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media/image5.jpg" ContentType="image/jpg"/>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707" r:id="rId5"/>
  </p:sldMasterIdLst>
  <p:notesMasterIdLst>
    <p:notesMasterId r:id="rId16"/>
  </p:notesMasterIdLst>
  <p:handoutMasterIdLst>
    <p:handoutMasterId r:id="rId17"/>
  </p:handoutMasterIdLst>
  <p:sldIdLst>
    <p:sldId id="256" r:id="rId6"/>
    <p:sldId id="447" r:id="rId7"/>
    <p:sldId id="258" r:id="rId8"/>
    <p:sldId id="259" r:id="rId9"/>
    <p:sldId id="583" r:id="rId10"/>
    <p:sldId id="586" r:id="rId11"/>
    <p:sldId id="573" r:id="rId12"/>
    <p:sldId id="585" r:id="rId13"/>
    <p:sldId id="584" r:id="rId14"/>
    <p:sldId id="466" r:id="rId15"/>
  </p:sldIdLst>
  <p:sldSz cx="12188825" cy="6858000"/>
  <p:notesSz cx="6669088" cy="9775825"/>
  <p:defaultTextStyle>
    <a:defPPr>
      <a:defRPr lang="en-US"/>
    </a:defPPr>
    <a:lvl1pPr marL="0" algn="l" defTabSz="457181" rtl="0" eaLnBrk="1" latinLnBrk="0" hangingPunct="1">
      <a:defRPr sz="1900" kern="1200">
        <a:solidFill>
          <a:schemeClr val="tx1"/>
        </a:solidFill>
        <a:latin typeface="+mn-lt"/>
        <a:ea typeface="+mn-ea"/>
        <a:cs typeface="+mn-cs"/>
      </a:defRPr>
    </a:lvl1pPr>
    <a:lvl2pPr marL="457181" algn="l" defTabSz="457181" rtl="0" eaLnBrk="1" latinLnBrk="0" hangingPunct="1">
      <a:defRPr sz="1900" kern="1200">
        <a:solidFill>
          <a:schemeClr val="tx1"/>
        </a:solidFill>
        <a:latin typeface="+mn-lt"/>
        <a:ea typeface="+mn-ea"/>
        <a:cs typeface="+mn-cs"/>
      </a:defRPr>
    </a:lvl2pPr>
    <a:lvl3pPr marL="914361" algn="l" defTabSz="457181" rtl="0" eaLnBrk="1" latinLnBrk="0" hangingPunct="1">
      <a:defRPr sz="1900" kern="1200">
        <a:solidFill>
          <a:schemeClr val="tx1"/>
        </a:solidFill>
        <a:latin typeface="+mn-lt"/>
        <a:ea typeface="+mn-ea"/>
        <a:cs typeface="+mn-cs"/>
      </a:defRPr>
    </a:lvl3pPr>
    <a:lvl4pPr marL="1371543" algn="l" defTabSz="457181" rtl="0" eaLnBrk="1" latinLnBrk="0" hangingPunct="1">
      <a:defRPr sz="1900" kern="1200">
        <a:solidFill>
          <a:schemeClr val="tx1"/>
        </a:solidFill>
        <a:latin typeface="+mn-lt"/>
        <a:ea typeface="+mn-ea"/>
        <a:cs typeface="+mn-cs"/>
      </a:defRPr>
    </a:lvl4pPr>
    <a:lvl5pPr marL="1828724" algn="l" defTabSz="457181" rtl="0" eaLnBrk="1" latinLnBrk="0" hangingPunct="1">
      <a:defRPr sz="1900" kern="1200">
        <a:solidFill>
          <a:schemeClr val="tx1"/>
        </a:solidFill>
        <a:latin typeface="+mn-lt"/>
        <a:ea typeface="+mn-ea"/>
        <a:cs typeface="+mn-cs"/>
      </a:defRPr>
    </a:lvl5pPr>
    <a:lvl6pPr marL="2285905" algn="l" defTabSz="457181" rtl="0" eaLnBrk="1" latinLnBrk="0" hangingPunct="1">
      <a:defRPr sz="1900" kern="1200">
        <a:solidFill>
          <a:schemeClr val="tx1"/>
        </a:solidFill>
        <a:latin typeface="+mn-lt"/>
        <a:ea typeface="+mn-ea"/>
        <a:cs typeface="+mn-cs"/>
      </a:defRPr>
    </a:lvl6pPr>
    <a:lvl7pPr marL="2743085" algn="l" defTabSz="457181" rtl="0" eaLnBrk="1" latinLnBrk="0" hangingPunct="1">
      <a:defRPr sz="1900" kern="1200">
        <a:solidFill>
          <a:schemeClr val="tx1"/>
        </a:solidFill>
        <a:latin typeface="+mn-lt"/>
        <a:ea typeface="+mn-ea"/>
        <a:cs typeface="+mn-cs"/>
      </a:defRPr>
    </a:lvl7pPr>
    <a:lvl8pPr marL="3200267" algn="l" defTabSz="457181" rtl="0" eaLnBrk="1" latinLnBrk="0" hangingPunct="1">
      <a:defRPr sz="1900" kern="1200">
        <a:solidFill>
          <a:schemeClr val="tx1"/>
        </a:solidFill>
        <a:latin typeface="+mn-lt"/>
        <a:ea typeface="+mn-ea"/>
        <a:cs typeface="+mn-cs"/>
      </a:defRPr>
    </a:lvl8pPr>
    <a:lvl9pPr marL="3657448" algn="l" defTabSz="45718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nit Singh" initials="MS" lastIdx="7" clrIdx="0">
    <p:extLst>
      <p:ext uri="{19B8F6BF-5375-455C-9EA6-DF929625EA0E}">
        <p15:presenceInfo xmlns:p15="http://schemas.microsoft.com/office/powerpoint/2012/main" userId="S-1-5-21-1571273922-3424798544-508537592-6486" providerId="AD"/>
      </p:ext>
    </p:extLst>
  </p:cmAuthor>
  <p:cmAuthor id="2" name="Vibha Dhiman" initials="VD" lastIdx="1" clrIdx="1">
    <p:extLst>
      <p:ext uri="{19B8F6BF-5375-455C-9EA6-DF929625EA0E}">
        <p15:presenceInfo xmlns:p15="http://schemas.microsoft.com/office/powerpoint/2012/main" userId="S-1-5-21-1571273922-3424798544-508537592-191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DEEF7"/>
    <a:srgbClr val="FFFFFF"/>
    <a:srgbClr val="3E3D40"/>
    <a:srgbClr val="707173"/>
    <a:srgbClr val="9C9E9F"/>
    <a:srgbClr val="F8AE3C"/>
    <a:srgbClr val="F8C778"/>
    <a:srgbClr val="F7BD5F"/>
    <a:srgbClr val="F5AE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D8B154-2ABA-407A-87BF-89E4260C39F9}" v="26" dt="2019-09-28T10:35:22.0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82" autoAdjust="0"/>
    <p:restoredTop sz="97856" autoAdjust="0"/>
  </p:normalViewPr>
  <p:slideViewPr>
    <p:cSldViewPr snapToGrid="0" snapToObjects="1">
      <p:cViewPr varScale="1">
        <p:scale>
          <a:sx n="86" d="100"/>
          <a:sy n="86" d="100"/>
        </p:scale>
        <p:origin x="456" y="58"/>
      </p:cViewPr>
      <p:guideLst>
        <p:guide orient="horz" pos="2160"/>
        <p:guide pos="3839"/>
      </p:guideLst>
    </p:cSldViewPr>
  </p:slideViewPr>
  <p:notesTextViewPr>
    <p:cViewPr>
      <p:scale>
        <a:sx n="100" d="100"/>
        <a:sy n="100" d="100"/>
      </p:scale>
      <p:origin x="0" y="0"/>
    </p:cViewPr>
  </p:notesTextViewPr>
  <p:sorterViewPr>
    <p:cViewPr>
      <p:scale>
        <a:sx n="75" d="100"/>
        <a:sy n="75" d="100"/>
      </p:scale>
      <p:origin x="0" y="0"/>
    </p:cViewPr>
  </p:sorterViewPr>
  <p:notesViewPr>
    <p:cSldViewPr snapToGrid="0" snapToObjects="1">
      <p:cViewPr varScale="1">
        <p:scale>
          <a:sx n="65" d="100"/>
          <a:sy n="65" d="100"/>
        </p:scale>
        <p:origin x="308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0489"/>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777607" y="0"/>
            <a:ext cx="2889938" cy="490489"/>
          </a:xfrm>
          <a:prstGeom prst="rect">
            <a:avLst/>
          </a:prstGeom>
        </p:spPr>
        <p:txBody>
          <a:bodyPr vert="horz" lIns="91440" tIns="45720" rIns="91440" bIns="45720" rtlCol="0"/>
          <a:lstStyle>
            <a:lvl1pPr algn="r">
              <a:defRPr sz="1200"/>
            </a:lvl1pPr>
          </a:lstStyle>
          <a:p>
            <a:fld id="{4A262888-8E4A-49B3-ABC4-F650AA4B4912}" type="datetimeFigureOut">
              <a:rPr lang="en-IN" smtClean="0"/>
              <a:t>28-09-2019</a:t>
            </a:fld>
            <a:endParaRPr lang="en-IN"/>
          </a:p>
        </p:txBody>
      </p:sp>
      <p:sp>
        <p:nvSpPr>
          <p:cNvPr id="4" name="Footer Placeholder 3"/>
          <p:cNvSpPr>
            <a:spLocks noGrp="1"/>
          </p:cNvSpPr>
          <p:nvPr>
            <p:ph type="ftr" sz="quarter" idx="2"/>
          </p:nvPr>
        </p:nvSpPr>
        <p:spPr>
          <a:xfrm>
            <a:off x="0" y="9285338"/>
            <a:ext cx="2889938" cy="490488"/>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777607" y="9285338"/>
            <a:ext cx="2889938" cy="490488"/>
          </a:xfrm>
          <a:prstGeom prst="rect">
            <a:avLst/>
          </a:prstGeom>
        </p:spPr>
        <p:txBody>
          <a:bodyPr vert="horz" lIns="91440" tIns="45720" rIns="91440" bIns="45720" rtlCol="0" anchor="b"/>
          <a:lstStyle>
            <a:lvl1pPr algn="r">
              <a:defRPr sz="1200"/>
            </a:lvl1pPr>
          </a:lstStyle>
          <a:p>
            <a:fld id="{5E5C5D62-2CB3-4786-B685-5CD1F8F391C2}" type="slidenum">
              <a:rPr lang="en-IN" smtClean="0"/>
              <a:t>‹#›</a:t>
            </a:fld>
            <a:endParaRPr lang="en-IN"/>
          </a:p>
        </p:txBody>
      </p:sp>
    </p:spTree>
    <p:extLst>
      <p:ext uri="{BB962C8B-B14F-4D97-AF65-F5344CB8AC3E}">
        <p14:creationId xmlns:p14="http://schemas.microsoft.com/office/powerpoint/2010/main" val="3838228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0489"/>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77607" y="0"/>
            <a:ext cx="2889938" cy="490489"/>
          </a:xfrm>
          <a:prstGeom prst="rect">
            <a:avLst/>
          </a:prstGeom>
        </p:spPr>
        <p:txBody>
          <a:bodyPr vert="horz" lIns="91440" tIns="45720" rIns="91440" bIns="45720" rtlCol="0"/>
          <a:lstStyle>
            <a:lvl1pPr algn="r">
              <a:defRPr sz="1200"/>
            </a:lvl1pPr>
          </a:lstStyle>
          <a:p>
            <a:fld id="{13D2AD2E-E40E-484B-A802-26CD71D4A4FC}" type="datetimeFigureOut">
              <a:rPr lang="en-GB" smtClean="0"/>
              <a:t>28/09/2019</a:t>
            </a:fld>
            <a:endParaRPr lang="en-GB"/>
          </a:p>
        </p:txBody>
      </p:sp>
      <p:sp>
        <p:nvSpPr>
          <p:cNvPr id="4" name="Slide Image Placeholder 3"/>
          <p:cNvSpPr>
            <a:spLocks noGrp="1" noRot="1" noChangeAspect="1"/>
          </p:cNvSpPr>
          <p:nvPr>
            <p:ph type="sldImg" idx="2"/>
          </p:nvPr>
        </p:nvSpPr>
        <p:spPr>
          <a:xfrm>
            <a:off x="403225" y="1222375"/>
            <a:ext cx="5862638" cy="32988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6909" y="4704616"/>
            <a:ext cx="5335270" cy="384923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285338"/>
            <a:ext cx="2889938" cy="4904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77607" y="9285338"/>
            <a:ext cx="2889938" cy="490488"/>
          </a:xfrm>
          <a:prstGeom prst="rect">
            <a:avLst/>
          </a:prstGeom>
        </p:spPr>
        <p:txBody>
          <a:bodyPr vert="horz" lIns="91440" tIns="45720" rIns="91440" bIns="45720" rtlCol="0" anchor="b"/>
          <a:lstStyle>
            <a:lvl1pPr algn="r">
              <a:defRPr sz="1200"/>
            </a:lvl1pPr>
          </a:lstStyle>
          <a:p>
            <a:fld id="{3CC4181E-0338-4F93-9F78-2E46271C061D}" type="slidenum">
              <a:rPr lang="en-GB" smtClean="0"/>
              <a:t>‹#›</a:t>
            </a:fld>
            <a:endParaRPr lang="en-GB"/>
          </a:p>
        </p:txBody>
      </p:sp>
    </p:spTree>
    <p:extLst>
      <p:ext uri="{BB962C8B-B14F-4D97-AF65-F5344CB8AC3E}">
        <p14:creationId xmlns:p14="http://schemas.microsoft.com/office/powerpoint/2010/main" val="1079704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CC4181E-0338-4F93-9F78-2E46271C061D}" type="slidenum">
              <a:rPr lang="en-GB" smtClean="0"/>
              <a:t>2</a:t>
            </a:fld>
            <a:endParaRPr lang="en-GB" dirty="0"/>
          </a:p>
        </p:txBody>
      </p:sp>
    </p:spTree>
    <p:extLst>
      <p:ext uri="{BB962C8B-B14F-4D97-AF65-F5344CB8AC3E}">
        <p14:creationId xmlns:p14="http://schemas.microsoft.com/office/powerpoint/2010/main" val="21713948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userDrawn="1"/>
        </p:nvGrpSpPr>
        <p:grpSpPr>
          <a:xfrm>
            <a:off x="-20321" y="1"/>
            <a:ext cx="8132973" cy="6865744"/>
            <a:chOff x="-20321" y="1"/>
            <a:chExt cx="8132973" cy="6865744"/>
          </a:xfrm>
        </p:grpSpPr>
        <p:sp>
          <p:nvSpPr>
            <p:cNvPr id="2" name="Trapezoid 1"/>
            <p:cNvSpPr/>
            <p:nvPr userDrawn="1"/>
          </p:nvSpPr>
          <p:spPr>
            <a:xfrm rot="10800000">
              <a:off x="-20321" y="1"/>
              <a:ext cx="8132973" cy="6850778"/>
            </a:xfrm>
            <a:prstGeom prst="trapezoid">
              <a:avLst>
                <a:gd name="adj" fmla="val 59358"/>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18854" y="4569"/>
              <a:ext cx="4059173" cy="686117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IN" dirty="0"/>
            </a:p>
          </p:txBody>
        </p:sp>
      </p:grpSp>
      <p:pic>
        <p:nvPicPr>
          <p:cNvPr id="11" name="Picture 10" descr="nagarro_logo_default.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4138" y="240322"/>
            <a:ext cx="1555881" cy="603753"/>
          </a:xfrm>
          <a:prstGeom prst="rect">
            <a:avLst/>
          </a:prstGeom>
        </p:spPr>
      </p:pic>
      <p:sp>
        <p:nvSpPr>
          <p:cNvPr id="4" name="Trapezoid 3"/>
          <p:cNvSpPr/>
          <p:nvPr userDrawn="1"/>
        </p:nvSpPr>
        <p:spPr>
          <a:xfrm>
            <a:off x="4038851" y="5129663"/>
            <a:ext cx="2054095" cy="1730259"/>
          </a:xfrm>
          <a:prstGeom prst="trapezoid">
            <a:avLst>
              <a:gd name="adj" fmla="val 59358"/>
            </a:avLst>
          </a:pr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rapezoid 2"/>
          <p:cNvSpPr/>
          <p:nvPr userDrawn="1"/>
        </p:nvSpPr>
        <p:spPr>
          <a:xfrm rot="10800000">
            <a:off x="4867185" y="-1"/>
            <a:ext cx="3245467" cy="2733806"/>
          </a:xfrm>
          <a:prstGeom prst="trapezoid">
            <a:avLst>
              <a:gd name="adj" fmla="val 59358"/>
            </a:avLst>
          </a:pr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Text Placeholder 24"/>
          <p:cNvSpPr>
            <a:spLocks noGrp="1"/>
          </p:cNvSpPr>
          <p:nvPr userDrawn="1">
            <p:ph type="body" sz="quarter" idx="11" hasCustomPrompt="1"/>
          </p:nvPr>
        </p:nvSpPr>
        <p:spPr>
          <a:xfrm>
            <a:off x="282575" y="3573921"/>
            <a:ext cx="5203825" cy="857771"/>
          </a:xfrm>
          <a:prstGeom prst="rect">
            <a:avLst/>
          </a:prstGeom>
        </p:spPr>
        <p:txBody>
          <a:bodyPr/>
          <a:lstStyle>
            <a:lvl1pPr marL="0" indent="0">
              <a:buNone/>
              <a:defRPr sz="2400" baseline="0">
                <a:solidFill>
                  <a:schemeClr val="accent1"/>
                </a:solidFill>
                <a:latin typeface="Calibri Light" panose="020F0302020204030204" pitchFamily="34" charset="0"/>
              </a:defRPr>
            </a:lvl1pPr>
            <a:lvl2pPr marL="457181" indent="0">
              <a:buNone/>
              <a:defRPr sz="2400">
                <a:solidFill>
                  <a:srgbClr val="707173"/>
                </a:solidFill>
                <a:latin typeface="Calibri Light" panose="020F0302020204030204" pitchFamily="34" charset="0"/>
              </a:defRPr>
            </a:lvl2pPr>
            <a:lvl3pPr marL="914361" indent="0">
              <a:buNone/>
              <a:defRPr sz="2400">
                <a:solidFill>
                  <a:srgbClr val="707173"/>
                </a:solidFill>
                <a:latin typeface="Calibri Light" panose="020F0302020204030204" pitchFamily="34" charset="0"/>
              </a:defRPr>
            </a:lvl3pPr>
            <a:lvl4pPr marL="1371542" indent="0">
              <a:buNone/>
              <a:defRPr sz="2400">
                <a:solidFill>
                  <a:srgbClr val="707173"/>
                </a:solidFill>
                <a:latin typeface="Calibri Light" panose="020F0302020204030204" pitchFamily="34" charset="0"/>
              </a:defRPr>
            </a:lvl4pPr>
            <a:lvl5pPr marL="1828724" indent="0">
              <a:buNone/>
              <a:defRPr sz="2400">
                <a:solidFill>
                  <a:srgbClr val="707173"/>
                </a:solidFill>
                <a:latin typeface="Calibri Light" panose="020F0302020204030204" pitchFamily="34" charset="0"/>
              </a:defRPr>
            </a:lvl5pPr>
          </a:lstStyle>
          <a:p>
            <a:pPr lvl="0"/>
            <a:r>
              <a:rPr lang="en-US" dirty="0"/>
              <a:t>Click to add sub-title</a:t>
            </a:r>
          </a:p>
        </p:txBody>
      </p:sp>
      <p:sp>
        <p:nvSpPr>
          <p:cNvPr id="19" name="Text Placeholder 11"/>
          <p:cNvSpPr>
            <a:spLocks noGrp="1"/>
          </p:cNvSpPr>
          <p:nvPr>
            <p:ph type="body" sz="quarter" idx="13" hasCustomPrompt="1"/>
          </p:nvPr>
        </p:nvSpPr>
        <p:spPr>
          <a:xfrm>
            <a:off x="271463" y="2192338"/>
            <a:ext cx="5483225" cy="1142533"/>
          </a:xfrm>
          <a:prstGeom prst="rect">
            <a:avLst/>
          </a:prstGeom>
        </p:spPr>
        <p:txBody>
          <a:bodyPr/>
          <a:lstStyle>
            <a:lvl1pPr marL="0" marR="0" indent="0" algn="l" defTabSz="457181" rtl="0" eaLnBrk="1" fontAlgn="auto" latinLnBrk="0" hangingPunct="1">
              <a:lnSpc>
                <a:spcPct val="100000"/>
              </a:lnSpc>
              <a:spcBef>
                <a:spcPct val="20000"/>
              </a:spcBef>
              <a:spcAft>
                <a:spcPts val="0"/>
              </a:spcAft>
              <a:buClrTx/>
              <a:buSzTx/>
              <a:buFontTx/>
              <a:buNone/>
              <a:tabLst/>
              <a:defRPr lang="en-IN" sz="3600" kern="1200" baseline="0" dirty="0" smtClean="0">
                <a:solidFill>
                  <a:srgbClr val="387BBA"/>
                </a:solidFill>
                <a:latin typeface="Calibri Light" panose="020F0302020204030204" pitchFamily="34" charset="0"/>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 typeface="Arial"/>
              <a:buNone/>
              <a:tabLst/>
              <a:defRPr/>
            </a:pPr>
            <a:r>
              <a:rPr lang="en-US" dirty="0"/>
              <a:t>Click to add title</a:t>
            </a:r>
            <a:endParaRPr lang="en-IN" dirty="0"/>
          </a:p>
        </p:txBody>
      </p:sp>
      <p:sp>
        <p:nvSpPr>
          <p:cNvPr id="14" name="Text Placeholder 24"/>
          <p:cNvSpPr>
            <a:spLocks noGrp="1"/>
          </p:cNvSpPr>
          <p:nvPr>
            <p:ph type="body" sz="quarter" idx="14" hasCustomPrompt="1"/>
          </p:nvPr>
        </p:nvSpPr>
        <p:spPr>
          <a:xfrm>
            <a:off x="271463" y="1023672"/>
            <a:ext cx="4408113" cy="857771"/>
          </a:xfrm>
          <a:prstGeom prst="rect">
            <a:avLst/>
          </a:prstGeom>
        </p:spPr>
        <p:txBody>
          <a:bodyPr/>
          <a:lstStyle>
            <a:lvl1pPr marL="0" indent="0">
              <a:lnSpc>
                <a:spcPct val="90000"/>
              </a:lnSpc>
              <a:buFont typeface="Arial" panose="020B0604020202020204" pitchFamily="34" charset="0"/>
              <a:buNone/>
              <a:defRPr lang="en-US" sz="1400" kern="1200" dirty="0" smtClean="0">
                <a:solidFill>
                  <a:srgbClr val="3E3D40"/>
                </a:solidFill>
                <a:cs typeface="Calibri Light"/>
              </a:defRPr>
            </a:lvl1pPr>
            <a:lvl2pPr marL="457181" indent="0">
              <a:buNone/>
              <a:defRPr sz="2400">
                <a:solidFill>
                  <a:srgbClr val="707173"/>
                </a:solidFill>
                <a:latin typeface="Calibri Light" panose="020F0302020204030204" pitchFamily="34" charset="0"/>
              </a:defRPr>
            </a:lvl2pPr>
            <a:lvl3pPr marL="914361" indent="0">
              <a:buNone/>
              <a:defRPr sz="2400">
                <a:solidFill>
                  <a:srgbClr val="707173"/>
                </a:solidFill>
                <a:latin typeface="Calibri Light" panose="020F0302020204030204" pitchFamily="34" charset="0"/>
              </a:defRPr>
            </a:lvl3pPr>
            <a:lvl4pPr marL="1371542" indent="0">
              <a:buNone/>
              <a:defRPr sz="2400">
                <a:solidFill>
                  <a:srgbClr val="707173"/>
                </a:solidFill>
                <a:latin typeface="Calibri Light" panose="020F0302020204030204" pitchFamily="34" charset="0"/>
              </a:defRPr>
            </a:lvl4pPr>
            <a:lvl5pPr marL="1828724" indent="0">
              <a:buNone/>
              <a:defRPr sz="2400">
                <a:solidFill>
                  <a:srgbClr val="707173"/>
                </a:solidFill>
                <a:latin typeface="Calibri Light" panose="020F0302020204030204" pitchFamily="34" charset="0"/>
              </a:defRPr>
            </a:lvl5pPr>
          </a:lstStyle>
          <a:p>
            <a:pPr marL="0" indent="0">
              <a:lnSpc>
                <a:spcPct val="90000"/>
              </a:lnSpc>
              <a:buFont typeface="Arial" panose="020B0604020202020204" pitchFamily="34" charset="0"/>
              <a:buNone/>
            </a:pPr>
            <a:r>
              <a:rPr lang="en-US" sz="1600" kern="1200" dirty="0">
                <a:solidFill>
                  <a:schemeClr val="tx1"/>
                </a:solidFill>
                <a:latin typeface="+mj-lt"/>
                <a:ea typeface="+mn-ea"/>
                <a:cs typeface="Calibri Light"/>
              </a:rPr>
              <a:t>Please</a:t>
            </a:r>
            <a:r>
              <a:rPr lang="en-US" sz="1600" kern="1200" baseline="0" dirty="0">
                <a:solidFill>
                  <a:schemeClr val="tx1"/>
                </a:solidFill>
                <a:latin typeface="+mj-lt"/>
                <a:ea typeface="+mn-ea"/>
                <a:cs typeface="Calibri Light"/>
              </a:rPr>
              <a:t> remember to follow the presentation making guidelines given in the last two layouts, and delete this note</a:t>
            </a:r>
            <a:endParaRPr lang="en-US" sz="1600" kern="1200" dirty="0">
              <a:solidFill>
                <a:schemeClr val="tx1"/>
              </a:solidFill>
              <a:latin typeface="+mj-lt"/>
              <a:ea typeface="+mn-ea"/>
              <a:cs typeface="Calibri Light"/>
            </a:endParaRPr>
          </a:p>
        </p:txBody>
      </p:sp>
      <p:sp>
        <p:nvSpPr>
          <p:cNvPr id="12" name="Text Placeholder 24"/>
          <p:cNvSpPr>
            <a:spLocks noGrp="1"/>
          </p:cNvSpPr>
          <p:nvPr>
            <p:ph type="body" sz="quarter" idx="15" hasCustomPrompt="1"/>
          </p:nvPr>
        </p:nvSpPr>
        <p:spPr>
          <a:xfrm>
            <a:off x="295123" y="5469060"/>
            <a:ext cx="4158543" cy="479919"/>
          </a:xfrm>
          <a:prstGeom prst="rect">
            <a:avLst/>
          </a:prstGeom>
        </p:spPr>
        <p:txBody>
          <a:bodyPr/>
          <a:lstStyle>
            <a:lvl1pPr marL="0" indent="0">
              <a:buNone/>
              <a:defRPr sz="1800" baseline="0">
                <a:solidFill>
                  <a:srgbClr val="3E3D40"/>
                </a:solidFill>
                <a:latin typeface="Calibri Light" panose="020F0302020204030204" pitchFamily="34" charset="0"/>
              </a:defRPr>
            </a:lvl1pPr>
            <a:lvl2pPr marL="457181" indent="0">
              <a:buNone/>
              <a:defRPr sz="2400">
                <a:solidFill>
                  <a:srgbClr val="707173"/>
                </a:solidFill>
                <a:latin typeface="Calibri Light" panose="020F0302020204030204" pitchFamily="34" charset="0"/>
              </a:defRPr>
            </a:lvl2pPr>
            <a:lvl3pPr marL="914361" indent="0">
              <a:buNone/>
              <a:defRPr sz="2400">
                <a:solidFill>
                  <a:srgbClr val="707173"/>
                </a:solidFill>
                <a:latin typeface="Calibri Light" panose="020F0302020204030204" pitchFamily="34" charset="0"/>
              </a:defRPr>
            </a:lvl3pPr>
            <a:lvl4pPr marL="1371542" indent="0">
              <a:buNone/>
              <a:defRPr sz="2400">
                <a:solidFill>
                  <a:srgbClr val="707173"/>
                </a:solidFill>
                <a:latin typeface="Calibri Light" panose="020F0302020204030204" pitchFamily="34" charset="0"/>
              </a:defRPr>
            </a:lvl4pPr>
            <a:lvl5pPr marL="1828724" indent="0">
              <a:buNone/>
              <a:defRPr sz="2400">
                <a:solidFill>
                  <a:srgbClr val="707173"/>
                </a:solidFill>
                <a:latin typeface="Calibri Light" panose="020F0302020204030204" pitchFamily="34" charset="0"/>
              </a:defRPr>
            </a:lvl5pPr>
          </a:lstStyle>
          <a:p>
            <a:pPr lvl="0"/>
            <a:r>
              <a:rPr lang="en-US" dirty="0"/>
              <a:t>Click to add text</a:t>
            </a:r>
          </a:p>
        </p:txBody>
      </p:sp>
    </p:spTree>
    <p:extLst>
      <p:ext uri="{BB962C8B-B14F-4D97-AF65-F5344CB8AC3E}">
        <p14:creationId xmlns:p14="http://schemas.microsoft.com/office/powerpoint/2010/main" val="806263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only 1">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Content Placeholder 6"/>
          <p:cNvSpPr>
            <a:spLocks noGrp="1"/>
          </p:cNvSpPr>
          <p:nvPr>
            <p:ph sz="quarter" idx="16" hasCustomPrompt="1"/>
          </p:nvPr>
        </p:nvSpPr>
        <p:spPr>
          <a:xfrm>
            <a:off x="666974" y="1791608"/>
            <a:ext cx="11000232" cy="4572000"/>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 Manually place the orange and blue wedges outside the top left and bottom right corners of the picture respectively</a:t>
            </a:r>
          </a:p>
        </p:txBody>
      </p:sp>
      <p:sp>
        <p:nvSpPr>
          <p:cNvPr id="8" name="Text Placeholder 6"/>
          <p:cNvSpPr>
            <a:spLocks noGrp="1"/>
          </p:cNvSpPr>
          <p:nvPr>
            <p:ph type="body" sz="quarter" idx="19"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9" name="Text Placeholder 9"/>
          <p:cNvSpPr>
            <a:spLocks noGrp="1"/>
          </p:cNvSpPr>
          <p:nvPr>
            <p:ph type="body" sz="quarter" idx="20"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6" name="Straight Connector 5"/>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5043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only 2">
    <p:spTree>
      <p:nvGrpSpPr>
        <p:cNvPr id="1" name=""/>
        <p:cNvGrpSpPr/>
        <p:nvPr/>
      </p:nvGrpSpPr>
      <p:grpSpPr>
        <a:xfrm>
          <a:off x="0" y="0"/>
          <a:ext cx="0" cy="0"/>
          <a:chOff x="0" y="0"/>
          <a:chExt cx="0" cy="0"/>
        </a:xfrm>
      </p:grpSpPr>
      <p:sp>
        <p:nvSpPr>
          <p:cNvPr id="10" name="Rectangle 9"/>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4" name="Content Placeholder 6"/>
          <p:cNvSpPr>
            <a:spLocks noGrp="1"/>
          </p:cNvSpPr>
          <p:nvPr>
            <p:ph sz="quarter" idx="16" hasCustomPrompt="1"/>
          </p:nvPr>
        </p:nvSpPr>
        <p:spPr>
          <a:xfrm>
            <a:off x="215154" y="193639"/>
            <a:ext cx="11750040" cy="6476102"/>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 Manually place the orange and blue wedges outside the top left and bottom right corners of the picture respectively</a:t>
            </a:r>
          </a:p>
        </p:txBody>
      </p:sp>
    </p:spTree>
    <p:extLst>
      <p:ext uri="{BB962C8B-B14F-4D97-AF65-F5344CB8AC3E}">
        <p14:creationId xmlns:p14="http://schemas.microsoft.com/office/powerpoint/2010/main" val="276293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Content Placeholder 6"/>
          <p:cNvSpPr>
            <a:spLocks noGrp="1"/>
          </p:cNvSpPr>
          <p:nvPr>
            <p:ph sz="quarter" idx="16" hasCustomPrompt="1"/>
          </p:nvPr>
        </p:nvSpPr>
        <p:spPr>
          <a:xfrm>
            <a:off x="325412" y="1590675"/>
            <a:ext cx="5577840"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9" name="Content Placeholder 6"/>
          <p:cNvSpPr>
            <a:spLocks noGrp="1"/>
          </p:cNvSpPr>
          <p:nvPr>
            <p:ph sz="quarter" idx="17" hasCustomPrompt="1"/>
          </p:nvPr>
        </p:nvSpPr>
        <p:spPr>
          <a:xfrm>
            <a:off x="6495803" y="1791607"/>
            <a:ext cx="5138928" cy="4590288"/>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 If you want to highlight the picture, place the wedges outside the top left and bottom right corners of the picture. Else place the wedges at the slide corners</a:t>
            </a:r>
          </a:p>
        </p:txBody>
      </p:sp>
      <p:cxnSp>
        <p:nvCxnSpPr>
          <p:cNvPr id="8" name="Straight Connector 7"/>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 Placeholder 6"/>
          <p:cNvSpPr>
            <a:spLocks noGrp="1"/>
          </p:cNvSpPr>
          <p:nvPr>
            <p:ph type="body" sz="quarter" idx="19"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2" name="Text Placeholder 9"/>
          <p:cNvSpPr>
            <a:spLocks noGrp="1"/>
          </p:cNvSpPr>
          <p:nvPr>
            <p:ph type="body" sz="quarter" idx="20"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352291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Content Placeholder 6"/>
          <p:cNvSpPr>
            <a:spLocks noGrp="1"/>
          </p:cNvSpPr>
          <p:nvPr>
            <p:ph sz="quarter" idx="16" hasCustomPrompt="1"/>
          </p:nvPr>
        </p:nvSpPr>
        <p:spPr>
          <a:xfrm>
            <a:off x="665014" y="1791608"/>
            <a:ext cx="5020056" cy="4590288"/>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 If you want to highlight the picture, place the wedges outside the top left and bottom right corners of the picture. Else place the wedges at the slide corners</a:t>
            </a:r>
          </a:p>
        </p:txBody>
      </p:sp>
      <p:sp>
        <p:nvSpPr>
          <p:cNvPr id="9" name="Content Placeholder 6"/>
          <p:cNvSpPr>
            <a:spLocks noGrp="1"/>
          </p:cNvSpPr>
          <p:nvPr>
            <p:ph sz="quarter" idx="17" hasCustomPrompt="1"/>
          </p:nvPr>
        </p:nvSpPr>
        <p:spPr>
          <a:xfrm>
            <a:off x="6285572" y="1590675"/>
            <a:ext cx="5577840"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cxnSp>
        <p:nvCxnSpPr>
          <p:cNvPr id="8" name="Straight Connector 7"/>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 Placeholder 6"/>
          <p:cNvSpPr>
            <a:spLocks noGrp="1"/>
          </p:cNvSpPr>
          <p:nvPr>
            <p:ph type="body" sz="quarter" idx="19"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2" name="Text Placeholder 9"/>
          <p:cNvSpPr>
            <a:spLocks noGrp="1"/>
          </p:cNvSpPr>
          <p:nvPr>
            <p:ph type="body" sz="quarter" idx="20"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631759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se study 3">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9" name="Content Placeholder 6"/>
          <p:cNvSpPr>
            <a:spLocks noGrp="1"/>
          </p:cNvSpPr>
          <p:nvPr>
            <p:ph sz="quarter" idx="17" hasCustomPrompt="1"/>
          </p:nvPr>
        </p:nvSpPr>
        <p:spPr>
          <a:xfrm>
            <a:off x="6285572" y="1590675"/>
            <a:ext cx="5577840"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or text here</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16" name="Freeform 15"/>
          <p:cNvSpPr/>
          <p:nvPr userDrawn="1"/>
        </p:nvSpPr>
        <p:spPr>
          <a:xfrm>
            <a:off x="0"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Freeform 16"/>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4" name="Straight Connector 13"/>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8" name="Text Placeholder 6"/>
          <p:cNvSpPr>
            <a:spLocks noGrp="1"/>
          </p:cNvSpPr>
          <p:nvPr>
            <p:ph type="body" sz="quarter" idx="21"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9" name="Text Placeholder 9"/>
          <p:cNvSpPr>
            <a:spLocks noGrp="1"/>
          </p:cNvSpPr>
          <p:nvPr>
            <p:ph type="body" sz="quarter" idx="22"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Text Placeholder 3"/>
          <p:cNvSpPr>
            <a:spLocks noGrp="1"/>
          </p:cNvSpPr>
          <p:nvPr>
            <p:ph type="body" sz="quarter" idx="25" hasCustomPrompt="1"/>
          </p:nvPr>
        </p:nvSpPr>
        <p:spPr>
          <a:xfrm>
            <a:off x="322263" y="1574800"/>
            <a:ext cx="2741612" cy="2419350"/>
          </a:xfrm>
          <a:prstGeom prst="rect">
            <a:avLst/>
          </a:prstGeom>
          <a:solidFill>
            <a:srgbClr val="FFEFD7"/>
          </a:solidFill>
          <a:ln>
            <a:noFill/>
          </a:ln>
        </p:spPr>
        <p:txBody>
          <a:bodyPr vert="horz" lIns="228600" tIns="45720" rIns="230400" bIns="45720" rtlCol="0" anchor="ctr" anchorCtr="0">
            <a:noAutofit/>
          </a:bodyPr>
          <a:lstStyle>
            <a:lvl1pPr>
              <a:defRPr lang="en-US" sz="2000" baseline="0" dirty="0">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
        <p:nvSpPr>
          <p:cNvPr id="22" name="Text Placeholder 3"/>
          <p:cNvSpPr>
            <a:spLocks noGrp="1"/>
          </p:cNvSpPr>
          <p:nvPr>
            <p:ph type="body" sz="quarter" idx="26" hasCustomPrompt="1"/>
          </p:nvPr>
        </p:nvSpPr>
        <p:spPr>
          <a:xfrm>
            <a:off x="3227977" y="4162425"/>
            <a:ext cx="2741612" cy="2419350"/>
          </a:xfrm>
          <a:prstGeom prst="rect">
            <a:avLst/>
          </a:prstGeom>
          <a:solidFill>
            <a:srgbClr val="FFEFD7"/>
          </a:solidFill>
          <a:ln>
            <a:noFill/>
          </a:ln>
        </p:spPr>
        <p:txBody>
          <a:bodyPr vert="horz" lIns="228600" tIns="45720" rIns="230400" bIns="45720" rtlCol="0" anchor="ctr" anchorCtr="0">
            <a:noAutofit/>
          </a:bodyPr>
          <a:lstStyle>
            <a:lvl1pPr>
              <a:defRPr lang="en-US" sz="2000" baseline="0" dirty="0">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
        <p:nvSpPr>
          <p:cNvPr id="23" name="Text Placeholder 3"/>
          <p:cNvSpPr>
            <a:spLocks noGrp="1"/>
          </p:cNvSpPr>
          <p:nvPr>
            <p:ph type="body" sz="quarter" idx="27" hasCustomPrompt="1"/>
          </p:nvPr>
        </p:nvSpPr>
        <p:spPr>
          <a:xfrm>
            <a:off x="325438" y="4152900"/>
            <a:ext cx="2741612" cy="2419350"/>
          </a:xfrm>
          <a:prstGeom prst="rect">
            <a:avLst/>
          </a:prstGeom>
          <a:solidFill>
            <a:srgbClr val="D9EFFF"/>
          </a:solidFill>
          <a:ln>
            <a:noFill/>
          </a:ln>
        </p:spPr>
        <p:txBody>
          <a:bodyPr vert="horz" lIns="228600" tIns="45720" rIns="230400" bIns="45720" rtlCol="0" anchor="ctr" anchorCtr="0">
            <a:noAutofit/>
          </a:bodyPr>
          <a:lstStyle>
            <a:lvl1pPr>
              <a:defRPr lang="en-US" sz="2000" dirty="0">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
        <p:nvSpPr>
          <p:cNvPr id="24" name="Text Placeholder 3"/>
          <p:cNvSpPr>
            <a:spLocks noGrp="1"/>
          </p:cNvSpPr>
          <p:nvPr>
            <p:ph type="body" sz="quarter" idx="28" hasCustomPrompt="1"/>
          </p:nvPr>
        </p:nvSpPr>
        <p:spPr>
          <a:xfrm>
            <a:off x="3227977" y="1590675"/>
            <a:ext cx="2741612" cy="2419350"/>
          </a:xfrm>
          <a:prstGeom prst="rect">
            <a:avLst/>
          </a:prstGeom>
          <a:solidFill>
            <a:srgbClr val="D9EFFF"/>
          </a:solidFill>
          <a:ln>
            <a:noFill/>
          </a:ln>
        </p:spPr>
        <p:txBody>
          <a:bodyPr vert="horz" lIns="228600" tIns="45720" rIns="230400" bIns="45720" rtlCol="0" anchor="ctr" anchorCtr="0">
            <a:noAutofit/>
          </a:bodyPr>
          <a:lstStyle>
            <a:lvl1pPr>
              <a:defRPr lang="en-US" sz="2000" dirty="0">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Tree>
    <p:extLst>
      <p:ext uri="{BB962C8B-B14F-4D97-AF65-F5344CB8AC3E}">
        <p14:creationId xmlns:p14="http://schemas.microsoft.com/office/powerpoint/2010/main" val="354241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ultiple pictures 1">
    <p:spTree>
      <p:nvGrpSpPr>
        <p:cNvPr id="1" name=""/>
        <p:cNvGrpSpPr/>
        <p:nvPr/>
      </p:nvGrpSpPr>
      <p:grpSpPr>
        <a:xfrm>
          <a:off x="0" y="0"/>
          <a:ext cx="0" cy="0"/>
          <a:chOff x="0" y="0"/>
          <a:chExt cx="0" cy="0"/>
        </a:xfrm>
      </p:grpSpPr>
      <p:sp>
        <p:nvSpPr>
          <p:cNvPr id="3" name="Rectangle 2"/>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1" name="Rectangle 10"/>
          <p:cNvSpPr/>
          <p:nvPr userDrawn="1"/>
        </p:nvSpPr>
        <p:spPr>
          <a:xfrm>
            <a:off x="5094493" y="2310262"/>
            <a:ext cx="2744310" cy="2075865"/>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p:cNvSpPr/>
          <p:nvPr userDrawn="1"/>
        </p:nvSpPr>
        <p:spPr>
          <a:xfrm>
            <a:off x="7264380" y="1650678"/>
            <a:ext cx="574423" cy="553707"/>
          </a:xfrm>
          <a:prstGeom prst="rect">
            <a:avLst/>
          </a:prstGeom>
          <a:solidFill>
            <a:srgbClr val="F59F2E"/>
          </a:solidFill>
          <a:ln>
            <a:solidFill>
              <a:srgbClr val="F59F2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10502635" y="4491345"/>
            <a:ext cx="1360777" cy="1248379"/>
          </a:xfrm>
          <a:prstGeom prst="rect">
            <a:avLst/>
          </a:prstGeom>
          <a:solidFill>
            <a:srgbClr val="2045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6"/>
          <p:cNvSpPr>
            <a:spLocks noGrp="1"/>
          </p:cNvSpPr>
          <p:nvPr>
            <p:ph sz="quarter" idx="18" hasCustomPrompt="1"/>
          </p:nvPr>
        </p:nvSpPr>
        <p:spPr>
          <a:xfrm>
            <a:off x="325451" y="1661435"/>
            <a:ext cx="4652262" cy="4078289"/>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a:t>
            </a:r>
          </a:p>
        </p:txBody>
      </p:sp>
      <p:sp>
        <p:nvSpPr>
          <p:cNvPr id="17" name="Content Placeholder 6"/>
          <p:cNvSpPr>
            <a:spLocks noGrp="1"/>
          </p:cNvSpPr>
          <p:nvPr>
            <p:ph sz="quarter" idx="19" hasCustomPrompt="1"/>
          </p:nvPr>
        </p:nvSpPr>
        <p:spPr>
          <a:xfrm>
            <a:off x="7944825" y="1650678"/>
            <a:ext cx="3918587" cy="2735449"/>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a:t>
            </a:r>
          </a:p>
        </p:txBody>
      </p:sp>
      <p:cxnSp>
        <p:nvCxnSpPr>
          <p:cNvPr id="18" name="Straight Connector 17"/>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9" name="Text Placeholder 6"/>
          <p:cNvSpPr>
            <a:spLocks noGrp="1"/>
          </p:cNvSpPr>
          <p:nvPr>
            <p:ph type="body" sz="quarter" idx="20"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20" name="Text Placeholder 9"/>
          <p:cNvSpPr>
            <a:spLocks noGrp="1"/>
          </p:cNvSpPr>
          <p:nvPr>
            <p:ph type="body" sz="quarter" idx="21"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312467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ultiple pictures 2">
    <p:spTree>
      <p:nvGrpSpPr>
        <p:cNvPr id="1" name=""/>
        <p:cNvGrpSpPr/>
        <p:nvPr/>
      </p:nvGrpSpPr>
      <p:grpSpPr>
        <a:xfrm>
          <a:off x="0" y="0"/>
          <a:ext cx="0" cy="0"/>
          <a:chOff x="0" y="0"/>
          <a:chExt cx="0" cy="0"/>
        </a:xfrm>
      </p:grpSpPr>
      <p:sp>
        <p:nvSpPr>
          <p:cNvPr id="14" name="Rectangle 13"/>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22" name="Rectangle 21"/>
          <p:cNvSpPr/>
          <p:nvPr userDrawn="1"/>
        </p:nvSpPr>
        <p:spPr>
          <a:xfrm>
            <a:off x="2895618" y="1840837"/>
            <a:ext cx="1126686" cy="1117803"/>
          </a:xfrm>
          <a:prstGeom prst="rect">
            <a:avLst/>
          </a:prstGeom>
          <a:solidFill>
            <a:srgbClr val="F59F2E"/>
          </a:solidFill>
          <a:ln>
            <a:solidFill>
              <a:srgbClr val="F59F2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8664271" y="4247272"/>
            <a:ext cx="639543" cy="634501"/>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Content Placeholder 6"/>
          <p:cNvSpPr>
            <a:spLocks noGrp="1"/>
          </p:cNvSpPr>
          <p:nvPr>
            <p:ph sz="quarter" idx="19" hasCustomPrompt="1"/>
          </p:nvPr>
        </p:nvSpPr>
        <p:spPr>
          <a:xfrm>
            <a:off x="325451" y="3027294"/>
            <a:ext cx="3696853" cy="2530122"/>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a:t>
            </a:r>
          </a:p>
        </p:txBody>
      </p:sp>
      <p:sp>
        <p:nvSpPr>
          <p:cNvPr id="27" name="Content Placeholder 6"/>
          <p:cNvSpPr>
            <a:spLocks noGrp="1"/>
          </p:cNvSpPr>
          <p:nvPr>
            <p:ph sz="quarter" idx="20" hasCustomPrompt="1"/>
          </p:nvPr>
        </p:nvSpPr>
        <p:spPr>
          <a:xfrm>
            <a:off x="4106046" y="1841420"/>
            <a:ext cx="4485239" cy="371599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a:t>
            </a:r>
          </a:p>
        </p:txBody>
      </p:sp>
      <p:sp>
        <p:nvSpPr>
          <p:cNvPr id="28" name="Content Placeholder 6"/>
          <p:cNvSpPr>
            <a:spLocks noGrp="1"/>
          </p:cNvSpPr>
          <p:nvPr>
            <p:ph sz="quarter" idx="21" hasCustomPrompt="1"/>
          </p:nvPr>
        </p:nvSpPr>
        <p:spPr>
          <a:xfrm>
            <a:off x="8675028" y="1840836"/>
            <a:ext cx="3188384" cy="2323600"/>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a:t>
            </a:r>
          </a:p>
        </p:txBody>
      </p:sp>
      <p:cxnSp>
        <p:nvCxnSpPr>
          <p:cNvPr id="11" name="Straight Connector 10"/>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6"/>
          <p:cNvSpPr>
            <a:spLocks noGrp="1"/>
          </p:cNvSpPr>
          <p:nvPr>
            <p:ph type="body" sz="quarter" idx="22"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5" name="Text Placeholder 9"/>
          <p:cNvSpPr>
            <a:spLocks noGrp="1"/>
          </p:cNvSpPr>
          <p:nvPr>
            <p:ph type="body" sz="quarter" idx="23"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1503830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ighlights 1">
    <p:spTree>
      <p:nvGrpSpPr>
        <p:cNvPr id="1" name=""/>
        <p:cNvGrpSpPr/>
        <p:nvPr/>
      </p:nvGrpSpPr>
      <p:grpSpPr>
        <a:xfrm>
          <a:off x="0" y="0"/>
          <a:ext cx="0" cy="0"/>
          <a:chOff x="0" y="0"/>
          <a:chExt cx="0" cy="0"/>
        </a:xfrm>
      </p:grpSpPr>
      <p:sp>
        <p:nvSpPr>
          <p:cNvPr id="19" name="Text Placeholder 4"/>
          <p:cNvSpPr>
            <a:spLocks noGrp="1"/>
          </p:cNvSpPr>
          <p:nvPr>
            <p:ph type="body" sz="quarter" idx="17" hasCustomPrompt="1"/>
          </p:nvPr>
        </p:nvSpPr>
        <p:spPr>
          <a:xfrm>
            <a:off x="1640052" y="2016753"/>
            <a:ext cx="2741612" cy="2419350"/>
          </a:xfrm>
          <a:prstGeom prst="rect">
            <a:avLst/>
          </a:prstGeom>
          <a:solidFill>
            <a:srgbClr val="FFEFD7"/>
          </a:solidFill>
          <a:ln>
            <a:noFill/>
          </a:ln>
        </p:spPr>
        <p:txBody>
          <a:bodyPr vert="horz" lIns="228600" tIns="45720" rIns="230400" bIns="45720" rtlCol="0" anchor="ctr" anchorCtr="0">
            <a:noAutofit/>
          </a:bodyPr>
          <a:lstStyle>
            <a:lvl1pPr>
              <a:defRPr lang="en-IN" sz="2000" dirty="0">
                <a:solidFill>
                  <a:srgbClr val="3E3D40"/>
                </a:solidFill>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
        <p:nvSpPr>
          <p:cNvPr id="20" name="Text Placeholder 4"/>
          <p:cNvSpPr>
            <a:spLocks noGrp="1"/>
          </p:cNvSpPr>
          <p:nvPr>
            <p:ph type="body" sz="quarter" idx="18" hasCustomPrompt="1"/>
          </p:nvPr>
        </p:nvSpPr>
        <p:spPr>
          <a:xfrm>
            <a:off x="4749132" y="2016753"/>
            <a:ext cx="2741612" cy="2419350"/>
          </a:xfrm>
          <a:prstGeom prst="rect">
            <a:avLst/>
          </a:prstGeom>
          <a:solidFill>
            <a:srgbClr val="D9EFFF"/>
          </a:solidFill>
          <a:ln>
            <a:noFill/>
          </a:ln>
        </p:spPr>
        <p:txBody>
          <a:bodyPr vert="horz" lIns="228600" tIns="45720" rIns="230400" bIns="45720" rtlCol="0" anchor="ctr" anchorCtr="0">
            <a:noAutofit/>
          </a:bodyPr>
          <a:lstStyle>
            <a:lvl1pPr>
              <a:defRPr lang="en-IN" sz="2000" dirty="0">
                <a:solidFill>
                  <a:srgbClr val="3E3D40"/>
                </a:solidFill>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
        <p:nvSpPr>
          <p:cNvPr id="21" name="Text Placeholder 4"/>
          <p:cNvSpPr>
            <a:spLocks noGrp="1"/>
          </p:cNvSpPr>
          <p:nvPr>
            <p:ph type="body" sz="quarter" idx="19" hasCustomPrompt="1"/>
          </p:nvPr>
        </p:nvSpPr>
        <p:spPr>
          <a:xfrm>
            <a:off x="7830512" y="2016753"/>
            <a:ext cx="2741612" cy="2419350"/>
          </a:xfrm>
          <a:prstGeom prst="rect">
            <a:avLst/>
          </a:prstGeom>
          <a:solidFill>
            <a:srgbClr val="FFEFD7"/>
          </a:solidFill>
          <a:ln>
            <a:noFill/>
          </a:ln>
        </p:spPr>
        <p:txBody>
          <a:bodyPr vert="horz" lIns="228600" tIns="45720" rIns="230400" bIns="45720" rtlCol="0" anchor="ctr" anchorCtr="0">
            <a:noAutofit/>
          </a:bodyPr>
          <a:lstStyle>
            <a:lvl1pPr>
              <a:defRPr lang="en-IN" sz="2000" dirty="0">
                <a:solidFill>
                  <a:srgbClr val="3E3D40"/>
                </a:solidFill>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
        <p:nvSpPr>
          <p:cNvPr id="24" name="Freeform 23"/>
          <p:cNvSpPr/>
          <p:nvPr userDrawn="1"/>
        </p:nvSpPr>
        <p:spPr>
          <a:xfrm>
            <a:off x="1417224" y="1816478"/>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Freeform 24"/>
          <p:cNvSpPr/>
          <p:nvPr userDrawn="1"/>
        </p:nvSpPr>
        <p:spPr>
          <a:xfrm rot="10800000">
            <a:off x="10052234" y="389641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6636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ighlights 2">
    <p:spTree>
      <p:nvGrpSpPr>
        <p:cNvPr id="1" name=""/>
        <p:cNvGrpSpPr/>
        <p:nvPr/>
      </p:nvGrpSpPr>
      <p:grpSpPr>
        <a:xfrm>
          <a:off x="0" y="0"/>
          <a:ext cx="0" cy="0"/>
          <a:chOff x="0" y="0"/>
          <a:chExt cx="0" cy="0"/>
        </a:xfrm>
      </p:grpSpPr>
      <p:sp>
        <p:nvSpPr>
          <p:cNvPr id="12" name="Rectangle 11"/>
          <p:cNvSpPr/>
          <p:nvPr userDrawn="1"/>
        </p:nvSpPr>
        <p:spPr>
          <a:xfrm>
            <a:off x="3284739" y="2406650"/>
            <a:ext cx="8362766" cy="2044700"/>
          </a:xfrm>
          <a:prstGeom prst="rect">
            <a:avLst/>
          </a:prstGeom>
          <a:solidFill>
            <a:schemeClr val="bg1">
              <a:alpha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 Placeholder 2"/>
          <p:cNvSpPr>
            <a:spLocks noGrp="1"/>
          </p:cNvSpPr>
          <p:nvPr>
            <p:ph type="body" sz="quarter" idx="10" hasCustomPrompt="1"/>
          </p:nvPr>
        </p:nvSpPr>
        <p:spPr>
          <a:xfrm>
            <a:off x="3284738" y="2406650"/>
            <a:ext cx="8362766" cy="2044700"/>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lang="en-US" sz="2400" kern="1200" dirty="0" smtClean="0">
                <a:solidFill>
                  <a:srgbClr val="3E3D40"/>
                </a:solidFill>
                <a:latin typeface="Calibri Light" panose="020F0302020204030204"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lang="en-US" sz="2000" kern="1200" dirty="0" smtClean="0">
                <a:solidFill>
                  <a:schemeClr val="accent3"/>
                </a:solidFill>
                <a:latin typeface="Calibri Light" panose="020F0302020204030204"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lang="en-US" sz="1600" kern="1200" dirty="0" smtClean="0">
                <a:solidFill>
                  <a:schemeClr val="tx1"/>
                </a:solidFill>
                <a:latin typeface="Calibri Light" panose="020F0302020204030204" pitchFamily="34" charset="0"/>
                <a:ea typeface="+mn-ea"/>
                <a:cs typeface="Segoe UI Semilight" panose="020B0402040204020203" pitchFamily="34" charset="0"/>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p:txBody>
      </p:sp>
      <p:sp>
        <p:nvSpPr>
          <p:cNvPr id="22" name="Text Placeholder 4"/>
          <p:cNvSpPr>
            <a:spLocks noGrp="1"/>
          </p:cNvSpPr>
          <p:nvPr>
            <p:ph type="body" sz="quarter" idx="11" hasCustomPrompt="1"/>
          </p:nvPr>
        </p:nvSpPr>
        <p:spPr>
          <a:xfrm>
            <a:off x="0" y="2406650"/>
            <a:ext cx="2741613" cy="2044700"/>
          </a:xfrm>
          <a:prstGeom prst="rect">
            <a:avLst/>
          </a:prstGeom>
          <a:solidFill>
            <a:srgbClr val="387BBA"/>
          </a:solidFill>
          <a:ln>
            <a:noFill/>
          </a:ln>
        </p:spPr>
        <p:txBody>
          <a:bodyPr vert="horz" lIns="228600" tIns="45720" rIns="45720" bIns="45720" rtlCol="0" anchor="ctr" anchorCtr="0">
            <a:noAutofit/>
          </a:bodyPr>
          <a:lstStyle>
            <a:lvl1pPr>
              <a:defRPr lang="en-US" sz="2800" smtClean="0">
                <a:solidFill>
                  <a:schemeClr val="bg1"/>
                </a:solidFill>
                <a:latin typeface="Calibri Light" panose="020F0302020204030204" pitchFamily="34" charset="0"/>
                <a:cs typeface="Segoe UI Semilight" panose="020B0402040204020203" pitchFamily="34" charset="0"/>
              </a:defRPr>
            </a:lvl1pPr>
            <a:lvl2pPr>
              <a:defRPr lang="en-US" sz="2000" smtClean="0">
                <a:solidFill>
                  <a:srgbClr val="707173"/>
                </a:solidFill>
                <a:latin typeface="Calibri Light" panose="020F0302020204030204" pitchFamily="34" charset="0"/>
                <a:cs typeface="Segoe UI Semilight" panose="020B0402040204020203" pitchFamily="34" charset="0"/>
              </a:defRPr>
            </a:lvl2pPr>
            <a:lvl3pPr>
              <a:defRPr lang="en-US" sz="1600" smtClean="0">
                <a:solidFill>
                  <a:srgbClr val="3E3D40"/>
                </a:solidFill>
                <a:latin typeface="Calibri Light" panose="020F0302020204030204" pitchFamily="34" charset="0"/>
                <a:cs typeface="Segoe UI Semilight" panose="020B0402040204020203" pitchFamily="34" charset="0"/>
              </a:defRPr>
            </a:lvl3pPr>
            <a:lvl4pPr>
              <a:defRPr lang="en-US" sz="1800" smtClean="0">
                <a:solidFill>
                  <a:srgbClr val="3E3D40"/>
                </a:solidFill>
              </a:defRPr>
            </a:lvl4pPr>
            <a:lvl5pPr>
              <a:defRPr lang="en-IN" sz="1800">
                <a:solidFill>
                  <a:srgbClr val="3E3D40"/>
                </a:solidFill>
              </a:defRPr>
            </a:lvl5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Tree>
    <p:extLst>
      <p:ext uri="{BB962C8B-B14F-4D97-AF65-F5344CB8AC3E}">
        <p14:creationId xmlns:p14="http://schemas.microsoft.com/office/powerpoint/2010/main" val="1562329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gnature 1">
    <p:spTree>
      <p:nvGrpSpPr>
        <p:cNvPr id="1" name=""/>
        <p:cNvGrpSpPr/>
        <p:nvPr/>
      </p:nvGrpSpPr>
      <p:grpSpPr>
        <a:xfrm>
          <a:off x="0" y="0"/>
          <a:ext cx="0" cy="0"/>
          <a:chOff x="0" y="0"/>
          <a:chExt cx="0" cy="0"/>
        </a:xfrm>
      </p:grpSpPr>
      <p:sp>
        <p:nvSpPr>
          <p:cNvPr id="12" name="Rectangle 11"/>
          <p:cNvSpPr/>
          <p:nvPr userDrawn="1"/>
        </p:nvSpPr>
        <p:spPr>
          <a:xfrm>
            <a:off x="847740" y="3298679"/>
            <a:ext cx="4281490" cy="277827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26650" y="3576204"/>
            <a:ext cx="1387476" cy="315985"/>
          </a:xfrm>
          <a:prstGeom prst="rect">
            <a:avLst/>
          </a:prstGeom>
        </p:spPr>
      </p:pic>
      <p:sp>
        <p:nvSpPr>
          <p:cNvPr id="17" name="TextBox 16"/>
          <p:cNvSpPr txBox="1"/>
          <p:nvPr userDrawn="1"/>
        </p:nvSpPr>
        <p:spPr>
          <a:xfrm>
            <a:off x="1034276" y="5482063"/>
            <a:ext cx="2057400" cy="284693"/>
          </a:xfrm>
          <a:prstGeom prst="rect">
            <a:avLst/>
          </a:prstGeom>
        </p:spPr>
        <p:txBody>
          <a:bodyPr vert="horz" lIns="91440" tIns="91440" rIns="91440" bIns="91440" rtlCol="0">
            <a:noAutofit/>
          </a:bodyPr>
          <a:lstStyle>
            <a:lvl1pPr lvl="0" indent="0">
              <a:lnSpc>
                <a:spcPts val="1500"/>
              </a:lnSpc>
              <a:spcBef>
                <a:spcPts val="0"/>
              </a:spcBef>
              <a:buFont typeface="Arial" panose="020B0604020202020204" pitchFamily="34" charset="0"/>
              <a:buNone/>
              <a:defRPr sz="1350" spc="-80" baseline="0">
                <a:solidFill>
                  <a:schemeClr val="bg1">
                    <a:lumMod val="50000"/>
                  </a:schemeClr>
                </a:solidFill>
                <a:cs typeface="Segoe UI Light" panose="020B0502040204020203" pitchFamily="34" charset="0"/>
              </a:defRPr>
            </a:lvl1pPr>
            <a:lvl2pPr marL="685800" indent="-228600">
              <a:lnSpc>
                <a:spcPct val="90000"/>
              </a:lnSpc>
              <a:spcBef>
                <a:spcPts val="500"/>
              </a:spcBef>
              <a:buFont typeface="Arial" panose="020B0604020202020204" pitchFamily="34" charset="0"/>
              <a:buChar char="•"/>
              <a:defRPr sz="2400" spc="30" baseline="0">
                <a:latin typeface="Segoe UI Light" panose="020B0502040204020203" pitchFamily="34" charset="0"/>
                <a:cs typeface="Segoe UI Light" panose="020B0502040204020203" pitchFamily="34" charset="0"/>
              </a:defRPr>
            </a:lvl2pPr>
            <a:lvl3pPr marL="1143000" indent="-228600">
              <a:lnSpc>
                <a:spcPct val="90000"/>
              </a:lnSpc>
              <a:spcBef>
                <a:spcPts val="500"/>
              </a:spcBef>
              <a:buFont typeface="Arial" panose="020B0604020202020204" pitchFamily="34" charset="0"/>
              <a:buChar char="•"/>
              <a:defRPr sz="2000" spc="30" baseline="0">
                <a:latin typeface="Segoe UI Light" panose="020B0502040204020203" pitchFamily="34" charset="0"/>
                <a:cs typeface="Segoe UI Light" panose="020B0502040204020203" pitchFamily="34" charset="0"/>
              </a:defRPr>
            </a:lvl3pPr>
            <a:lvl4pPr marL="1600200" indent="-228600">
              <a:lnSpc>
                <a:spcPct val="90000"/>
              </a:lnSpc>
              <a:spcBef>
                <a:spcPts val="500"/>
              </a:spcBef>
              <a:buFont typeface="Arial" panose="020B0604020202020204" pitchFamily="34" charset="0"/>
              <a:buChar char="•"/>
              <a:defRPr spc="30" baseline="0">
                <a:latin typeface="Segoe UI Light" panose="020B0502040204020203" pitchFamily="34" charset="0"/>
                <a:cs typeface="Segoe UI Light" panose="020B0502040204020203" pitchFamily="34" charset="0"/>
              </a:defRPr>
            </a:lvl4pPr>
            <a:lvl5pPr marL="2057400" indent="-228600">
              <a:lnSpc>
                <a:spcPct val="90000"/>
              </a:lnSpc>
              <a:spcBef>
                <a:spcPts val="500"/>
              </a:spcBef>
              <a:buFont typeface="Arial" panose="020B0604020202020204" pitchFamily="34" charset="0"/>
              <a:buChar char="•"/>
              <a:defRPr spc="30" baseline="0">
                <a:latin typeface="Segoe UI Light" panose="020B0502040204020203" pitchFamily="34" charset="0"/>
                <a:cs typeface="Segoe UI Light"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sz="1400" dirty="0">
                <a:solidFill>
                  <a:schemeClr val="bg2"/>
                </a:solidFill>
              </a:rPr>
              <a:t>www.nagarro.com</a:t>
            </a:r>
          </a:p>
        </p:txBody>
      </p:sp>
      <p:cxnSp>
        <p:nvCxnSpPr>
          <p:cNvPr id="18" name="Straight Connector 17"/>
          <p:cNvCxnSpPr/>
          <p:nvPr userDrawn="1"/>
        </p:nvCxnSpPr>
        <p:spPr>
          <a:xfrm>
            <a:off x="847740" y="5887905"/>
            <a:ext cx="4281490" cy="0"/>
          </a:xfrm>
          <a:prstGeom prst="line">
            <a:avLst/>
          </a:prstGeom>
          <a:ln>
            <a:solidFill>
              <a:schemeClr val="accent3">
                <a:lumMod val="40000"/>
                <a:lumOff val="60000"/>
              </a:schemeClr>
            </a:solidFill>
          </a:ln>
          <a:effectLst/>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3667364" y="5770031"/>
            <a:ext cx="1361062" cy="275169"/>
          </a:xfrm>
          <a:prstGeom prst="rect">
            <a:avLst/>
          </a:prstGeom>
        </p:spPr>
        <p:txBody>
          <a:bodyPr vert="horz" lIns="91440" tIns="91440" rIns="91440" bIns="91440" rtlCol="0">
            <a:noAutofit/>
          </a:bodyPr>
          <a:lstStyle>
            <a:lvl1pPr lvl="0" indent="0">
              <a:lnSpc>
                <a:spcPts val="1500"/>
              </a:lnSpc>
              <a:spcBef>
                <a:spcPts val="0"/>
              </a:spcBef>
              <a:buFont typeface="Arial" panose="020B0604020202020204" pitchFamily="34" charset="0"/>
              <a:buNone/>
              <a:defRPr sz="1350" spc="-80" baseline="0">
                <a:solidFill>
                  <a:schemeClr val="bg1">
                    <a:lumMod val="50000"/>
                  </a:schemeClr>
                </a:solidFill>
                <a:cs typeface="Segoe UI Light" panose="020B0502040204020203" pitchFamily="34" charset="0"/>
              </a:defRPr>
            </a:lvl1pPr>
            <a:lvl2pPr marL="685800" indent="-228600">
              <a:lnSpc>
                <a:spcPct val="90000"/>
              </a:lnSpc>
              <a:spcBef>
                <a:spcPts val="500"/>
              </a:spcBef>
              <a:buFont typeface="Arial" panose="020B0604020202020204" pitchFamily="34" charset="0"/>
              <a:buChar char="•"/>
              <a:defRPr sz="2400" spc="30" baseline="0">
                <a:latin typeface="Segoe UI Light" panose="020B0502040204020203" pitchFamily="34" charset="0"/>
                <a:cs typeface="Segoe UI Light" panose="020B0502040204020203" pitchFamily="34" charset="0"/>
              </a:defRPr>
            </a:lvl2pPr>
            <a:lvl3pPr marL="1143000" indent="-228600">
              <a:lnSpc>
                <a:spcPct val="90000"/>
              </a:lnSpc>
              <a:spcBef>
                <a:spcPts val="500"/>
              </a:spcBef>
              <a:buFont typeface="Arial" panose="020B0604020202020204" pitchFamily="34" charset="0"/>
              <a:buChar char="•"/>
              <a:defRPr sz="2000" spc="30" baseline="0">
                <a:latin typeface="Segoe UI Light" panose="020B0502040204020203" pitchFamily="34" charset="0"/>
                <a:cs typeface="Segoe UI Light" panose="020B0502040204020203" pitchFamily="34" charset="0"/>
              </a:defRPr>
            </a:lvl3pPr>
            <a:lvl4pPr marL="1600200" indent="-228600">
              <a:lnSpc>
                <a:spcPct val="90000"/>
              </a:lnSpc>
              <a:spcBef>
                <a:spcPts val="500"/>
              </a:spcBef>
              <a:buFont typeface="Arial" panose="020B0604020202020204" pitchFamily="34" charset="0"/>
              <a:buChar char="•"/>
              <a:defRPr spc="30" baseline="0">
                <a:latin typeface="Segoe UI Light" panose="020B0502040204020203" pitchFamily="34" charset="0"/>
                <a:cs typeface="Segoe UI Light" panose="020B0502040204020203" pitchFamily="34" charset="0"/>
              </a:defRPr>
            </a:lvl4pPr>
            <a:lvl5pPr marL="2057400" indent="-228600">
              <a:lnSpc>
                <a:spcPct val="90000"/>
              </a:lnSpc>
              <a:spcBef>
                <a:spcPts val="500"/>
              </a:spcBef>
              <a:buFont typeface="Arial" panose="020B0604020202020204" pitchFamily="34" charset="0"/>
              <a:buChar char="•"/>
              <a:defRPr spc="30" baseline="0">
                <a:latin typeface="Segoe UI Light" panose="020B0502040204020203" pitchFamily="34" charset="0"/>
                <a:cs typeface="Segoe UI Light"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sz="950" spc="-70" baseline="0" dirty="0">
                <a:solidFill>
                  <a:schemeClr val="accent3"/>
                </a:solidFill>
              </a:rPr>
              <a:t>AN ALLGEIER DIVISION</a:t>
            </a:r>
          </a:p>
        </p:txBody>
      </p:sp>
      <p:sp>
        <p:nvSpPr>
          <p:cNvPr id="25" name="Content Placeholder 4"/>
          <p:cNvSpPr>
            <a:spLocks noGrp="1"/>
          </p:cNvSpPr>
          <p:nvPr>
            <p:ph sz="quarter" idx="11" hasCustomPrompt="1"/>
          </p:nvPr>
        </p:nvSpPr>
        <p:spPr>
          <a:xfrm>
            <a:off x="1035050" y="4379913"/>
            <a:ext cx="2057400" cy="238125"/>
          </a:xfrm>
          <a:prstGeom prst="rect">
            <a:avLst/>
          </a:prstGeom>
        </p:spPr>
        <p:txBody>
          <a:bodyPr/>
          <a:lstStyle>
            <a:lvl1pPr marL="0" indent="0">
              <a:buFontTx/>
              <a:buNone/>
              <a:defRPr sz="1600">
                <a:solidFill>
                  <a:schemeClr val="accent3"/>
                </a:solidFill>
              </a:defRPr>
            </a:lvl1pPr>
          </a:lstStyle>
          <a:p>
            <a:pPr lvl="0"/>
            <a:r>
              <a:rPr lang="en-US" dirty="0"/>
              <a:t>Enter title</a:t>
            </a:r>
            <a:endParaRPr lang="en-IN" dirty="0"/>
          </a:p>
        </p:txBody>
      </p:sp>
      <p:sp>
        <p:nvSpPr>
          <p:cNvPr id="29" name="Text Placeholder 27"/>
          <p:cNvSpPr>
            <a:spLocks noGrp="1"/>
          </p:cNvSpPr>
          <p:nvPr>
            <p:ph type="body" sz="quarter" idx="13" hasCustomPrompt="1"/>
          </p:nvPr>
        </p:nvSpPr>
        <p:spPr>
          <a:xfrm>
            <a:off x="1020763" y="4886325"/>
            <a:ext cx="2836862" cy="642938"/>
          </a:xfrm>
          <a:prstGeom prst="rect">
            <a:avLst/>
          </a:prstGeom>
        </p:spPr>
        <p:txBody>
          <a:bodyPr/>
          <a:lstStyle>
            <a:lvl1pPr marL="0" indent="0" algn="l" defTabSz="457181" rtl="0" eaLnBrk="1" latinLnBrk="0" hangingPunct="1">
              <a:lnSpc>
                <a:spcPts val="1500"/>
              </a:lnSpc>
              <a:spcBef>
                <a:spcPts val="0"/>
              </a:spcBef>
              <a:buFont typeface="Arial"/>
              <a:buNone/>
              <a:defRPr lang="en-US" sz="1350" kern="1200" spc="-80" baseline="0" dirty="0" smtClean="0">
                <a:solidFill>
                  <a:schemeClr val="accent3"/>
                </a:solidFill>
                <a:latin typeface="+mn-lt"/>
                <a:ea typeface="+mn-ea"/>
                <a:cs typeface="+mn-cs"/>
              </a:defRPr>
            </a:lvl1pPr>
          </a:lstStyle>
          <a:p>
            <a:r>
              <a:rPr lang="en-US" dirty="0"/>
              <a:t>Enter company name, address line 1 and line 2  - one line per entry</a:t>
            </a:r>
          </a:p>
        </p:txBody>
      </p:sp>
      <p:sp>
        <p:nvSpPr>
          <p:cNvPr id="37" name="Content Placeholder 35"/>
          <p:cNvSpPr>
            <a:spLocks noGrp="1"/>
          </p:cNvSpPr>
          <p:nvPr>
            <p:ph sz="quarter" idx="14" hasCustomPrompt="1"/>
          </p:nvPr>
        </p:nvSpPr>
        <p:spPr>
          <a:xfrm>
            <a:off x="1035050" y="4144963"/>
            <a:ext cx="2071687" cy="304800"/>
          </a:xfrm>
          <a:prstGeom prst="rect">
            <a:avLst/>
          </a:prstGeom>
        </p:spPr>
        <p:txBody>
          <a:bodyPr/>
          <a:lstStyle>
            <a:lvl1pPr marL="0" indent="0">
              <a:buFontTx/>
              <a:buNone/>
              <a:defRPr lang="en-IN" sz="1900" kern="1200" spc="-80" baseline="0" dirty="0" smtClean="0">
                <a:solidFill>
                  <a:schemeClr val="accent2"/>
                </a:solidFill>
                <a:latin typeface="+mn-lt"/>
                <a:ea typeface="+mn-ea"/>
                <a:cs typeface="+mn-cs"/>
              </a:defRPr>
            </a:lvl1pPr>
            <a:lvl2pPr marL="457181" indent="0">
              <a:buFontTx/>
              <a:buNone/>
              <a:defRPr/>
            </a:lvl2pPr>
            <a:lvl3pPr marL="914361" indent="0">
              <a:buFontTx/>
              <a:buNone/>
              <a:defRPr/>
            </a:lvl3pPr>
            <a:lvl4pPr marL="1371542" indent="0">
              <a:buFontTx/>
              <a:buNone/>
              <a:defRPr/>
            </a:lvl4pPr>
            <a:lvl5pPr marL="1828724" indent="0">
              <a:buFontTx/>
              <a:buNone/>
              <a:defRPr/>
            </a:lvl5pPr>
          </a:lstStyle>
          <a:p>
            <a:pPr marL="0" lvl="0" indent="0">
              <a:buNone/>
            </a:pPr>
            <a:r>
              <a:rPr lang="en-US" dirty="0"/>
              <a:t>Enter name</a:t>
            </a:r>
            <a:endParaRPr lang="en-IN" dirty="0"/>
          </a:p>
        </p:txBody>
      </p:sp>
      <p:sp>
        <p:nvSpPr>
          <p:cNvPr id="39" name="Freeform 38"/>
          <p:cNvSpPr/>
          <p:nvPr userDrawn="1"/>
        </p:nvSpPr>
        <p:spPr>
          <a:xfrm rot="10800000">
            <a:off x="4610203" y="5543337"/>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Freeform 13"/>
          <p:cNvSpPr/>
          <p:nvPr userDrawn="1"/>
        </p:nvSpPr>
        <p:spPr>
          <a:xfrm>
            <a:off x="634199" y="310615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3253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Agenda">
    <p:spTree>
      <p:nvGrpSpPr>
        <p:cNvPr id="1" name=""/>
        <p:cNvGrpSpPr/>
        <p:nvPr/>
      </p:nvGrpSpPr>
      <p:grpSpPr>
        <a:xfrm>
          <a:off x="0" y="0"/>
          <a:ext cx="0" cy="0"/>
          <a:chOff x="0" y="0"/>
          <a:chExt cx="0" cy="0"/>
        </a:xfrm>
      </p:grpSpPr>
      <p:sp>
        <p:nvSpPr>
          <p:cNvPr id="6" name="TextBox 5"/>
          <p:cNvSpPr txBox="1"/>
          <p:nvPr userDrawn="1"/>
        </p:nvSpPr>
        <p:spPr>
          <a:xfrm>
            <a:off x="374138" y="6349384"/>
            <a:ext cx="3808621" cy="355482"/>
          </a:xfrm>
          <a:prstGeom prst="rect">
            <a:avLst/>
          </a:prstGeom>
          <a:noFill/>
        </p:spPr>
        <p:txBody>
          <a:bodyPr wrap="square" rtlCol="0">
            <a:spAutoFit/>
          </a:bodyPr>
          <a:lstStyle/>
          <a:p>
            <a:pPr>
              <a:lnSpc>
                <a:spcPct val="90000"/>
              </a:lnSpc>
            </a:pPr>
            <a:r>
              <a:rPr lang="en-US" dirty="0"/>
              <a:t>Version control 2.0</a:t>
            </a:r>
          </a:p>
        </p:txBody>
      </p:sp>
      <p:sp>
        <p:nvSpPr>
          <p:cNvPr id="12" name="Freeform 11"/>
          <p:cNvSpPr/>
          <p:nvPr userDrawn="1"/>
        </p:nvSpPr>
        <p:spPr>
          <a:xfrm>
            <a:off x="-10758" y="-25302"/>
            <a:ext cx="10633472" cy="6911582"/>
          </a:xfrm>
          <a:custGeom>
            <a:avLst/>
            <a:gdLst>
              <a:gd name="connsiteX0" fmla="*/ 0 w 10621067"/>
              <a:gd name="connsiteY0" fmla="*/ 0 h 6873875"/>
              <a:gd name="connsiteX1" fmla="*/ 10621067 w 10621067"/>
              <a:gd name="connsiteY1" fmla="*/ 31750 h 6873875"/>
              <a:gd name="connsiteX2" fmla="*/ 6572678 w 10621067"/>
              <a:gd name="connsiteY2" fmla="*/ 6873875 h 6873875"/>
              <a:gd name="connsiteX3" fmla="*/ 15876 w 10621067"/>
              <a:gd name="connsiteY3" fmla="*/ 6873875 h 6873875"/>
              <a:gd name="connsiteX4" fmla="*/ 0 w 10621067"/>
              <a:gd name="connsiteY4" fmla="*/ 0 h 6873875"/>
              <a:gd name="connsiteX0" fmla="*/ 0 w 10649347"/>
              <a:gd name="connsiteY0" fmla="*/ 0 h 6873875"/>
              <a:gd name="connsiteX1" fmla="*/ 10649347 w 10649347"/>
              <a:gd name="connsiteY1" fmla="*/ 3470 h 6873875"/>
              <a:gd name="connsiteX2" fmla="*/ 6572678 w 10649347"/>
              <a:gd name="connsiteY2" fmla="*/ 6873875 h 6873875"/>
              <a:gd name="connsiteX3" fmla="*/ 15876 w 10649347"/>
              <a:gd name="connsiteY3" fmla="*/ 6873875 h 6873875"/>
              <a:gd name="connsiteX4" fmla="*/ 0 w 10649347"/>
              <a:gd name="connsiteY4" fmla="*/ 0 h 6873875"/>
              <a:gd name="connsiteX0" fmla="*/ 12404 w 10661751"/>
              <a:gd name="connsiteY0" fmla="*/ 0 h 6873875"/>
              <a:gd name="connsiteX1" fmla="*/ 10661751 w 10661751"/>
              <a:gd name="connsiteY1" fmla="*/ 3470 h 6873875"/>
              <a:gd name="connsiteX2" fmla="*/ 6585082 w 10661751"/>
              <a:gd name="connsiteY2" fmla="*/ 6873875 h 6873875"/>
              <a:gd name="connsiteX3" fmla="*/ 0 w 10661751"/>
              <a:gd name="connsiteY3" fmla="*/ 6873875 h 6873875"/>
              <a:gd name="connsiteX4" fmla="*/ 12404 w 10661751"/>
              <a:gd name="connsiteY4" fmla="*/ 0 h 6873875"/>
              <a:gd name="connsiteX0" fmla="*/ 280 w 10696761"/>
              <a:gd name="connsiteY0" fmla="*/ 0 h 6883302"/>
              <a:gd name="connsiteX1" fmla="*/ 10696761 w 10696761"/>
              <a:gd name="connsiteY1" fmla="*/ 12897 h 6883302"/>
              <a:gd name="connsiteX2" fmla="*/ 6620092 w 10696761"/>
              <a:gd name="connsiteY2" fmla="*/ 6883302 h 6883302"/>
              <a:gd name="connsiteX3" fmla="*/ 35010 w 10696761"/>
              <a:gd name="connsiteY3" fmla="*/ 6883302 h 6883302"/>
              <a:gd name="connsiteX4" fmla="*/ 280 w 10696761"/>
              <a:gd name="connsiteY4" fmla="*/ 0 h 6883302"/>
              <a:gd name="connsiteX0" fmla="*/ 740 w 10697221"/>
              <a:gd name="connsiteY0" fmla="*/ 0 h 6911582"/>
              <a:gd name="connsiteX1" fmla="*/ 10697221 w 10697221"/>
              <a:gd name="connsiteY1" fmla="*/ 12897 h 6911582"/>
              <a:gd name="connsiteX2" fmla="*/ 6620552 w 10697221"/>
              <a:gd name="connsiteY2" fmla="*/ 6883302 h 6911582"/>
              <a:gd name="connsiteX3" fmla="*/ 7190 w 10697221"/>
              <a:gd name="connsiteY3" fmla="*/ 6911582 h 6911582"/>
              <a:gd name="connsiteX4" fmla="*/ 740 w 10697221"/>
              <a:gd name="connsiteY4" fmla="*/ 0 h 6911582"/>
              <a:gd name="connsiteX0" fmla="*/ 740 w 10697221"/>
              <a:gd name="connsiteY0" fmla="*/ 0 h 6911582"/>
              <a:gd name="connsiteX1" fmla="*/ 10697221 w 10697221"/>
              <a:gd name="connsiteY1" fmla="*/ 12897 h 6911582"/>
              <a:gd name="connsiteX2" fmla="*/ 6620552 w 10697221"/>
              <a:gd name="connsiteY2" fmla="*/ 6883302 h 6911582"/>
              <a:gd name="connsiteX3" fmla="*/ 7190 w 10697221"/>
              <a:gd name="connsiteY3" fmla="*/ 6911582 h 6911582"/>
              <a:gd name="connsiteX4" fmla="*/ 740 w 10697221"/>
              <a:gd name="connsiteY4" fmla="*/ 0 h 6911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7221" h="6911582">
                <a:moveTo>
                  <a:pt x="740" y="0"/>
                </a:moveTo>
                <a:lnTo>
                  <a:pt x="10697221" y="12897"/>
                </a:lnTo>
                <a:lnTo>
                  <a:pt x="6620552" y="6883302"/>
                </a:lnTo>
                <a:lnTo>
                  <a:pt x="7190" y="6911582"/>
                </a:lnTo>
                <a:cubicBezTo>
                  <a:pt x="11325" y="4620290"/>
                  <a:pt x="-3395" y="2291292"/>
                  <a:pt x="740" y="0"/>
                </a:cubicBezTo>
                <a:close/>
              </a:path>
            </a:pathLst>
          </a:custGeom>
          <a:solidFill>
            <a:srgbClr val="FFFFFF">
              <a:alpha val="9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rapezoid 12"/>
          <p:cNvSpPr/>
          <p:nvPr userDrawn="1"/>
        </p:nvSpPr>
        <p:spPr>
          <a:xfrm rot="10800000">
            <a:off x="7381025" y="-6731"/>
            <a:ext cx="3245467" cy="2733806"/>
          </a:xfrm>
          <a:prstGeom prst="trapezoid">
            <a:avLst>
              <a:gd name="adj" fmla="val 59358"/>
            </a:avLst>
          </a:pr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rapezoid 13"/>
          <p:cNvSpPr/>
          <p:nvPr userDrawn="1"/>
        </p:nvSpPr>
        <p:spPr>
          <a:xfrm>
            <a:off x="6561110" y="5137363"/>
            <a:ext cx="2054095" cy="1730259"/>
          </a:xfrm>
          <a:prstGeom prst="trapezoid">
            <a:avLst>
              <a:gd name="adj" fmla="val 59358"/>
            </a:avLst>
          </a:pr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 Placeholder 3"/>
          <p:cNvSpPr>
            <a:spLocks noGrp="1"/>
          </p:cNvSpPr>
          <p:nvPr>
            <p:ph type="body" sz="quarter" idx="12" hasCustomPrompt="1"/>
          </p:nvPr>
        </p:nvSpPr>
        <p:spPr>
          <a:xfrm>
            <a:off x="272361" y="2444750"/>
            <a:ext cx="7083425" cy="2425700"/>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lang="en-US" sz="2400" kern="1200" dirty="0" smtClean="0">
                <a:solidFill>
                  <a:srgbClr val="3E3D40"/>
                </a:solidFill>
                <a:latin typeface="Calibri Light" panose="020F0302020204030204"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lang="en-US" sz="2000" kern="1200" dirty="0" smtClean="0">
                <a:solidFill>
                  <a:srgbClr val="707173"/>
                </a:solidFill>
                <a:latin typeface="Calibri Light" panose="020F0302020204030204"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lang="en-US" sz="1600" kern="1200" dirty="0" smtClean="0">
                <a:solidFill>
                  <a:schemeClr val="tx1"/>
                </a:solidFill>
                <a:latin typeface="Calibri Light" panose="020F0302020204030204" pitchFamily="34" charset="0"/>
                <a:ea typeface="+mn-ea"/>
                <a:cs typeface="Segoe UI Semilight" panose="020B0402040204020203" pitchFamily="34" charset="0"/>
              </a:defRPr>
            </a:lvl3pPr>
            <a:lvl4pPr marL="1714433" indent="-228600" algn="l" defTabSz="914400" rtl="0" eaLnBrk="1" latinLnBrk="0" hangingPunct="1">
              <a:lnSpc>
                <a:spcPct val="90000"/>
              </a:lnSpc>
              <a:buSzPct val="80000"/>
              <a:buFont typeface="Wingdings" panose="05000000000000000000" pitchFamily="2" charset="2"/>
              <a:buChar char="§"/>
              <a:defRPr lang="en-US" sz="2400" kern="1200" dirty="0" smtClean="0">
                <a:solidFill>
                  <a:srgbClr val="3E3D40"/>
                </a:solidFill>
                <a:latin typeface="Calibri Light" panose="020F0302020204030204" pitchFamily="34" charset="0"/>
                <a:ea typeface="+mn-ea"/>
                <a:cs typeface="Segoe UI Semilight" panose="020B0402040204020203" pitchFamily="34" charset="0"/>
              </a:defRPr>
            </a:lvl4pPr>
            <a:lvl5pPr marL="2171615" indent="-228600" algn="l" defTabSz="914400" rtl="0" eaLnBrk="1" latinLnBrk="0" hangingPunct="1">
              <a:lnSpc>
                <a:spcPct val="90000"/>
              </a:lnSpc>
              <a:buSzPct val="80000"/>
              <a:buFont typeface="Wingdings" panose="05000000000000000000" pitchFamily="2" charset="2"/>
              <a:buChar char="§"/>
              <a:defRPr lang="en-IN" sz="2400" kern="1200" dirty="0" smtClean="0">
                <a:solidFill>
                  <a:srgbClr val="3E3D40"/>
                </a:solidFill>
                <a:latin typeface="Calibri Light" panose="020F0302020204030204" pitchFamily="34" charset="0"/>
                <a:ea typeface="+mn-ea"/>
                <a:cs typeface="Segoe UI Semilight" panose="020B0402040204020203" pitchFamily="34" charset="0"/>
              </a:defRPr>
            </a:lvl5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p:txBody>
      </p:sp>
      <p:sp>
        <p:nvSpPr>
          <p:cNvPr id="19" name="Text Placeholder 6"/>
          <p:cNvSpPr>
            <a:spLocks noGrp="1"/>
          </p:cNvSpPr>
          <p:nvPr>
            <p:ph type="body" sz="quarter" idx="14" hasCustomPrompt="1"/>
          </p:nvPr>
        </p:nvSpPr>
        <p:spPr>
          <a:xfrm>
            <a:off x="272361" y="1192213"/>
            <a:ext cx="7083425" cy="1071123"/>
          </a:xfrm>
          <a:prstGeom prst="rect">
            <a:avLst/>
          </a:prstGeom>
        </p:spPr>
        <p:txBody>
          <a:bodyPr anchor="b"/>
          <a:lstStyle>
            <a:lvl1pPr marL="0" indent="0">
              <a:buFontTx/>
              <a:buNone/>
              <a:defRPr sz="3600">
                <a:solidFill>
                  <a:srgbClr val="387BBA"/>
                </a:solidFill>
                <a:latin typeface="+mj-lt"/>
              </a:defRPr>
            </a:lvl1pPr>
          </a:lstStyle>
          <a:p>
            <a:pPr lvl="0"/>
            <a:r>
              <a:rPr lang="en-US" dirty="0"/>
              <a:t>‘Agenda’ if presented in-person; ‘Contents’ if emailed</a:t>
            </a:r>
            <a:endParaRPr lang="en-IN" dirty="0"/>
          </a:p>
        </p:txBody>
      </p:sp>
    </p:spTree>
    <p:extLst>
      <p:ext uri="{BB962C8B-B14F-4D97-AF65-F5344CB8AC3E}">
        <p14:creationId xmlns:p14="http://schemas.microsoft.com/office/powerpoint/2010/main" val="56583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gnature 2">
    <p:spTree>
      <p:nvGrpSpPr>
        <p:cNvPr id="1" name=""/>
        <p:cNvGrpSpPr/>
        <p:nvPr/>
      </p:nvGrpSpPr>
      <p:grpSpPr>
        <a:xfrm>
          <a:off x="0" y="0"/>
          <a:ext cx="0" cy="0"/>
          <a:chOff x="0" y="0"/>
          <a:chExt cx="0" cy="0"/>
        </a:xfrm>
      </p:grpSpPr>
      <p:sp>
        <p:nvSpPr>
          <p:cNvPr id="12" name="Rectangle 11"/>
          <p:cNvSpPr/>
          <p:nvPr userDrawn="1"/>
        </p:nvSpPr>
        <p:spPr>
          <a:xfrm>
            <a:off x="847740" y="3298679"/>
            <a:ext cx="4281490" cy="277827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26650" y="3576204"/>
            <a:ext cx="1387476" cy="315985"/>
          </a:xfrm>
          <a:prstGeom prst="rect">
            <a:avLst/>
          </a:prstGeom>
        </p:spPr>
      </p:pic>
      <p:cxnSp>
        <p:nvCxnSpPr>
          <p:cNvPr id="18" name="Straight Connector 17"/>
          <p:cNvCxnSpPr/>
          <p:nvPr userDrawn="1"/>
        </p:nvCxnSpPr>
        <p:spPr>
          <a:xfrm>
            <a:off x="847740" y="5887905"/>
            <a:ext cx="4281490" cy="0"/>
          </a:xfrm>
          <a:prstGeom prst="line">
            <a:avLst/>
          </a:prstGeom>
          <a:ln>
            <a:solidFill>
              <a:schemeClr val="accent3">
                <a:lumMod val="40000"/>
                <a:lumOff val="60000"/>
              </a:schemeClr>
            </a:solidFill>
          </a:ln>
          <a:effectLst/>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3667364" y="5770031"/>
            <a:ext cx="1361062" cy="275169"/>
          </a:xfrm>
          <a:prstGeom prst="rect">
            <a:avLst/>
          </a:prstGeom>
        </p:spPr>
        <p:txBody>
          <a:bodyPr vert="horz" lIns="91440" tIns="91440" rIns="91440" bIns="91440" rtlCol="0">
            <a:noAutofit/>
          </a:bodyPr>
          <a:lstStyle>
            <a:lvl1pPr lvl="0" indent="0">
              <a:lnSpc>
                <a:spcPts val="1500"/>
              </a:lnSpc>
              <a:spcBef>
                <a:spcPts val="0"/>
              </a:spcBef>
              <a:buFont typeface="Arial" panose="020B0604020202020204" pitchFamily="34" charset="0"/>
              <a:buNone/>
              <a:defRPr sz="1350" spc="-80" baseline="0">
                <a:solidFill>
                  <a:schemeClr val="bg1">
                    <a:lumMod val="50000"/>
                  </a:schemeClr>
                </a:solidFill>
                <a:cs typeface="Segoe UI Light" panose="020B0502040204020203" pitchFamily="34" charset="0"/>
              </a:defRPr>
            </a:lvl1pPr>
            <a:lvl2pPr marL="685800" indent="-228600">
              <a:lnSpc>
                <a:spcPct val="90000"/>
              </a:lnSpc>
              <a:spcBef>
                <a:spcPts val="500"/>
              </a:spcBef>
              <a:buFont typeface="Arial" panose="020B0604020202020204" pitchFamily="34" charset="0"/>
              <a:buChar char="•"/>
              <a:defRPr sz="2400" spc="30" baseline="0">
                <a:latin typeface="Segoe UI Light" panose="020B0502040204020203" pitchFamily="34" charset="0"/>
                <a:cs typeface="Segoe UI Light" panose="020B0502040204020203" pitchFamily="34" charset="0"/>
              </a:defRPr>
            </a:lvl2pPr>
            <a:lvl3pPr marL="1143000" indent="-228600">
              <a:lnSpc>
                <a:spcPct val="90000"/>
              </a:lnSpc>
              <a:spcBef>
                <a:spcPts val="500"/>
              </a:spcBef>
              <a:buFont typeface="Arial" panose="020B0604020202020204" pitchFamily="34" charset="0"/>
              <a:buChar char="•"/>
              <a:defRPr sz="2000" spc="30" baseline="0">
                <a:latin typeface="Segoe UI Light" panose="020B0502040204020203" pitchFamily="34" charset="0"/>
                <a:cs typeface="Segoe UI Light" panose="020B0502040204020203" pitchFamily="34" charset="0"/>
              </a:defRPr>
            </a:lvl3pPr>
            <a:lvl4pPr marL="1600200" indent="-228600">
              <a:lnSpc>
                <a:spcPct val="90000"/>
              </a:lnSpc>
              <a:spcBef>
                <a:spcPts val="500"/>
              </a:spcBef>
              <a:buFont typeface="Arial" panose="020B0604020202020204" pitchFamily="34" charset="0"/>
              <a:buChar char="•"/>
              <a:defRPr spc="30" baseline="0">
                <a:latin typeface="Segoe UI Light" panose="020B0502040204020203" pitchFamily="34" charset="0"/>
                <a:cs typeface="Segoe UI Light" panose="020B0502040204020203" pitchFamily="34" charset="0"/>
              </a:defRPr>
            </a:lvl4pPr>
            <a:lvl5pPr marL="2057400" indent="-228600">
              <a:lnSpc>
                <a:spcPct val="90000"/>
              </a:lnSpc>
              <a:spcBef>
                <a:spcPts val="500"/>
              </a:spcBef>
              <a:buFont typeface="Arial" panose="020B0604020202020204" pitchFamily="34" charset="0"/>
              <a:buChar char="•"/>
              <a:defRPr spc="30" baseline="0">
                <a:latin typeface="Segoe UI Light" panose="020B0502040204020203" pitchFamily="34" charset="0"/>
                <a:cs typeface="Segoe UI Light"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sz="950" spc="-70" baseline="0" dirty="0">
                <a:solidFill>
                  <a:schemeClr val="accent3"/>
                </a:solidFill>
              </a:rPr>
              <a:t>AN ALLGEIER DIVISION</a:t>
            </a:r>
          </a:p>
        </p:txBody>
      </p:sp>
      <p:sp>
        <p:nvSpPr>
          <p:cNvPr id="28" name="Content Placeholder 4"/>
          <p:cNvSpPr>
            <a:spLocks noGrp="1"/>
          </p:cNvSpPr>
          <p:nvPr>
            <p:ph sz="quarter" idx="11" hasCustomPrompt="1"/>
          </p:nvPr>
        </p:nvSpPr>
        <p:spPr>
          <a:xfrm>
            <a:off x="1046889" y="4317767"/>
            <a:ext cx="2057400" cy="238125"/>
          </a:xfrm>
          <a:prstGeom prst="rect">
            <a:avLst/>
          </a:prstGeom>
        </p:spPr>
        <p:txBody>
          <a:bodyPr/>
          <a:lstStyle>
            <a:lvl1pPr marL="0" indent="0" algn="l" defTabSz="457181" rtl="0" eaLnBrk="1" latinLnBrk="0" hangingPunct="1">
              <a:spcBef>
                <a:spcPct val="20000"/>
              </a:spcBef>
              <a:buFont typeface="Arial"/>
              <a:buNone/>
              <a:defRPr lang="en-IN" sz="1600" kern="1200" spc="-80" baseline="0" dirty="0">
                <a:solidFill>
                  <a:schemeClr val="accent3"/>
                </a:solidFill>
                <a:latin typeface="+mn-lt"/>
                <a:ea typeface="+mn-ea"/>
                <a:cs typeface="+mn-cs"/>
              </a:defRPr>
            </a:lvl1pPr>
          </a:lstStyle>
          <a:p>
            <a:pPr lvl="0"/>
            <a:r>
              <a:rPr lang="en-US" dirty="0"/>
              <a:t>Enter title</a:t>
            </a:r>
            <a:endParaRPr lang="en-IN" dirty="0"/>
          </a:p>
        </p:txBody>
      </p:sp>
      <p:sp>
        <p:nvSpPr>
          <p:cNvPr id="30" name="Content Placeholder 35"/>
          <p:cNvSpPr>
            <a:spLocks noGrp="1"/>
          </p:cNvSpPr>
          <p:nvPr>
            <p:ph sz="quarter" idx="14" hasCustomPrompt="1"/>
          </p:nvPr>
        </p:nvSpPr>
        <p:spPr>
          <a:xfrm>
            <a:off x="1046889" y="4082817"/>
            <a:ext cx="2071687" cy="304800"/>
          </a:xfrm>
          <a:prstGeom prst="rect">
            <a:avLst/>
          </a:prstGeom>
        </p:spPr>
        <p:txBody>
          <a:bodyPr/>
          <a:lstStyle>
            <a:lvl1pPr marL="0" indent="0" algn="l" defTabSz="457181" rtl="0" eaLnBrk="1" latinLnBrk="0" hangingPunct="1">
              <a:spcBef>
                <a:spcPct val="20000"/>
              </a:spcBef>
              <a:buFont typeface="Arial"/>
              <a:buNone/>
              <a:defRPr lang="en-IN" sz="1900" kern="1200" spc="-80" baseline="0" dirty="0">
                <a:solidFill>
                  <a:schemeClr val="accent2"/>
                </a:solidFill>
                <a:latin typeface="+mn-lt"/>
                <a:ea typeface="+mn-ea"/>
                <a:cs typeface="+mn-cs"/>
              </a:defRPr>
            </a:lvl1pPr>
            <a:lvl2pPr marL="457181" indent="0">
              <a:buFontTx/>
              <a:buNone/>
              <a:defRPr/>
            </a:lvl2pPr>
            <a:lvl3pPr marL="914361" indent="0">
              <a:buFontTx/>
              <a:buNone/>
              <a:defRPr/>
            </a:lvl3pPr>
            <a:lvl4pPr marL="1371542" indent="0">
              <a:buFontTx/>
              <a:buNone/>
              <a:defRPr/>
            </a:lvl4pPr>
            <a:lvl5pPr marL="1828724" indent="0">
              <a:buFontTx/>
              <a:buNone/>
              <a:defRPr/>
            </a:lvl5pPr>
          </a:lstStyle>
          <a:p>
            <a:pPr marL="0" lvl="0" indent="0">
              <a:buNone/>
            </a:pPr>
            <a:r>
              <a:rPr lang="en-US" dirty="0"/>
              <a:t>Enter name</a:t>
            </a:r>
            <a:endParaRPr lang="en-IN" dirty="0"/>
          </a:p>
        </p:txBody>
      </p:sp>
      <p:sp>
        <p:nvSpPr>
          <p:cNvPr id="33" name="Content Placeholder 4"/>
          <p:cNvSpPr>
            <a:spLocks noGrp="1"/>
          </p:cNvSpPr>
          <p:nvPr>
            <p:ph sz="quarter" idx="15" hasCustomPrompt="1"/>
          </p:nvPr>
        </p:nvSpPr>
        <p:spPr>
          <a:xfrm>
            <a:off x="1046889" y="4887418"/>
            <a:ext cx="2057400" cy="238125"/>
          </a:xfrm>
          <a:prstGeom prst="rect">
            <a:avLst/>
          </a:prstGeom>
        </p:spPr>
        <p:txBody>
          <a:bodyPr/>
          <a:lstStyle>
            <a:lvl1pPr marL="0" indent="0" algn="l" defTabSz="457181" rtl="0" eaLnBrk="1" latinLnBrk="0" hangingPunct="1">
              <a:spcBef>
                <a:spcPct val="20000"/>
              </a:spcBef>
              <a:buFont typeface="Arial"/>
              <a:buNone/>
              <a:defRPr lang="en-IN" sz="1600" kern="1200" spc="-80" baseline="0" dirty="0">
                <a:solidFill>
                  <a:schemeClr val="accent3"/>
                </a:solidFill>
                <a:latin typeface="+mn-lt"/>
                <a:ea typeface="+mn-ea"/>
                <a:cs typeface="+mn-cs"/>
              </a:defRPr>
            </a:lvl1pPr>
          </a:lstStyle>
          <a:p>
            <a:pPr lvl="0"/>
            <a:r>
              <a:rPr lang="en-US" dirty="0"/>
              <a:t>Enter title</a:t>
            </a:r>
            <a:endParaRPr lang="en-IN" dirty="0"/>
          </a:p>
        </p:txBody>
      </p:sp>
      <p:sp>
        <p:nvSpPr>
          <p:cNvPr id="34" name="Content Placeholder 35"/>
          <p:cNvSpPr>
            <a:spLocks noGrp="1"/>
          </p:cNvSpPr>
          <p:nvPr>
            <p:ph sz="quarter" idx="16" hasCustomPrompt="1"/>
          </p:nvPr>
        </p:nvSpPr>
        <p:spPr>
          <a:xfrm>
            <a:off x="1046889" y="4652468"/>
            <a:ext cx="2071687" cy="304800"/>
          </a:xfrm>
          <a:prstGeom prst="rect">
            <a:avLst/>
          </a:prstGeom>
        </p:spPr>
        <p:txBody>
          <a:bodyPr/>
          <a:lstStyle>
            <a:lvl1pPr marL="0" indent="0">
              <a:buFontTx/>
              <a:buNone/>
              <a:defRPr lang="en-IN" sz="1900" kern="1200" spc="-80" baseline="0" dirty="0" smtClean="0">
                <a:solidFill>
                  <a:schemeClr val="accent2"/>
                </a:solidFill>
                <a:latin typeface="+mn-lt"/>
                <a:ea typeface="+mn-ea"/>
                <a:cs typeface="+mn-cs"/>
              </a:defRPr>
            </a:lvl1pPr>
            <a:lvl2pPr marL="457181" indent="0">
              <a:buFontTx/>
              <a:buNone/>
              <a:defRPr/>
            </a:lvl2pPr>
            <a:lvl3pPr marL="914361" indent="0">
              <a:buFontTx/>
              <a:buNone/>
              <a:defRPr/>
            </a:lvl3pPr>
            <a:lvl4pPr marL="1371542" indent="0">
              <a:buFontTx/>
              <a:buNone/>
              <a:defRPr/>
            </a:lvl4pPr>
            <a:lvl5pPr marL="1828724" indent="0">
              <a:buFontTx/>
              <a:buNone/>
              <a:defRPr/>
            </a:lvl5pPr>
          </a:lstStyle>
          <a:p>
            <a:pPr marL="0" lvl="0" indent="0">
              <a:buNone/>
            </a:pPr>
            <a:r>
              <a:rPr lang="en-US" dirty="0"/>
              <a:t>Enter name</a:t>
            </a:r>
            <a:endParaRPr lang="en-IN" dirty="0"/>
          </a:p>
        </p:txBody>
      </p:sp>
      <p:sp>
        <p:nvSpPr>
          <p:cNvPr id="38" name="Content Placeholder 4"/>
          <p:cNvSpPr>
            <a:spLocks noGrp="1"/>
          </p:cNvSpPr>
          <p:nvPr>
            <p:ph sz="quarter" idx="17" hasCustomPrompt="1"/>
          </p:nvPr>
        </p:nvSpPr>
        <p:spPr>
          <a:xfrm>
            <a:off x="1046889" y="5421555"/>
            <a:ext cx="2057400" cy="238125"/>
          </a:xfrm>
          <a:prstGeom prst="rect">
            <a:avLst/>
          </a:prstGeom>
        </p:spPr>
        <p:txBody>
          <a:bodyPr/>
          <a:lstStyle>
            <a:lvl1pPr marL="0" indent="0" algn="l" defTabSz="457181" rtl="0" eaLnBrk="1" latinLnBrk="0" hangingPunct="1">
              <a:spcBef>
                <a:spcPct val="20000"/>
              </a:spcBef>
              <a:buFont typeface="Arial"/>
              <a:buNone/>
              <a:defRPr lang="en-IN" sz="1600" kern="1200" spc="-80" baseline="0" dirty="0">
                <a:solidFill>
                  <a:schemeClr val="accent3"/>
                </a:solidFill>
                <a:latin typeface="+mn-lt"/>
                <a:ea typeface="+mn-ea"/>
                <a:cs typeface="+mn-cs"/>
              </a:defRPr>
            </a:lvl1pPr>
          </a:lstStyle>
          <a:p>
            <a:pPr lvl="0"/>
            <a:r>
              <a:rPr lang="en-US" dirty="0"/>
              <a:t>Enter title</a:t>
            </a:r>
            <a:endParaRPr lang="en-IN" dirty="0"/>
          </a:p>
        </p:txBody>
      </p:sp>
      <p:sp>
        <p:nvSpPr>
          <p:cNvPr id="39" name="Content Placeholder 35"/>
          <p:cNvSpPr>
            <a:spLocks noGrp="1"/>
          </p:cNvSpPr>
          <p:nvPr>
            <p:ph sz="quarter" idx="18" hasCustomPrompt="1"/>
          </p:nvPr>
        </p:nvSpPr>
        <p:spPr>
          <a:xfrm>
            <a:off x="1046889" y="5186605"/>
            <a:ext cx="2071687" cy="304800"/>
          </a:xfrm>
          <a:prstGeom prst="rect">
            <a:avLst/>
          </a:prstGeom>
        </p:spPr>
        <p:txBody>
          <a:bodyPr/>
          <a:lstStyle>
            <a:lvl1pPr marL="0" indent="0">
              <a:buFontTx/>
              <a:buNone/>
              <a:defRPr lang="en-IN" sz="1900" kern="1200" spc="-80" baseline="0" dirty="0" smtClean="0">
                <a:solidFill>
                  <a:schemeClr val="accent2"/>
                </a:solidFill>
                <a:latin typeface="+mn-lt"/>
                <a:ea typeface="+mn-ea"/>
                <a:cs typeface="+mn-cs"/>
              </a:defRPr>
            </a:lvl1pPr>
            <a:lvl2pPr marL="457181" indent="0">
              <a:buFontTx/>
              <a:buNone/>
              <a:defRPr/>
            </a:lvl2pPr>
            <a:lvl3pPr marL="914361" indent="0">
              <a:buFontTx/>
              <a:buNone/>
              <a:defRPr/>
            </a:lvl3pPr>
            <a:lvl4pPr marL="1371542" indent="0">
              <a:buFontTx/>
              <a:buNone/>
              <a:defRPr/>
            </a:lvl4pPr>
            <a:lvl5pPr marL="1828724" indent="0">
              <a:buFontTx/>
              <a:buNone/>
              <a:defRPr/>
            </a:lvl5pPr>
          </a:lstStyle>
          <a:p>
            <a:pPr marL="0" lvl="0" indent="0">
              <a:buNone/>
            </a:pPr>
            <a:r>
              <a:rPr lang="en-US" dirty="0"/>
              <a:t>Enter name</a:t>
            </a:r>
            <a:endParaRPr lang="en-IN" dirty="0"/>
          </a:p>
        </p:txBody>
      </p:sp>
      <p:sp>
        <p:nvSpPr>
          <p:cNvPr id="40" name="Freeform 39"/>
          <p:cNvSpPr/>
          <p:nvPr userDrawn="1"/>
        </p:nvSpPr>
        <p:spPr>
          <a:xfrm>
            <a:off x="634199" y="310615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Freeform 15"/>
          <p:cNvSpPr/>
          <p:nvPr userDrawn="1"/>
        </p:nvSpPr>
        <p:spPr>
          <a:xfrm rot="10800000">
            <a:off x="4610203" y="5543337"/>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7266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Guidelines">
    <p:spTree>
      <p:nvGrpSpPr>
        <p:cNvPr id="1" name=""/>
        <p:cNvGrpSpPr/>
        <p:nvPr/>
      </p:nvGrpSpPr>
      <p:grpSpPr>
        <a:xfrm>
          <a:off x="0" y="0"/>
          <a:ext cx="0" cy="0"/>
          <a:chOff x="0" y="0"/>
          <a:chExt cx="0" cy="0"/>
        </a:xfrm>
      </p:grpSpPr>
      <p:sp>
        <p:nvSpPr>
          <p:cNvPr id="10" name="Rectangle 9"/>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2" name="TextBox 1"/>
          <p:cNvSpPr txBox="1"/>
          <p:nvPr userDrawn="1"/>
        </p:nvSpPr>
        <p:spPr>
          <a:xfrm>
            <a:off x="325412" y="1430773"/>
            <a:ext cx="11538000" cy="4524315"/>
          </a:xfrm>
          <a:prstGeom prst="rect">
            <a:avLst/>
          </a:prstGeom>
          <a:noFill/>
        </p:spPr>
        <p:txBody>
          <a:bodyPr wrap="square" rtlCol="0">
            <a:spAutoFit/>
          </a:bodyPr>
          <a:lstStyle/>
          <a:p>
            <a:pPr marL="342900" marR="0"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latin typeface="+mn-lt"/>
                <a:ea typeface="+mn-ea"/>
                <a:cs typeface="Calibri Light"/>
              </a:rPr>
              <a:t>Make this .</a:t>
            </a:r>
            <a:r>
              <a:rPr lang="en-US" sz="1600" kern="1200" dirty="0" err="1">
                <a:solidFill>
                  <a:schemeClr val="tx1"/>
                </a:solidFill>
                <a:latin typeface="+mn-lt"/>
                <a:ea typeface="+mn-ea"/>
                <a:cs typeface="Calibri Light"/>
              </a:rPr>
              <a:t>potx</a:t>
            </a:r>
            <a:r>
              <a:rPr lang="en-US" sz="1600" kern="1200" dirty="0">
                <a:solidFill>
                  <a:schemeClr val="tx1"/>
                </a:solidFill>
                <a:latin typeface="+mn-lt"/>
                <a:ea typeface="+mn-ea"/>
                <a:cs typeface="Calibri Light"/>
              </a:rPr>
              <a:t> as the default template whenever you create a new blank presentation </a:t>
            </a:r>
          </a:p>
          <a:p>
            <a:pPr marL="800081" marR="0" lvl="1"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1"/>
                </a:solidFill>
                <a:latin typeface="+mj-lt"/>
                <a:cs typeface="Calibri Light"/>
              </a:rPr>
              <a:t>For Windows</a:t>
            </a:r>
            <a:r>
              <a:rPr lang="en-US" sz="1600" baseline="0" dirty="0">
                <a:solidFill>
                  <a:schemeClr val="tx1"/>
                </a:solidFill>
                <a:latin typeface="+mj-lt"/>
                <a:cs typeface="Calibri Light"/>
              </a:rPr>
              <a:t> 7, s</a:t>
            </a:r>
            <a:r>
              <a:rPr lang="en-US" sz="1600" dirty="0">
                <a:solidFill>
                  <a:schemeClr val="tx1"/>
                </a:solidFill>
                <a:latin typeface="+mj-lt"/>
                <a:cs typeface="Calibri Light"/>
              </a:rPr>
              <a:t>ave the .</a:t>
            </a:r>
            <a:r>
              <a:rPr lang="en-US" sz="1600" dirty="0" err="1">
                <a:solidFill>
                  <a:schemeClr val="tx1"/>
                </a:solidFill>
                <a:latin typeface="+mj-lt"/>
                <a:cs typeface="Calibri Light"/>
              </a:rPr>
              <a:t>potx</a:t>
            </a:r>
            <a:r>
              <a:rPr lang="en-US" sz="1600" dirty="0">
                <a:solidFill>
                  <a:schemeClr val="tx1"/>
                </a:solidFill>
                <a:latin typeface="+mj-lt"/>
                <a:cs typeface="Calibri Light"/>
              </a:rPr>
              <a:t> file as ‘Blank.potx’ in your local machine in the folder at this path – C:\Users\&lt;UserName&gt;\AppData\Roaming\Microsoft\Templates</a:t>
            </a:r>
          </a:p>
          <a:p>
            <a:pPr marL="800081" marR="0" lvl="1"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1"/>
                </a:solidFill>
                <a:latin typeface="+mj-lt"/>
                <a:cs typeface="Calibri Light"/>
              </a:rPr>
              <a:t>For Mac, save as .</a:t>
            </a:r>
            <a:r>
              <a:rPr lang="en-US" sz="1600" dirty="0" err="1">
                <a:solidFill>
                  <a:schemeClr val="tx1"/>
                </a:solidFill>
                <a:latin typeface="+mj-lt"/>
                <a:cs typeface="Calibri Light"/>
              </a:rPr>
              <a:t>potx</a:t>
            </a:r>
            <a:r>
              <a:rPr lang="en-US" sz="1600" dirty="0">
                <a:solidFill>
                  <a:schemeClr val="tx1"/>
                </a:solidFill>
                <a:latin typeface="+mj-lt"/>
                <a:cs typeface="Calibri Light"/>
              </a:rPr>
              <a:t> format in the default</a:t>
            </a:r>
            <a:r>
              <a:rPr lang="en-US" sz="1600" baseline="0" dirty="0">
                <a:solidFill>
                  <a:schemeClr val="tx1"/>
                </a:solidFill>
                <a:latin typeface="+mj-lt"/>
                <a:cs typeface="Calibri Light"/>
              </a:rPr>
              <a:t> ‘my templates’ folder. While opening a new presentation, from the PowerPoint Presentation gallery, choose the saved template from the ‘Templates’ tab</a:t>
            </a:r>
            <a:endParaRPr lang="en-US" sz="1600" dirty="0">
              <a:solidFill>
                <a:schemeClr val="tx1"/>
              </a:solidFill>
              <a:latin typeface="+mj-lt"/>
              <a:cs typeface="Calibri Light"/>
            </a:endParaRPr>
          </a:p>
          <a:p>
            <a:pPr marL="342900"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In the slide</a:t>
            </a:r>
            <a:r>
              <a:rPr lang="en-US" sz="1600" kern="1200" baseline="0" dirty="0">
                <a:solidFill>
                  <a:schemeClr val="tx1"/>
                </a:solidFill>
                <a:latin typeface="+mj-lt"/>
                <a:ea typeface="+mn-ea"/>
                <a:cs typeface="Calibri Light"/>
              </a:rPr>
              <a:t> master, please replace the default background picture with the picture you wish to use with this deck</a:t>
            </a:r>
            <a:endParaRPr lang="en-US" sz="1600" kern="1200" dirty="0">
              <a:solidFill>
                <a:schemeClr val="tx1"/>
              </a:solidFill>
              <a:latin typeface="+mj-lt"/>
              <a:ea typeface="+mn-ea"/>
              <a:cs typeface="Calibri Light"/>
            </a:endParaRPr>
          </a:p>
          <a:p>
            <a:pPr marL="342900"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Fonts and colors:</a:t>
            </a:r>
          </a:p>
          <a:p>
            <a:pPr marL="800081" lvl="1"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The font sizes are included in the standard template. Please try to stick to these font sizes in normal circumstances. In cases where a slide is content heavy, you have flexibility to vary and reduce the font sizes of each text level correspondingly. However, please ensure that the smallest font size is not less than 14 in any slide</a:t>
            </a:r>
          </a:p>
          <a:p>
            <a:pPr marL="800081" marR="0" lvl="1"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latin typeface="+mj-lt"/>
                <a:ea typeface="+mn-ea"/>
                <a:cs typeface="Calibri Light"/>
              </a:rPr>
              <a:t>Font type everywhere across the deck should be Calibri Light - in headings, in slide text, in diagrams, images, tables, flowcharts, smart arts, etc.</a:t>
            </a:r>
          </a:p>
          <a:p>
            <a:pPr marL="800081" marR="0" lvl="1"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latin typeface="+mj-lt"/>
                <a:ea typeface="+mn-ea"/>
                <a:cs typeface="Calibri Light"/>
              </a:rPr>
              <a:t>The default font colors for the three level of texts are included in the standard template. Other background and font colors could be chosen from the Nagarro standard color palette, which is embedded as theme colors in the presentation template</a:t>
            </a:r>
          </a:p>
          <a:p>
            <a:pPr marL="800081" marR="0" lvl="1"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latin typeface="+mj-lt"/>
                <a:ea typeface="+mn-ea"/>
                <a:cs typeface="Calibri Light"/>
              </a:rPr>
              <a:t>Title of each slide should start from exactly the same location (as measured from top and left ruler), should have the same font type, font size and styling</a:t>
            </a:r>
          </a:p>
          <a:p>
            <a:pPr marL="800081" marR="0" lvl="1"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latin typeface="+mn-lt"/>
                <a:ea typeface="+mn-ea"/>
                <a:cs typeface="Calibri Light"/>
              </a:rPr>
              <a:t>The standard template contains maximum three levels of text in a slide. Fourth level of text is not recommended and may only be added in exceptional cases</a:t>
            </a:r>
          </a:p>
        </p:txBody>
      </p:sp>
      <p:sp>
        <p:nvSpPr>
          <p:cNvPr id="6" name="Freeform 5"/>
          <p:cNvSpPr/>
          <p:nvPr userDrawn="1"/>
        </p:nvSpPr>
        <p:spPr>
          <a:xfrm>
            <a:off x="-3175"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eform 6"/>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 Placeholder 6"/>
          <p:cNvSpPr>
            <a:spLocks noGrp="1"/>
          </p:cNvSpPr>
          <p:nvPr>
            <p:ph type="body" sz="quarter" idx="15" hasCustomPrompt="1"/>
          </p:nvPr>
        </p:nvSpPr>
        <p:spPr>
          <a:xfrm>
            <a:off x="325451" y="301214"/>
            <a:ext cx="11537961" cy="778266"/>
          </a:xfrm>
          <a:prstGeom prst="rect">
            <a:avLst/>
          </a:prstGeom>
        </p:spPr>
        <p:txBody>
          <a:bodyPr anchor="ctr"/>
          <a:lstStyle>
            <a:lvl1pPr marL="0" indent="0" algn="l">
              <a:lnSpc>
                <a:spcPct val="70000"/>
              </a:lnSpc>
              <a:spcBef>
                <a:spcPts val="0"/>
              </a:spcBef>
              <a:spcAft>
                <a:spcPts val="0"/>
              </a:spcAft>
              <a:buFontTx/>
              <a:buNone/>
              <a:defRPr sz="3200" baseline="0">
                <a:solidFill>
                  <a:srgbClr val="387BBA"/>
                </a:solidFill>
                <a:latin typeface="+mj-lt"/>
              </a:defRPr>
            </a:lvl1pPr>
          </a:lstStyle>
          <a:p>
            <a:pPr lvl="0"/>
            <a:r>
              <a:rPr lang="en-US" dirty="0"/>
              <a:t>Presentation making guidelines (1/2)</a:t>
            </a:r>
          </a:p>
        </p:txBody>
      </p:sp>
      <p:cxnSp>
        <p:nvCxnSpPr>
          <p:cNvPr id="8" name="Straight Connector 7"/>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937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10" name="Rectangle 9"/>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2" name="TextBox 1"/>
          <p:cNvSpPr txBox="1"/>
          <p:nvPr userDrawn="1"/>
        </p:nvSpPr>
        <p:spPr>
          <a:xfrm>
            <a:off x="325411" y="1430773"/>
            <a:ext cx="11538001" cy="4524315"/>
          </a:xfrm>
          <a:prstGeom prst="rect">
            <a:avLst/>
          </a:prstGeom>
          <a:noFill/>
        </p:spPr>
        <p:txBody>
          <a:bodyPr wrap="square" rtlCol="0">
            <a:spAutoFit/>
          </a:bodyPr>
          <a:lstStyle/>
          <a:p>
            <a:pPr marL="342900" indent="-342900">
              <a:lnSpc>
                <a:spcPct val="100000"/>
              </a:lnSpc>
              <a:buFont typeface="Arial" panose="020B0604020202020204" pitchFamily="34" charset="0"/>
              <a:buChar char="•"/>
            </a:pPr>
            <a:r>
              <a:rPr lang="en-US" sz="1600" kern="1200" dirty="0">
                <a:solidFill>
                  <a:schemeClr val="tx1"/>
                </a:solidFill>
                <a:latin typeface="+mn-lt"/>
                <a:ea typeface="+mn-ea"/>
                <a:cs typeface="Calibri Light"/>
              </a:rPr>
              <a:t>You still have the creative freedom to use logos</a:t>
            </a:r>
            <a:r>
              <a:rPr lang="en-US" sz="1600" kern="1200" baseline="0" dirty="0">
                <a:solidFill>
                  <a:schemeClr val="tx1"/>
                </a:solidFill>
                <a:latin typeface="+mn-lt"/>
                <a:ea typeface="+mn-ea"/>
                <a:cs typeface="Calibri Light"/>
              </a:rPr>
              <a:t> and</a:t>
            </a:r>
            <a:r>
              <a:rPr lang="en-US" sz="1600" kern="1200" dirty="0">
                <a:solidFill>
                  <a:schemeClr val="tx1"/>
                </a:solidFill>
                <a:latin typeface="+mn-lt"/>
                <a:ea typeface="+mn-ea"/>
                <a:cs typeface="Calibri Light"/>
              </a:rPr>
              <a:t> info graphics in the deck. In info graphics, the font size should not be less than 14</a:t>
            </a:r>
          </a:p>
          <a:p>
            <a:pPr marL="342900" marR="0"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latin typeface="+mn-lt"/>
                <a:ea typeface="+mn-ea"/>
                <a:cs typeface="Calibri Light"/>
              </a:rPr>
              <a:t>Use only high resolution images and graphics, without changing the original aspect ratio</a:t>
            </a:r>
          </a:p>
          <a:p>
            <a:pPr marL="342900" indent="-342900">
              <a:lnSpc>
                <a:spcPct val="100000"/>
              </a:lnSpc>
              <a:buFont typeface="Arial" panose="020B0604020202020204" pitchFamily="34" charset="0"/>
              <a:buChar char="•"/>
            </a:pPr>
            <a:r>
              <a:rPr lang="en-US" sz="1600" kern="1200" dirty="0">
                <a:solidFill>
                  <a:schemeClr val="tx1"/>
                </a:solidFill>
                <a:latin typeface="+mn-lt"/>
                <a:ea typeface="+mn-ea"/>
                <a:cs typeface="Calibri Light"/>
              </a:rPr>
              <a:t>Maintain consistency in capitalizing the first letter of a heading/sentence. If you start a slide’s heading with a small letter, ensure that similar headings in all slides start with small letters, and so on</a:t>
            </a:r>
          </a:p>
          <a:p>
            <a:pPr marL="342900" indent="-342900">
              <a:lnSpc>
                <a:spcPct val="100000"/>
              </a:lnSpc>
              <a:buFont typeface="Arial" panose="020B0604020202020204" pitchFamily="34" charset="0"/>
              <a:buChar char="•"/>
            </a:pPr>
            <a:r>
              <a:rPr lang="en-US" sz="1600" kern="1200" dirty="0">
                <a:solidFill>
                  <a:schemeClr val="tx1"/>
                </a:solidFill>
                <a:latin typeface="+mn-lt"/>
                <a:ea typeface="+mn-ea"/>
                <a:cs typeface="Calibri Light"/>
              </a:rPr>
              <a:t>Ensure consistent formatting, sentence formation and complete absence of grammatical errors</a:t>
            </a:r>
          </a:p>
          <a:p>
            <a:pPr marL="800081" lvl="1" indent="-342900">
              <a:lnSpc>
                <a:spcPct val="100000"/>
              </a:lnSpc>
              <a:buFont typeface="Arial" panose="020B0604020202020204" pitchFamily="34" charset="0"/>
              <a:buChar char="•"/>
            </a:pPr>
            <a:r>
              <a:rPr lang="en-US" sz="1600" kern="1200" dirty="0">
                <a:solidFill>
                  <a:schemeClr val="tx1"/>
                </a:solidFill>
                <a:latin typeface="+mn-lt"/>
                <a:ea typeface="+mn-ea"/>
                <a:cs typeface="Calibri Light"/>
              </a:rPr>
              <a:t>Avoid excessive or inconsistent capitalization</a:t>
            </a:r>
          </a:p>
          <a:p>
            <a:pPr marL="800081" lvl="1" indent="-342900">
              <a:lnSpc>
                <a:spcPct val="100000"/>
              </a:lnSpc>
              <a:buFont typeface="Arial" panose="020B0604020202020204" pitchFamily="34" charset="0"/>
              <a:buChar char="•"/>
            </a:pPr>
            <a:r>
              <a:rPr lang="en-US" sz="1600" kern="1200" dirty="0">
                <a:solidFill>
                  <a:schemeClr val="tx1"/>
                </a:solidFill>
                <a:latin typeface="+mn-lt"/>
                <a:ea typeface="+mn-ea"/>
                <a:cs typeface="Calibri Light"/>
              </a:rPr>
              <a:t>Consider replacing ‘would’ with ‘will’ across the deck</a:t>
            </a:r>
          </a:p>
          <a:p>
            <a:pPr marL="800081" lvl="1" indent="-342900">
              <a:lnSpc>
                <a:spcPct val="100000"/>
              </a:lnSpc>
              <a:buFont typeface="Arial" panose="020B0604020202020204" pitchFamily="34" charset="0"/>
              <a:buChar char="•"/>
            </a:pPr>
            <a:r>
              <a:rPr lang="en-US" sz="1600" kern="1200" dirty="0">
                <a:solidFill>
                  <a:schemeClr val="tx1"/>
                </a:solidFill>
                <a:latin typeface="+mn-lt"/>
                <a:ea typeface="+mn-ea"/>
                <a:cs typeface="Calibri Light"/>
              </a:rPr>
              <a:t>Avoid use of present continuous tense (E.g. Use ‘Nagarro looks forward to…’ rather than ‘Nagarro is looking forward to…’)</a:t>
            </a:r>
          </a:p>
          <a:p>
            <a:pPr marL="800081" lvl="1" indent="-342900">
              <a:lnSpc>
                <a:spcPct val="100000"/>
              </a:lnSpc>
              <a:buFont typeface="Arial" panose="020B0604020202020204" pitchFamily="34" charset="0"/>
              <a:buChar char="•"/>
            </a:pPr>
            <a:r>
              <a:rPr lang="en-US" sz="1600" kern="1200" dirty="0">
                <a:solidFill>
                  <a:schemeClr val="tx1"/>
                </a:solidFill>
                <a:latin typeface="+mn-lt"/>
                <a:ea typeface="+mn-ea"/>
                <a:cs typeface="Calibri Light"/>
              </a:rPr>
              <a:t>Avoid use of informal and spoken English words (e.g. ‘&amp;’, ‘h/w’, ‘s/w’, ‘state of art’ instead of ‘state-of-the-art’, etc.)</a:t>
            </a:r>
          </a:p>
          <a:p>
            <a:pPr marL="800081" lvl="1" indent="-342900">
              <a:lnSpc>
                <a:spcPct val="100000"/>
              </a:lnSpc>
              <a:buFont typeface="Arial" panose="020B0604020202020204" pitchFamily="34" charset="0"/>
              <a:buChar char="•"/>
            </a:pPr>
            <a:r>
              <a:rPr lang="en-US" sz="1600" kern="1200" dirty="0">
                <a:solidFill>
                  <a:schemeClr val="tx1"/>
                </a:solidFill>
                <a:latin typeface="+mn-lt"/>
                <a:ea typeface="+mn-ea"/>
                <a:cs typeface="Calibri Light"/>
              </a:rPr>
              <a:t>After finalizing the deck, scan for typos, visual inconsistencies, etc.</a:t>
            </a:r>
          </a:p>
          <a:p>
            <a:pPr marL="342900"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Other formatting guidelines</a:t>
            </a:r>
          </a:p>
          <a:p>
            <a:pPr marL="800081" lvl="1"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Remain consistent in use of bullets or numbering, and the format of bullets</a:t>
            </a:r>
          </a:p>
          <a:p>
            <a:pPr marL="800081" lvl="1"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Any text, images and tables should not go beyond the visible area in 'slide show' mode</a:t>
            </a:r>
          </a:p>
          <a:p>
            <a:pPr marL="800081" lvl="1"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Figures to be right aligned in a table</a:t>
            </a:r>
          </a:p>
          <a:p>
            <a:pPr marL="800081" lvl="1"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All tables to be of same color, font, look and feel</a:t>
            </a:r>
          </a:p>
          <a:p>
            <a:pPr marL="800081" lvl="1"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Currency should be with appropriate commas and decimal marks, if applicable (for European proposals, put a comma instead of decimal mark, and vice versa)</a:t>
            </a:r>
          </a:p>
          <a:p>
            <a:pPr marL="342900" indent="-342900">
              <a:lnSpc>
                <a:spcPct val="100000"/>
              </a:lnSpc>
              <a:buFont typeface="Arial" panose="020B0604020202020204" pitchFamily="34" charset="0"/>
              <a:buChar char="•"/>
            </a:pPr>
            <a:r>
              <a:rPr lang="en-US" sz="1600" kern="1200" dirty="0">
                <a:solidFill>
                  <a:schemeClr val="tx1"/>
                </a:solidFill>
                <a:latin typeface="+mj-lt"/>
                <a:ea typeface="+mn-ea"/>
                <a:cs typeface="Calibri Light"/>
              </a:rPr>
              <a:t>For slide transition, ‘fade’ option to be used</a:t>
            </a:r>
          </a:p>
        </p:txBody>
      </p:sp>
      <p:sp>
        <p:nvSpPr>
          <p:cNvPr id="11" name="Freeform 10"/>
          <p:cNvSpPr/>
          <p:nvPr userDrawn="1"/>
        </p:nvSpPr>
        <p:spPr>
          <a:xfrm>
            <a:off x="-3175"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reeform 11"/>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6"/>
          <p:cNvSpPr>
            <a:spLocks noGrp="1"/>
          </p:cNvSpPr>
          <p:nvPr>
            <p:ph type="body" sz="quarter" idx="15" hasCustomPrompt="1"/>
          </p:nvPr>
        </p:nvSpPr>
        <p:spPr>
          <a:xfrm>
            <a:off x="325451" y="301214"/>
            <a:ext cx="11537961" cy="778266"/>
          </a:xfrm>
          <a:prstGeom prst="rect">
            <a:avLst/>
          </a:prstGeom>
        </p:spPr>
        <p:txBody>
          <a:bodyPr anchor="ctr"/>
          <a:lstStyle>
            <a:lvl1pPr marL="0" indent="0" algn="l">
              <a:lnSpc>
                <a:spcPct val="70000"/>
              </a:lnSpc>
              <a:spcBef>
                <a:spcPts val="0"/>
              </a:spcBef>
              <a:spcAft>
                <a:spcPts val="0"/>
              </a:spcAft>
              <a:buFontTx/>
              <a:buNone/>
              <a:defRPr sz="3200">
                <a:solidFill>
                  <a:srgbClr val="387BBA"/>
                </a:solidFill>
                <a:latin typeface="+mj-lt"/>
              </a:defRPr>
            </a:lvl1pPr>
          </a:lstStyle>
          <a:p>
            <a:pPr lvl="0"/>
            <a:r>
              <a:rPr lang="en-US" dirty="0"/>
              <a:t>Presentation making guidelines (2/2)</a:t>
            </a:r>
          </a:p>
        </p:txBody>
      </p:sp>
      <p:cxnSp>
        <p:nvCxnSpPr>
          <p:cNvPr id="8" name="Straight Connector 7"/>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681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3" name="Straight Connector 2"/>
          <p:cNvCxnSpPr/>
          <p:nvPr userDrawn="1"/>
        </p:nvCxnSpPr>
        <p:spPr>
          <a:xfrm flipV="1">
            <a:off x="325412" y="1244175"/>
            <a:ext cx="11538000"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 name="Freeform 3"/>
          <p:cNvSpPr/>
          <p:nvPr userDrawn="1"/>
        </p:nvSpPr>
        <p:spPr>
          <a:xfrm>
            <a:off x="-3175"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Freeform 4"/>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 Placeholder 12"/>
          <p:cNvSpPr>
            <a:spLocks noGrp="1"/>
          </p:cNvSpPr>
          <p:nvPr>
            <p:ph type="body" sz="quarter" idx="14" hasCustomPrompt="1"/>
          </p:nvPr>
        </p:nvSpPr>
        <p:spPr>
          <a:xfrm>
            <a:off x="733425" y="646113"/>
            <a:ext cx="10736263" cy="498475"/>
          </a:xfrm>
          <a:prstGeom prst="rect">
            <a:avLst/>
          </a:prstGeom>
        </p:spPr>
        <p:txBody>
          <a:bodyPr/>
          <a:lstStyle>
            <a:lvl1pPr marL="0" indent="0" algn="ctr">
              <a:buFontTx/>
              <a:buNone/>
              <a:defRPr sz="2000">
                <a:solidFill>
                  <a:srgbClr val="F8AE3C"/>
                </a:solidFill>
                <a:latin typeface="+mj-lt"/>
              </a:defRPr>
            </a:lvl1pPr>
            <a:lvl2pPr marL="457181" indent="0" algn="ctr">
              <a:buFontTx/>
              <a:buNone/>
              <a:defRPr sz="2000">
                <a:solidFill>
                  <a:srgbClr val="F59F2E"/>
                </a:solidFill>
              </a:defRPr>
            </a:lvl2pPr>
            <a:lvl3pPr marL="914361" indent="0" algn="ctr">
              <a:buFontTx/>
              <a:buNone/>
              <a:defRPr sz="2000">
                <a:solidFill>
                  <a:srgbClr val="F59F2E"/>
                </a:solidFill>
              </a:defRPr>
            </a:lvl3pPr>
            <a:lvl4pPr marL="1371542" indent="0" algn="ctr">
              <a:buFontTx/>
              <a:buNone/>
              <a:defRPr sz="2000">
                <a:solidFill>
                  <a:srgbClr val="F59F2E"/>
                </a:solidFill>
              </a:defRPr>
            </a:lvl4pPr>
            <a:lvl5pPr marL="1828724" indent="0" algn="ctr">
              <a:buFontTx/>
              <a:buNone/>
              <a:defRPr sz="2000">
                <a:solidFill>
                  <a:srgbClr val="F59F2E"/>
                </a:solidFill>
              </a:defRPr>
            </a:lvl5pPr>
          </a:lstStyle>
          <a:p>
            <a:pPr lvl="0"/>
            <a:r>
              <a:rPr lang="en-US" dirty="0"/>
              <a:t>Click to add sub-heading</a:t>
            </a:r>
            <a:endParaRPr lang="en-IN" dirty="0"/>
          </a:p>
        </p:txBody>
      </p:sp>
      <p:sp>
        <p:nvSpPr>
          <p:cNvPr id="13" name="Text Placeholder 6"/>
          <p:cNvSpPr>
            <a:spLocks noGrp="1"/>
          </p:cNvSpPr>
          <p:nvPr>
            <p:ph type="body" sz="quarter" idx="15" hasCustomPrompt="1"/>
          </p:nvPr>
        </p:nvSpPr>
        <p:spPr>
          <a:xfrm>
            <a:off x="733425" y="65088"/>
            <a:ext cx="10736263" cy="1079500"/>
          </a:xfrm>
          <a:prstGeom prst="rect">
            <a:avLst/>
          </a:prstGeom>
        </p:spPr>
        <p:txBody>
          <a:bodyPr/>
          <a:lstStyle>
            <a:lvl1pPr marL="0" indent="0" algn="ctr">
              <a:buFontTx/>
              <a:buNone/>
              <a:defRPr sz="3200">
                <a:solidFill>
                  <a:srgbClr val="387BBA"/>
                </a:solidFill>
                <a:latin typeface="+mj-lt"/>
              </a:defRPr>
            </a:lvl1pPr>
          </a:lstStyle>
          <a:p>
            <a:pPr lvl="0"/>
            <a:r>
              <a:rPr lang="en-US" dirty="0"/>
              <a:t>Click to add title</a:t>
            </a:r>
          </a:p>
        </p:txBody>
      </p:sp>
      <p:sp>
        <p:nvSpPr>
          <p:cNvPr id="14" name="Content Placeholder 6"/>
          <p:cNvSpPr>
            <a:spLocks noGrp="1"/>
          </p:cNvSpPr>
          <p:nvPr>
            <p:ph sz="quarter" idx="16" hasCustomPrompt="1"/>
          </p:nvPr>
        </p:nvSpPr>
        <p:spPr>
          <a:xfrm>
            <a:off x="325438" y="1590675"/>
            <a:ext cx="11533187"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chemeClr val="tx1"/>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chemeClr val="tx1"/>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Tree>
    <p:extLst>
      <p:ext uri="{BB962C8B-B14F-4D97-AF65-F5344CB8AC3E}">
        <p14:creationId xmlns:p14="http://schemas.microsoft.com/office/powerpoint/2010/main" val="247250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icture with heading">
    <p:spTree>
      <p:nvGrpSpPr>
        <p:cNvPr id="1" name=""/>
        <p:cNvGrpSpPr/>
        <p:nvPr/>
      </p:nvGrpSpPr>
      <p:grpSpPr>
        <a:xfrm>
          <a:off x="0" y="0"/>
          <a:ext cx="0" cy="0"/>
          <a:chOff x="0" y="0"/>
          <a:chExt cx="0" cy="0"/>
        </a:xfrm>
      </p:grpSpPr>
      <p:sp>
        <p:nvSpPr>
          <p:cNvPr id="10" name="Rectangle 9"/>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4" name="Text Placeholder 12"/>
          <p:cNvSpPr>
            <a:spLocks noGrp="1"/>
          </p:cNvSpPr>
          <p:nvPr>
            <p:ph type="body" sz="quarter" idx="14" hasCustomPrompt="1"/>
          </p:nvPr>
        </p:nvSpPr>
        <p:spPr>
          <a:xfrm>
            <a:off x="733425" y="646113"/>
            <a:ext cx="10736263" cy="498475"/>
          </a:xfrm>
          <a:prstGeom prst="rect">
            <a:avLst/>
          </a:prstGeom>
        </p:spPr>
        <p:txBody>
          <a:bodyPr/>
          <a:lstStyle>
            <a:lvl1pPr marL="0" indent="0" algn="ctr">
              <a:buFontTx/>
              <a:buNone/>
              <a:defRPr sz="2000">
                <a:solidFill>
                  <a:srgbClr val="F8AE3C"/>
                </a:solidFill>
                <a:latin typeface="+mj-lt"/>
              </a:defRPr>
            </a:lvl1pPr>
            <a:lvl2pPr marL="457181" indent="0" algn="ctr">
              <a:buFontTx/>
              <a:buNone/>
              <a:defRPr sz="2000">
                <a:solidFill>
                  <a:srgbClr val="F59F2E"/>
                </a:solidFill>
              </a:defRPr>
            </a:lvl2pPr>
            <a:lvl3pPr marL="914361" indent="0" algn="ctr">
              <a:buFontTx/>
              <a:buNone/>
              <a:defRPr sz="2000">
                <a:solidFill>
                  <a:srgbClr val="F59F2E"/>
                </a:solidFill>
              </a:defRPr>
            </a:lvl3pPr>
            <a:lvl4pPr marL="1371542" indent="0" algn="ctr">
              <a:buFontTx/>
              <a:buNone/>
              <a:defRPr sz="2000">
                <a:solidFill>
                  <a:srgbClr val="F59F2E"/>
                </a:solidFill>
              </a:defRPr>
            </a:lvl4pPr>
            <a:lvl5pPr marL="1828724" indent="0" algn="ctr">
              <a:buFontTx/>
              <a:buNone/>
              <a:defRPr sz="2000">
                <a:solidFill>
                  <a:srgbClr val="F59F2E"/>
                </a:solidFill>
              </a:defRPr>
            </a:lvl5pPr>
          </a:lstStyle>
          <a:p>
            <a:pPr lvl="0"/>
            <a:r>
              <a:rPr lang="en-US" dirty="0"/>
              <a:t>Click to add sub-heading</a:t>
            </a:r>
            <a:endParaRPr lang="en-IN" dirty="0"/>
          </a:p>
        </p:txBody>
      </p:sp>
      <p:sp>
        <p:nvSpPr>
          <p:cNvPr id="16" name="Text Placeholder 6"/>
          <p:cNvSpPr>
            <a:spLocks noGrp="1"/>
          </p:cNvSpPr>
          <p:nvPr>
            <p:ph type="body" sz="quarter" idx="15" hasCustomPrompt="1"/>
          </p:nvPr>
        </p:nvSpPr>
        <p:spPr>
          <a:xfrm>
            <a:off x="733425" y="65088"/>
            <a:ext cx="10736263" cy="1079500"/>
          </a:xfrm>
          <a:prstGeom prst="rect">
            <a:avLst/>
          </a:prstGeom>
        </p:spPr>
        <p:txBody>
          <a:bodyPr/>
          <a:lstStyle>
            <a:lvl1pPr marL="0" indent="0" algn="ctr">
              <a:buFontTx/>
              <a:buNone/>
              <a:defRPr sz="3200">
                <a:solidFill>
                  <a:srgbClr val="387BBA"/>
                </a:solidFill>
                <a:latin typeface="+mj-lt"/>
              </a:defRPr>
            </a:lvl1pPr>
          </a:lstStyle>
          <a:p>
            <a:pPr lvl="0"/>
            <a:r>
              <a:rPr lang="en-US" dirty="0"/>
              <a:t>Click to add title</a:t>
            </a:r>
          </a:p>
        </p:txBody>
      </p:sp>
      <p:sp>
        <p:nvSpPr>
          <p:cNvPr id="17" name="Picture Placeholder 4"/>
          <p:cNvSpPr>
            <a:spLocks noGrp="1"/>
          </p:cNvSpPr>
          <p:nvPr>
            <p:ph type="pic" sz="quarter" idx="16" hasCustomPrompt="1"/>
          </p:nvPr>
        </p:nvSpPr>
        <p:spPr>
          <a:xfrm>
            <a:off x="322263" y="1590675"/>
            <a:ext cx="11536362" cy="4981575"/>
          </a:xfrm>
          <a:prstGeom prst="rect">
            <a:avLst/>
          </a:prstGeom>
          <a:ln>
            <a:solidFill>
              <a:schemeClr val="accent3">
                <a:lumMod val="40000"/>
                <a:lumOff val="60000"/>
              </a:schemeClr>
            </a:solidFill>
          </a:ln>
        </p:spPr>
        <p:txBody>
          <a:bodyPr/>
          <a:lstStyle>
            <a:lvl1pPr marL="342900" indent="-342900">
              <a:buFont typeface="Arial" panose="020B0604020202020204" pitchFamily="34" charset="0"/>
              <a:buChar char="•"/>
              <a:defRPr sz="2400" baseline="0"/>
            </a:lvl1pPr>
          </a:lstStyle>
          <a:p>
            <a:r>
              <a:rPr lang="en-US" dirty="0"/>
              <a:t>Click icon to add picture. Manually place the orange and blue wedges outside the top left and bottom right corners of the picture respectively</a:t>
            </a:r>
          </a:p>
        </p:txBody>
      </p:sp>
      <p:cxnSp>
        <p:nvCxnSpPr>
          <p:cNvPr id="12" name="Straight Connector 11"/>
          <p:cNvCxnSpPr/>
          <p:nvPr userDrawn="1"/>
        </p:nvCxnSpPr>
        <p:spPr>
          <a:xfrm flipV="1">
            <a:off x="325412" y="1244175"/>
            <a:ext cx="11538000"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1255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ase Study - 1">
    <p:spTree>
      <p:nvGrpSpPr>
        <p:cNvPr id="1" name=""/>
        <p:cNvGrpSpPr/>
        <p:nvPr/>
      </p:nvGrpSpPr>
      <p:grpSpPr>
        <a:xfrm>
          <a:off x="0" y="0"/>
          <a:ext cx="0" cy="0"/>
          <a:chOff x="0" y="0"/>
          <a:chExt cx="0" cy="0"/>
        </a:xfrm>
      </p:grpSpPr>
      <p:sp>
        <p:nvSpPr>
          <p:cNvPr id="3" name="Snip Single Corner Rectangle 2"/>
          <p:cNvSpPr/>
          <p:nvPr userDrawn="1"/>
        </p:nvSpPr>
        <p:spPr>
          <a:xfrm rot="10800000">
            <a:off x="685621" y="-174175"/>
            <a:ext cx="11677330" cy="6346365"/>
          </a:xfrm>
          <a:prstGeom prst="snip1Rect">
            <a:avLst>
              <a:gd name="adj" fmla="val 10514"/>
            </a:avLst>
          </a:prstGeom>
          <a:solidFill>
            <a:schemeClr val="bg1"/>
          </a:solidFill>
          <a:ln>
            <a:noFill/>
          </a:ln>
          <a:effectLst>
            <a:outerShdw dist="228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99">
              <a:solidFill>
                <a:prstClr val="white"/>
              </a:solidFill>
            </a:endParaRPr>
          </a:p>
        </p:txBody>
      </p:sp>
      <p:sp>
        <p:nvSpPr>
          <p:cNvPr id="8" name="Snip Single Corner Rectangle 7"/>
          <p:cNvSpPr/>
          <p:nvPr userDrawn="1"/>
        </p:nvSpPr>
        <p:spPr>
          <a:xfrm rot="10800000">
            <a:off x="1066522" y="1371600"/>
            <a:ext cx="5027890" cy="4571998"/>
          </a:xfrm>
          <a:prstGeom prst="snip1Rect">
            <a:avLst>
              <a:gd name="adj" fmla="val 8611"/>
            </a:avLst>
          </a:prstGeom>
          <a:solidFill>
            <a:srgbClr val="F8AE3C">
              <a:alpha val="5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9">
              <a:solidFill>
                <a:prstClr val="white"/>
              </a:solidFill>
            </a:endParaRPr>
          </a:p>
        </p:txBody>
      </p:sp>
      <p:sp>
        <p:nvSpPr>
          <p:cNvPr id="4" name="Title 3"/>
          <p:cNvSpPr>
            <a:spLocks noGrp="1"/>
          </p:cNvSpPr>
          <p:nvPr>
            <p:ph type="title"/>
          </p:nvPr>
        </p:nvSpPr>
        <p:spPr>
          <a:xfrm>
            <a:off x="964949" y="228600"/>
            <a:ext cx="10614435" cy="914400"/>
          </a:xfrm>
          <a:prstGeom prst="rect">
            <a:avLst/>
          </a:prstGeom>
        </p:spPr>
        <p:txBody>
          <a:bodyPr>
            <a:normAutofit/>
          </a:bodyPr>
          <a:lstStyle>
            <a:lvl1pPr>
              <a:defRPr sz="3999"/>
            </a:lvl1pPr>
          </a:lstStyle>
          <a:p>
            <a:r>
              <a:rPr lang="en-US"/>
              <a:t>Click to edit Master title style</a:t>
            </a:r>
            <a:endParaRPr lang="en-US" dirty="0"/>
          </a:p>
        </p:txBody>
      </p:sp>
      <p:sp>
        <p:nvSpPr>
          <p:cNvPr id="10" name="Content Placeholder 9"/>
          <p:cNvSpPr>
            <a:spLocks noGrp="1"/>
          </p:cNvSpPr>
          <p:nvPr>
            <p:ph sz="quarter" idx="10"/>
          </p:nvPr>
        </p:nvSpPr>
        <p:spPr>
          <a:xfrm>
            <a:off x="1069311" y="1371604"/>
            <a:ext cx="5027890" cy="4571995"/>
          </a:xfrm>
          <a:prstGeom prst="rect">
            <a:avLst/>
          </a:prstGeom>
        </p:spPr>
        <p:txBody>
          <a:bodyPr/>
          <a:lstStyle>
            <a:lvl1pPr>
              <a:lnSpc>
                <a:spcPct val="90000"/>
              </a:lnSpc>
              <a:spcBef>
                <a:spcPts val="500"/>
              </a:spcBef>
              <a:defRPr>
                <a:latin typeface="+mj-lt"/>
              </a:defRPr>
            </a:lvl1pPr>
            <a:lvl2pPr>
              <a:lnSpc>
                <a:spcPct val="90000"/>
              </a:lnSpc>
              <a:spcBef>
                <a:spcPts val="500"/>
              </a:spcBef>
              <a:defRPr>
                <a:solidFill>
                  <a:srgbClr val="707173"/>
                </a:solidFill>
                <a:latin typeface="+mj-lt"/>
              </a:defRPr>
            </a:lvl2pPr>
            <a:lvl3pPr>
              <a:lnSpc>
                <a:spcPct val="90000"/>
              </a:lnSpc>
              <a:spcBef>
                <a:spcPts val="500"/>
              </a:spcBef>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p:txBody>
      </p:sp>
      <p:cxnSp>
        <p:nvCxnSpPr>
          <p:cNvPr id="11" name="Straight Connector 10"/>
          <p:cNvCxnSpPr/>
          <p:nvPr userDrawn="1"/>
        </p:nvCxnSpPr>
        <p:spPr>
          <a:xfrm>
            <a:off x="685622" y="1259116"/>
            <a:ext cx="11503205" cy="0"/>
          </a:xfrm>
          <a:prstGeom prst="line">
            <a:avLst/>
          </a:prstGeom>
          <a:ln w="3175" cap="flat"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7" name="Content Placeholder 6"/>
          <p:cNvSpPr>
            <a:spLocks noGrp="1"/>
          </p:cNvSpPr>
          <p:nvPr>
            <p:ph sz="quarter" idx="11" hasCustomPrompt="1"/>
          </p:nvPr>
        </p:nvSpPr>
        <p:spPr>
          <a:xfrm>
            <a:off x="6322953" y="1371600"/>
            <a:ext cx="5256431" cy="4571999"/>
          </a:xfrm>
          <a:prstGeom prst="rect">
            <a:avLst/>
          </a:prstGeom>
        </p:spPr>
        <p:txBody>
          <a:bodyPr/>
          <a:lstStyle>
            <a:lvl1pPr>
              <a:lnSpc>
                <a:spcPct val="100000"/>
              </a:lnSpc>
              <a:spcBef>
                <a:spcPts val="1200"/>
              </a:spcBef>
              <a:defRPr baseline="0">
                <a:latin typeface="+mj-lt"/>
              </a:defRPr>
            </a:lvl1pPr>
            <a:lvl2pPr>
              <a:defRPr baseline="0"/>
            </a:lvl2pPr>
          </a:lstStyle>
          <a:p>
            <a:pPr lvl="0"/>
            <a:r>
              <a:rPr lang="en-US" dirty="0"/>
              <a:t>Add picture here – resize to fit this area</a:t>
            </a:r>
          </a:p>
        </p:txBody>
      </p:sp>
      <p:sp>
        <p:nvSpPr>
          <p:cNvPr id="9" name="Text Placeholder 4"/>
          <p:cNvSpPr>
            <a:spLocks noGrp="1"/>
          </p:cNvSpPr>
          <p:nvPr>
            <p:ph type="body" sz="quarter" idx="12"/>
          </p:nvPr>
        </p:nvSpPr>
        <p:spPr>
          <a:xfrm>
            <a:off x="976006" y="915169"/>
            <a:ext cx="10603378" cy="359983"/>
          </a:xfrm>
          <a:prstGeom prst="rect">
            <a:avLst/>
          </a:prstGeom>
        </p:spPr>
        <p:txBody>
          <a:bodyPr anchor="ctr">
            <a:noAutofit/>
          </a:bodyPr>
          <a:lstStyle>
            <a:lvl1pPr marL="0" indent="0">
              <a:buNone/>
              <a:defRPr sz="2799">
                <a:solidFill>
                  <a:srgbClr val="F8AE3C"/>
                </a:solidFill>
                <a:latin typeface="+mj-lt"/>
              </a:defRPr>
            </a:lvl1pPr>
          </a:lstStyle>
          <a:p>
            <a:pPr lvl="0"/>
            <a:r>
              <a:rPr lang="en-US"/>
              <a:t>Click to edit Master text styles</a:t>
            </a:r>
          </a:p>
        </p:txBody>
      </p:sp>
    </p:spTree>
    <p:extLst>
      <p:ext uri="{BB962C8B-B14F-4D97-AF65-F5344CB8AC3E}">
        <p14:creationId xmlns:p14="http://schemas.microsoft.com/office/powerpoint/2010/main" val="4211168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32">
          <p15:clr>
            <a:srgbClr val="FBAE40"/>
          </p15:clr>
        </p15:guide>
        <p15:guide id="2" orient="horz" pos="3888">
          <p15:clr>
            <a:srgbClr val="FBAE40"/>
          </p15:clr>
        </p15:guide>
        <p15:guide id="3" pos="672">
          <p15:clr>
            <a:srgbClr val="FBAE40"/>
          </p15:clr>
        </p15:guide>
        <p15:guide id="4" orient="horz" pos="144">
          <p15:clr>
            <a:srgbClr val="FBAE40"/>
          </p15:clr>
        </p15:guide>
        <p15:guide id="5" orient="horz" pos="720">
          <p15:clr>
            <a:srgbClr val="FBAE40"/>
          </p15:clr>
        </p15:guide>
        <p15:guide id="6" pos="7296">
          <p15:clr>
            <a:srgbClr val="FBAE40"/>
          </p15:clr>
        </p15:guide>
        <p15:guide id="7" orient="horz" pos="864">
          <p15:clr>
            <a:srgbClr val="FBAE40"/>
          </p15:clr>
        </p15:guide>
        <p15:guide id="8" orient="horz" pos="3744">
          <p15:clr>
            <a:srgbClr val="FBAE40"/>
          </p15:clr>
        </p15:guide>
        <p15:guide id="9" pos="3840">
          <p15:clr>
            <a:srgbClr val="FBAE40"/>
          </p15:clr>
        </p15:guide>
        <p15:guide id="10" pos="398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a:prstGeom prst="rect">
            <a:avLst/>
          </a:prstGeo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3603" y="3602038"/>
            <a:ext cx="9141619" cy="1655762"/>
          </a:xfrm>
          <a:prstGeom prst="rect">
            <a:avLst/>
          </a:prstGeo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7982" y="6356351"/>
            <a:ext cx="2742486" cy="365125"/>
          </a:xfrm>
          <a:prstGeom prst="rect">
            <a:avLst/>
          </a:prstGeom>
        </p:spPr>
        <p:txBody>
          <a:bodyPr/>
          <a:lstStyle/>
          <a:p>
            <a:endParaRPr lang="en-US"/>
          </a:p>
        </p:txBody>
      </p:sp>
      <p:sp>
        <p:nvSpPr>
          <p:cNvPr id="5" name="Footer Placeholder 4"/>
          <p:cNvSpPr>
            <a:spLocks noGrp="1"/>
          </p:cNvSpPr>
          <p:nvPr>
            <p:ph type="ftr" sz="quarter" idx="11"/>
          </p:nvPr>
        </p:nvSpPr>
        <p:spPr>
          <a:xfrm>
            <a:off x="4037549" y="6356351"/>
            <a:ext cx="4113728"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08357" y="6356351"/>
            <a:ext cx="2742486" cy="365125"/>
          </a:xfrm>
          <a:prstGeom prst="rect">
            <a:avLst/>
          </a:prstGeom>
        </p:spPr>
        <p:txBody>
          <a:bodyPr/>
          <a:lstStyle/>
          <a:p>
            <a:fld id="{F698EC74-E9FD-4868-A124-BEDA664D3652}" type="slidenum">
              <a:rPr lang="en-US" smtClean="0"/>
              <a:t>‹#›</a:t>
            </a:fld>
            <a:endParaRPr lang="en-US"/>
          </a:p>
        </p:txBody>
      </p:sp>
    </p:spTree>
    <p:extLst>
      <p:ext uri="{BB962C8B-B14F-4D97-AF65-F5344CB8AC3E}">
        <p14:creationId xmlns:p14="http://schemas.microsoft.com/office/powerpoint/2010/main" val="14292402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ntent - 3">
    <p:spTree>
      <p:nvGrpSpPr>
        <p:cNvPr id="1" name=""/>
        <p:cNvGrpSpPr/>
        <p:nvPr/>
      </p:nvGrpSpPr>
      <p:grpSpPr>
        <a:xfrm>
          <a:off x="0" y="0"/>
          <a:ext cx="0" cy="0"/>
          <a:chOff x="0" y="0"/>
          <a:chExt cx="0" cy="0"/>
        </a:xfrm>
      </p:grpSpPr>
      <p:sp>
        <p:nvSpPr>
          <p:cNvPr id="3" name="Snip Single Corner Rectangle 2"/>
          <p:cNvSpPr/>
          <p:nvPr userDrawn="1"/>
        </p:nvSpPr>
        <p:spPr>
          <a:xfrm rot="10800000">
            <a:off x="685621" y="-174175"/>
            <a:ext cx="11677330" cy="6346365"/>
          </a:xfrm>
          <a:prstGeom prst="snip1Rect">
            <a:avLst>
              <a:gd name="adj" fmla="val 10514"/>
            </a:avLst>
          </a:prstGeom>
          <a:solidFill>
            <a:schemeClr val="bg1"/>
          </a:solidFill>
          <a:ln>
            <a:noFill/>
          </a:ln>
          <a:effectLst>
            <a:outerShdw dist="228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99">
              <a:solidFill>
                <a:prstClr val="white"/>
              </a:solidFill>
            </a:endParaRPr>
          </a:p>
        </p:txBody>
      </p:sp>
      <p:sp>
        <p:nvSpPr>
          <p:cNvPr id="4" name="Title 3"/>
          <p:cNvSpPr>
            <a:spLocks noGrp="1"/>
          </p:cNvSpPr>
          <p:nvPr>
            <p:ph type="title"/>
          </p:nvPr>
        </p:nvSpPr>
        <p:spPr>
          <a:xfrm>
            <a:off x="964949" y="228600"/>
            <a:ext cx="10614435" cy="914400"/>
          </a:xfrm>
          <a:prstGeom prst="rect">
            <a:avLst/>
          </a:prstGeom>
        </p:spPr>
        <p:txBody>
          <a:bodyPr>
            <a:normAutofit/>
          </a:bodyPr>
          <a:lstStyle>
            <a:lvl1pPr>
              <a:defRPr sz="3999"/>
            </a:lvl1pPr>
          </a:lstStyle>
          <a:p>
            <a:r>
              <a:rPr lang="en-US"/>
              <a:t>Click to edit Master title style</a:t>
            </a:r>
            <a:endParaRPr lang="en-US" dirty="0"/>
          </a:p>
        </p:txBody>
      </p:sp>
      <p:sp>
        <p:nvSpPr>
          <p:cNvPr id="10" name="Content Placeholder 9"/>
          <p:cNvSpPr>
            <a:spLocks noGrp="1"/>
          </p:cNvSpPr>
          <p:nvPr>
            <p:ph sz="quarter" idx="10"/>
          </p:nvPr>
        </p:nvSpPr>
        <p:spPr>
          <a:xfrm>
            <a:off x="1066522" y="1375234"/>
            <a:ext cx="5027890" cy="4568366"/>
          </a:xfrm>
          <a:prstGeom prst="rect">
            <a:avLst/>
          </a:prstGeom>
        </p:spPr>
        <p:txBody>
          <a:bodyPr/>
          <a:lstStyle>
            <a:lvl1pPr>
              <a:lnSpc>
                <a:spcPct val="90000"/>
              </a:lnSpc>
              <a:spcBef>
                <a:spcPts val="500"/>
              </a:spcBef>
              <a:defRPr>
                <a:latin typeface="+mj-lt"/>
              </a:defRPr>
            </a:lvl1pPr>
            <a:lvl2pPr>
              <a:lnSpc>
                <a:spcPct val="90000"/>
              </a:lnSpc>
              <a:spcBef>
                <a:spcPts val="500"/>
              </a:spcBef>
              <a:defRPr>
                <a:solidFill>
                  <a:srgbClr val="707173"/>
                </a:solidFill>
                <a:latin typeface="+mj-lt"/>
              </a:defRPr>
            </a:lvl2pPr>
            <a:lvl3pPr>
              <a:lnSpc>
                <a:spcPct val="90000"/>
              </a:lnSpc>
              <a:spcBef>
                <a:spcPts val="500"/>
              </a:spcBef>
              <a:defRPr>
                <a:latin typeface="+mj-lt"/>
              </a:defRPr>
            </a:lvl3pPr>
          </a:lstStyle>
          <a:p>
            <a:pPr lvl="0"/>
            <a:r>
              <a:rPr lang="en-US"/>
              <a:t>Click to edit Master text styles</a:t>
            </a:r>
          </a:p>
          <a:p>
            <a:pPr lvl="1"/>
            <a:r>
              <a:rPr lang="en-US"/>
              <a:t>Second level</a:t>
            </a:r>
          </a:p>
          <a:p>
            <a:pPr lvl="2"/>
            <a:r>
              <a:rPr lang="en-US"/>
              <a:t>Third level</a:t>
            </a:r>
          </a:p>
        </p:txBody>
      </p:sp>
      <p:cxnSp>
        <p:nvCxnSpPr>
          <p:cNvPr id="11" name="Straight Connector 10"/>
          <p:cNvCxnSpPr/>
          <p:nvPr userDrawn="1"/>
        </p:nvCxnSpPr>
        <p:spPr>
          <a:xfrm>
            <a:off x="685622" y="1259116"/>
            <a:ext cx="11503205" cy="0"/>
          </a:xfrm>
          <a:prstGeom prst="line">
            <a:avLst/>
          </a:prstGeom>
          <a:ln w="3175" cap="flat"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9" name="Content Placeholder 9"/>
          <p:cNvSpPr>
            <a:spLocks noGrp="1"/>
          </p:cNvSpPr>
          <p:nvPr>
            <p:ph sz="quarter" idx="11"/>
          </p:nvPr>
        </p:nvSpPr>
        <p:spPr>
          <a:xfrm>
            <a:off x="6549792" y="1380169"/>
            <a:ext cx="5027890" cy="4571995"/>
          </a:xfrm>
          <a:prstGeom prst="rect">
            <a:avLst/>
          </a:prstGeom>
        </p:spPr>
        <p:txBody>
          <a:bodyPr/>
          <a:lstStyle>
            <a:lvl1pPr>
              <a:lnSpc>
                <a:spcPct val="90000"/>
              </a:lnSpc>
              <a:spcBef>
                <a:spcPts val="500"/>
              </a:spcBef>
              <a:defRPr>
                <a:latin typeface="+mj-lt"/>
              </a:defRPr>
            </a:lvl1pPr>
            <a:lvl2pPr>
              <a:lnSpc>
                <a:spcPct val="90000"/>
              </a:lnSpc>
              <a:spcBef>
                <a:spcPts val="500"/>
              </a:spcBef>
              <a:defRPr>
                <a:solidFill>
                  <a:srgbClr val="707173"/>
                </a:solidFill>
                <a:latin typeface="+mj-lt"/>
              </a:defRPr>
            </a:lvl2pPr>
            <a:lvl3pPr>
              <a:lnSpc>
                <a:spcPct val="90000"/>
              </a:lnSpc>
              <a:spcBef>
                <a:spcPts val="500"/>
              </a:spcBef>
              <a:defRPr>
                <a:latin typeface="+mj-lt"/>
              </a:defRPr>
            </a:lvl3pPr>
          </a:lstStyle>
          <a:p>
            <a:pPr lvl="0"/>
            <a:r>
              <a:rPr lang="en-US"/>
              <a:t>Click to edit Master text styles</a:t>
            </a:r>
          </a:p>
          <a:p>
            <a:pPr lvl="1"/>
            <a:r>
              <a:rPr lang="en-US"/>
              <a:t>Second level</a:t>
            </a:r>
          </a:p>
          <a:p>
            <a:pPr lvl="2"/>
            <a:r>
              <a:rPr lang="en-US"/>
              <a:t>Third level</a:t>
            </a:r>
          </a:p>
        </p:txBody>
      </p:sp>
      <p:sp>
        <p:nvSpPr>
          <p:cNvPr id="12" name="Text Placeholder 4"/>
          <p:cNvSpPr>
            <a:spLocks noGrp="1"/>
          </p:cNvSpPr>
          <p:nvPr>
            <p:ph type="body" sz="quarter" idx="12"/>
          </p:nvPr>
        </p:nvSpPr>
        <p:spPr>
          <a:xfrm>
            <a:off x="976006" y="915169"/>
            <a:ext cx="10603378" cy="359983"/>
          </a:xfrm>
          <a:prstGeom prst="rect">
            <a:avLst/>
          </a:prstGeom>
        </p:spPr>
        <p:txBody>
          <a:bodyPr anchor="ctr">
            <a:noAutofit/>
          </a:bodyPr>
          <a:lstStyle>
            <a:lvl1pPr marL="0" indent="0">
              <a:buNone/>
              <a:defRPr sz="2799">
                <a:solidFill>
                  <a:srgbClr val="F8AE3C"/>
                </a:solidFill>
                <a:latin typeface="+mj-lt"/>
              </a:defRPr>
            </a:lvl1pPr>
          </a:lstStyle>
          <a:p>
            <a:pPr lvl="0"/>
            <a:r>
              <a:rPr lang="en-US"/>
              <a:t>Click to edit Master text styles</a:t>
            </a:r>
          </a:p>
        </p:txBody>
      </p:sp>
    </p:spTree>
    <p:extLst>
      <p:ext uri="{BB962C8B-B14F-4D97-AF65-F5344CB8AC3E}">
        <p14:creationId xmlns:p14="http://schemas.microsoft.com/office/powerpoint/2010/main" val="30500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32">
          <p15:clr>
            <a:srgbClr val="FBAE40"/>
          </p15:clr>
        </p15:guide>
        <p15:guide id="2" orient="horz" pos="3888">
          <p15:clr>
            <a:srgbClr val="FBAE40"/>
          </p15:clr>
        </p15:guide>
        <p15:guide id="3" pos="672">
          <p15:clr>
            <a:srgbClr val="FBAE40"/>
          </p15:clr>
        </p15:guide>
        <p15:guide id="4" orient="horz" pos="144">
          <p15:clr>
            <a:srgbClr val="FBAE40"/>
          </p15:clr>
        </p15:guide>
        <p15:guide id="5" orient="horz" pos="720">
          <p15:clr>
            <a:srgbClr val="FBAE40"/>
          </p15:clr>
        </p15:guide>
        <p15:guide id="6" pos="7296">
          <p15:clr>
            <a:srgbClr val="FBAE40"/>
          </p15:clr>
        </p15:guide>
        <p15:guide id="7" orient="horz" pos="864">
          <p15:clr>
            <a:srgbClr val="FBAE40"/>
          </p15:clr>
        </p15:guide>
        <p15:guide id="8" orient="horz" pos="3744">
          <p15:clr>
            <a:srgbClr val="FBAE40"/>
          </p15:clr>
        </p15:guide>
        <p15:guide id="9" pos="3840">
          <p15:clr>
            <a:srgbClr val="FBAE40"/>
          </p15:clr>
        </p15:guide>
        <p15:guide id="10" pos="398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3"/>
            <a:ext cx="12185778" cy="870857"/>
          </a:xfrm>
          <a:prstGeom prst="rect">
            <a:avLst/>
          </a:prstGeom>
        </p:spPr>
        <p:txBody>
          <a:bodyPr/>
          <a:lstStyle/>
          <a:p>
            <a:r>
              <a:rPr lang="en-US"/>
              <a:t>Click to edit Master title style</a:t>
            </a:r>
            <a:endParaRPr lang="en-US" dirty="0"/>
          </a:p>
        </p:txBody>
      </p:sp>
      <p:sp>
        <p:nvSpPr>
          <p:cNvPr id="4" name="Footer Placeholder 3"/>
          <p:cNvSpPr>
            <a:spLocks noGrp="1"/>
          </p:cNvSpPr>
          <p:nvPr>
            <p:ph type="ftr" sz="quarter" idx="11"/>
          </p:nvPr>
        </p:nvSpPr>
        <p:spPr>
          <a:xfrm>
            <a:off x="3428107" y="6629400"/>
            <a:ext cx="5329564" cy="228600"/>
          </a:xfrm>
          <a:prstGeom prst="rect">
            <a:avLst/>
          </a:prstGeom>
        </p:spPr>
        <p:txBody>
          <a:bodyPr/>
          <a:lstStyle/>
          <a:p>
            <a:endParaRPr lang="en-US"/>
          </a:p>
        </p:txBody>
      </p:sp>
      <p:sp>
        <p:nvSpPr>
          <p:cNvPr id="5" name="Slide Number Placeholder 4"/>
          <p:cNvSpPr>
            <a:spLocks noGrp="1"/>
          </p:cNvSpPr>
          <p:nvPr>
            <p:ph type="sldNum" sz="quarter" idx="12"/>
          </p:nvPr>
        </p:nvSpPr>
        <p:spPr>
          <a:xfrm>
            <a:off x="11427023" y="6629400"/>
            <a:ext cx="457081" cy="228600"/>
          </a:xfrm>
          <a:prstGeom prst="rect">
            <a:avLst/>
          </a:prstGeom>
        </p:spPr>
        <p:txBody>
          <a:bodyPr/>
          <a:lstStyle/>
          <a:p>
            <a:fld id="{2A2D5482-9FBC-4E28-B32E-39682F9F91A9}" type="slidenum">
              <a:rPr lang="en-US" smtClean="0"/>
              <a:t>‹#›</a:t>
            </a:fld>
            <a:endParaRPr lang="en-US"/>
          </a:p>
        </p:txBody>
      </p:sp>
      <p:cxnSp>
        <p:nvCxnSpPr>
          <p:cNvPr id="6" name="Straight Connector 5"/>
          <p:cNvCxnSpPr/>
          <p:nvPr userDrawn="1"/>
        </p:nvCxnSpPr>
        <p:spPr>
          <a:xfrm>
            <a:off x="0" y="881747"/>
            <a:ext cx="12185778" cy="0"/>
          </a:xfrm>
          <a:prstGeom prst="line">
            <a:avLst/>
          </a:prstGeom>
          <a:ln w="3175" cap="flat"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403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7982" y="6356351"/>
            <a:ext cx="2742486" cy="365125"/>
          </a:xfrm>
          <a:prstGeom prst="rect">
            <a:avLst/>
          </a:prstGeom>
        </p:spPr>
        <p:txBody>
          <a:bodyPr/>
          <a:lstStyle/>
          <a:p>
            <a:endParaRPr lang="en-GB"/>
          </a:p>
        </p:txBody>
      </p:sp>
      <p:sp>
        <p:nvSpPr>
          <p:cNvPr id="3" name="Footer Placeholder 2"/>
          <p:cNvSpPr>
            <a:spLocks noGrp="1"/>
          </p:cNvSpPr>
          <p:nvPr>
            <p:ph type="ftr" sz="quarter" idx="11"/>
          </p:nvPr>
        </p:nvSpPr>
        <p:spPr>
          <a:xfrm>
            <a:off x="4037549" y="6356351"/>
            <a:ext cx="4113728"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08357" y="6356351"/>
            <a:ext cx="2742486" cy="365125"/>
          </a:xfrm>
          <a:prstGeom prst="rect">
            <a:avLst/>
          </a:prstGeom>
        </p:spPr>
        <p:txBody>
          <a:bodyPr/>
          <a:lstStyle/>
          <a:p>
            <a:fld id="{FA8CA2F8-7764-4C8E-8EA3-28AD386D87DF}" type="slidenum">
              <a:rPr lang="en-GB" smtClean="0"/>
              <a:t>‹#›</a:t>
            </a:fld>
            <a:endParaRPr lang="en-GB"/>
          </a:p>
        </p:txBody>
      </p:sp>
    </p:spTree>
    <p:extLst>
      <p:ext uri="{BB962C8B-B14F-4D97-AF65-F5344CB8AC3E}">
        <p14:creationId xmlns:p14="http://schemas.microsoft.com/office/powerpoint/2010/main" val="403358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ub-section/Agenda">
    <p:spTree>
      <p:nvGrpSpPr>
        <p:cNvPr id="1" name=""/>
        <p:cNvGrpSpPr/>
        <p:nvPr/>
      </p:nvGrpSpPr>
      <p:grpSpPr>
        <a:xfrm>
          <a:off x="0" y="0"/>
          <a:ext cx="0" cy="0"/>
          <a:chOff x="0" y="0"/>
          <a:chExt cx="0" cy="0"/>
        </a:xfrm>
      </p:grpSpPr>
      <p:sp>
        <p:nvSpPr>
          <p:cNvPr id="6" name="TextBox 5"/>
          <p:cNvSpPr txBox="1"/>
          <p:nvPr userDrawn="1"/>
        </p:nvSpPr>
        <p:spPr>
          <a:xfrm>
            <a:off x="374138" y="6349384"/>
            <a:ext cx="3808621" cy="355482"/>
          </a:xfrm>
          <a:prstGeom prst="rect">
            <a:avLst/>
          </a:prstGeom>
          <a:noFill/>
        </p:spPr>
        <p:txBody>
          <a:bodyPr wrap="square" rtlCol="0">
            <a:spAutoFit/>
          </a:bodyPr>
          <a:lstStyle/>
          <a:p>
            <a:pPr>
              <a:lnSpc>
                <a:spcPct val="90000"/>
              </a:lnSpc>
            </a:pPr>
            <a:r>
              <a:rPr lang="en-US" dirty="0"/>
              <a:t>Version control 2.0</a:t>
            </a:r>
          </a:p>
        </p:txBody>
      </p:sp>
      <p:sp>
        <p:nvSpPr>
          <p:cNvPr id="12" name="Freeform 11"/>
          <p:cNvSpPr/>
          <p:nvPr userDrawn="1"/>
        </p:nvSpPr>
        <p:spPr>
          <a:xfrm>
            <a:off x="-10758" y="-25302"/>
            <a:ext cx="10633472" cy="6911582"/>
          </a:xfrm>
          <a:custGeom>
            <a:avLst/>
            <a:gdLst>
              <a:gd name="connsiteX0" fmla="*/ 0 w 10621067"/>
              <a:gd name="connsiteY0" fmla="*/ 0 h 6873875"/>
              <a:gd name="connsiteX1" fmla="*/ 10621067 w 10621067"/>
              <a:gd name="connsiteY1" fmla="*/ 31750 h 6873875"/>
              <a:gd name="connsiteX2" fmla="*/ 6572678 w 10621067"/>
              <a:gd name="connsiteY2" fmla="*/ 6873875 h 6873875"/>
              <a:gd name="connsiteX3" fmla="*/ 15876 w 10621067"/>
              <a:gd name="connsiteY3" fmla="*/ 6873875 h 6873875"/>
              <a:gd name="connsiteX4" fmla="*/ 0 w 10621067"/>
              <a:gd name="connsiteY4" fmla="*/ 0 h 6873875"/>
              <a:gd name="connsiteX0" fmla="*/ 0 w 10649347"/>
              <a:gd name="connsiteY0" fmla="*/ 0 h 6873875"/>
              <a:gd name="connsiteX1" fmla="*/ 10649347 w 10649347"/>
              <a:gd name="connsiteY1" fmla="*/ 3470 h 6873875"/>
              <a:gd name="connsiteX2" fmla="*/ 6572678 w 10649347"/>
              <a:gd name="connsiteY2" fmla="*/ 6873875 h 6873875"/>
              <a:gd name="connsiteX3" fmla="*/ 15876 w 10649347"/>
              <a:gd name="connsiteY3" fmla="*/ 6873875 h 6873875"/>
              <a:gd name="connsiteX4" fmla="*/ 0 w 10649347"/>
              <a:gd name="connsiteY4" fmla="*/ 0 h 6873875"/>
              <a:gd name="connsiteX0" fmla="*/ 12404 w 10661751"/>
              <a:gd name="connsiteY0" fmla="*/ 0 h 6873875"/>
              <a:gd name="connsiteX1" fmla="*/ 10661751 w 10661751"/>
              <a:gd name="connsiteY1" fmla="*/ 3470 h 6873875"/>
              <a:gd name="connsiteX2" fmla="*/ 6585082 w 10661751"/>
              <a:gd name="connsiteY2" fmla="*/ 6873875 h 6873875"/>
              <a:gd name="connsiteX3" fmla="*/ 0 w 10661751"/>
              <a:gd name="connsiteY3" fmla="*/ 6873875 h 6873875"/>
              <a:gd name="connsiteX4" fmla="*/ 12404 w 10661751"/>
              <a:gd name="connsiteY4" fmla="*/ 0 h 6873875"/>
              <a:gd name="connsiteX0" fmla="*/ 280 w 10696761"/>
              <a:gd name="connsiteY0" fmla="*/ 0 h 6883302"/>
              <a:gd name="connsiteX1" fmla="*/ 10696761 w 10696761"/>
              <a:gd name="connsiteY1" fmla="*/ 12897 h 6883302"/>
              <a:gd name="connsiteX2" fmla="*/ 6620092 w 10696761"/>
              <a:gd name="connsiteY2" fmla="*/ 6883302 h 6883302"/>
              <a:gd name="connsiteX3" fmla="*/ 35010 w 10696761"/>
              <a:gd name="connsiteY3" fmla="*/ 6883302 h 6883302"/>
              <a:gd name="connsiteX4" fmla="*/ 280 w 10696761"/>
              <a:gd name="connsiteY4" fmla="*/ 0 h 6883302"/>
              <a:gd name="connsiteX0" fmla="*/ 740 w 10697221"/>
              <a:gd name="connsiteY0" fmla="*/ 0 h 6911582"/>
              <a:gd name="connsiteX1" fmla="*/ 10697221 w 10697221"/>
              <a:gd name="connsiteY1" fmla="*/ 12897 h 6911582"/>
              <a:gd name="connsiteX2" fmla="*/ 6620552 w 10697221"/>
              <a:gd name="connsiteY2" fmla="*/ 6883302 h 6911582"/>
              <a:gd name="connsiteX3" fmla="*/ 7190 w 10697221"/>
              <a:gd name="connsiteY3" fmla="*/ 6911582 h 6911582"/>
              <a:gd name="connsiteX4" fmla="*/ 740 w 10697221"/>
              <a:gd name="connsiteY4" fmla="*/ 0 h 6911582"/>
              <a:gd name="connsiteX0" fmla="*/ 740 w 10697221"/>
              <a:gd name="connsiteY0" fmla="*/ 0 h 6911582"/>
              <a:gd name="connsiteX1" fmla="*/ 10697221 w 10697221"/>
              <a:gd name="connsiteY1" fmla="*/ 12897 h 6911582"/>
              <a:gd name="connsiteX2" fmla="*/ 6620552 w 10697221"/>
              <a:gd name="connsiteY2" fmla="*/ 6883302 h 6911582"/>
              <a:gd name="connsiteX3" fmla="*/ 7190 w 10697221"/>
              <a:gd name="connsiteY3" fmla="*/ 6911582 h 6911582"/>
              <a:gd name="connsiteX4" fmla="*/ 740 w 10697221"/>
              <a:gd name="connsiteY4" fmla="*/ 0 h 6911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7221" h="6911582">
                <a:moveTo>
                  <a:pt x="740" y="0"/>
                </a:moveTo>
                <a:lnTo>
                  <a:pt x="10697221" y="12897"/>
                </a:lnTo>
                <a:lnTo>
                  <a:pt x="6620552" y="6883302"/>
                </a:lnTo>
                <a:lnTo>
                  <a:pt x="7190" y="6911582"/>
                </a:lnTo>
                <a:cubicBezTo>
                  <a:pt x="11325" y="4620290"/>
                  <a:pt x="-3395" y="2291292"/>
                  <a:pt x="740" y="0"/>
                </a:cubicBezTo>
                <a:close/>
              </a:path>
            </a:pathLst>
          </a:custGeom>
          <a:solidFill>
            <a:srgbClr val="FFFFFF">
              <a:alpha val="9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rapezoid 12"/>
          <p:cNvSpPr/>
          <p:nvPr userDrawn="1"/>
        </p:nvSpPr>
        <p:spPr>
          <a:xfrm rot="10800000">
            <a:off x="7381025" y="-6731"/>
            <a:ext cx="3245467" cy="2733806"/>
          </a:xfrm>
          <a:prstGeom prst="trapezoid">
            <a:avLst>
              <a:gd name="adj" fmla="val 59358"/>
            </a:avLst>
          </a:pr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rapezoid 13"/>
          <p:cNvSpPr/>
          <p:nvPr userDrawn="1"/>
        </p:nvSpPr>
        <p:spPr>
          <a:xfrm>
            <a:off x="6561110" y="5137363"/>
            <a:ext cx="2054095" cy="1730259"/>
          </a:xfrm>
          <a:prstGeom prst="trapezoid">
            <a:avLst>
              <a:gd name="adj" fmla="val 59358"/>
            </a:avLst>
          </a:pr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 Placeholder 6"/>
          <p:cNvSpPr>
            <a:spLocks noGrp="1"/>
          </p:cNvSpPr>
          <p:nvPr>
            <p:ph type="body" sz="quarter" idx="14" hasCustomPrompt="1"/>
          </p:nvPr>
        </p:nvSpPr>
        <p:spPr>
          <a:xfrm>
            <a:off x="272361" y="2450864"/>
            <a:ext cx="7083425" cy="690369"/>
          </a:xfrm>
          <a:prstGeom prst="rect">
            <a:avLst/>
          </a:prstGeom>
        </p:spPr>
        <p:txBody>
          <a:bodyPr/>
          <a:lstStyle>
            <a:lvl1pPr marL="0" indent="0">
              <a:buFontTx/>
              <a:buNone/>
              <a:defRPr sz="3600" baseline="0">
                <a:solidFill>
                  <a:srgbClr val="387BBA"/>
                </a:solidFill>
                <a:latin typeface="+mj-lt"/>
              </a:defRPr>
            </a:lvl1pPr>
          </a:lstStyle>
          <a:p>
            <a:pPr lvl="0"/>
            <a:r>
              <a:rPr lang="en-US" dirty="0"/>
              <a:t>Click to add section header</a:t>
            </a:r>
            <a:endParaRPr lang="en-IN" dirty="0"/>
          </a:p>
        </p:txBody>
      </p:sp>
    </p:spTree>
    <p:extLst>
      <p:ext uri="{BB962C8B-B14F-4D97-AF65-F5344CB8AC3E}">
        <p14:creationId xmlns:p14="http://schemas.microsoft.com/office/powerpoint/2010/main" val="69089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162" y="2125980"/>
            <a:ext cx="10360501" cy="4924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324" y="3840480"/>
            <a:ext cx="8532178" cy="30777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9/28/2019</a:t>
            </a:fld>
            <a:endParaRPr lang="en-US"/>
          </a:p>
        </p:txBody>
      </p:sp>
      <p:sp>
        <p:nvSpPr>
          <p:cNvPr id="6" name="Holder 6"/>
          <p:cNvSpPr>
            <a:spLocks noGrp="1"/>
          </p:cNvSpPr>
          <p:nvPr>
            <p:ph type="sldNum" sz="quarter" idx="7"/>
          </p:nvPr>
        </p:nvSpPr>
        <p:spPr/>
        <p:txBody>
          <a:bodyPr lIns="0" tIns="0" rIns="0" bIns="0"/>
          <a:lstStyle>
            <a:lvl1pPr>
              <a:defRPr sz="1400" b="0" i="0">
                <a:solidFill>
                  <a:srgbClr val="7E7E7E"/>
                </a:solidFill>
                <a:latin typeface="Arial"/>
                <a:cs typeface="Arial"/>
              </a:defRPr>
            </a:lvl1pPr>
          </a:lstStyle>
          <a:p>
            <a:pPr marL="25392">
              <a:lnSpc>
                <a:spcPts val="1435"/>
              </a:lnSpc>
            </a:pPr>
            <a:fld id="{81D60167-4931-47E6-BA6A-407CBD079E47}" type="slidenum">
              <a:rPr lang="en-US" spc="-70" smtClean="0"/>
              <a:pPr marL="25392">
                <a:lnSpc>
                  <a:spcPts val="1435"/>
                </a:lnSpc>
              </a:pPr>
              <a:t>‹#›</a:t>
            </a:fld>
            <a:endParaRPr lang="en-US" spc="-70" dirty="0"/>
          </a:p>
        </p:txBody>
      </p:sp>
    </p:spTree>
    <p:extLst>
      <p:ext uri="{BB962C8B-B14F-4D97-AF65-F5344CB8AC3E}">
        <p14:creationId xmlns:p14="http://schemas.microsoft.com/office/powerpoint/2010/main" val="4809502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99" b="0" i="0">
                <a:solidFill>
                  <a:srgbClr val="387AB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999" b="0" i="0">
                <a:solidFill>
                  <a:srgbClr val="F97405"/>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9/28/2019</a:t>
            </a:fld>
            <a:endParaRPr lang="en-US"/>
          </a:p>
        </p:txBody>
      </p:sp>
      <p:sp>
        <p:nvSpPr>
          <p:cNvPr id="6" name="Holder 6"/>
          <p:cNvSpPr>
            <a:spLocks noGrp="1"/>
          </p:cNvSpPr>
          <p:nvPr>
            <p:ph type="sldNum" sz="quarter" idx="7"/>
          </p:nvPr>
        </p:nvSpPr>
        <p:spPr/>
        <p:txBody>
          <a:bodyPr lIns="0" tIns="0" rIns="0" bIns="0"/>
          <a:lstStyle>
            <a:lvl1pPr>
              <a:defRPr sz="1400" b="0" i="0">
                <a:solidFill>
                  <a:srgbClr val="7E7E7E"/>
                </a:solidFill>
                <a:latin typeface="Arial"/>
                <a:cs typeface="Arial"/>
              </a:defRPr>
            </a:lvl1pPr>
          </a:lstStyle>
          <a:p>
            <a:pPr marL="25392">
              <a:lnSpc>
                <a:spcPts val="1435"/>
              </a:lnSpc>
            </a:pPr>
            <a:fld id="{81D60167-4931-47E6-BA6A-407CBD079E47}" type="slidenum">
              <a:rPr lang="en-US" spc="-70" smtClean="0"/>
              <a:pPr marL="25392">
                <a:lnSpc>
                  <a:spcPts val="1435"/>
                </a:lnSpc>
              </a:pPr>
              <a:t>‹#›</a:t>
            </a:fld>
            <a:endParaRPr lang="en-US" spc="-70" dirty="0"/>
          </a:p>
        </p:txBody>
      </p:sp>
    </p:spTree>
    <p:extLst>
      <p:ext uri="{BB962C8B-B14F-4D97-AF65-F5344CB8AC3E}">
        <p14:creationId xmlns:p14="http://schemas.microsoft.com/office/powerpoint/2010/main" val="4880651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99" b="0" i="0">
                <a:solidFill>
                  <a:srgbClr val="387AB9"/>
                </a:solidFill>
                <a:latin typeface="Arial"/>
                <a:cs typeface="Arial"/>
              </a:defRPr>
            </a:lvl1pPr>
          </a:lstStyle>
          <a:p>
            <a:endParaRPr/>
          </a:p>
        </p:txBody>
      </p:sp>
      <p:sp>
        <p:nvSpPr>
          <p:cNvPr id="3" name="Holder 3"/>
          <p:cNvSpPr>
            <a:spLocks noGrp="1"/>
          </p:cNvSpPr>
          <p:nvPr>
            <p:ph sz="half" idx="2"/>
          </p:nvPr>
        </p:nvSpPr>
        <p:spPr>
          <a:xfrm>
            <a:off x="609441" y="1577340"/>
            <a:ext cx="5302139" cy="30777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7245" y="1577340"/>
            <a:ext cx="5302139" cy="30777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9/28/2019</a:t>
            </a:fld>
            <a:endParaRPr lang="en-US"/>
          </a:p>
        </p:txBody>
      </p:sp>
      <p:sp>
        <p:nvSpPr>
          <p:cNvPr id="7" name="Holder 7"/>
          <p:cNvSpPr>
            <a:spLocks noGrp="1"/>
          </p:cNvSpPr>
          <p:nvPr>
            <p:ph type="sldNum" sz="quarter" idx="7"/>
          </p:nvPr>
        </p:nvSpPr>
        <p:spPr/>
        <p:txBody>
          <a:bodyPr lIns="0" tIns="0" rIns="0" bIns="0"/>
          <a:lstStyle>
            <a:lvl1pPr>
              <a:defRPr sz="1400" b="0" i="0">
                <a:solidFill>
                  <a:srgbClr val="7E7E7E"/>
                </a:solidFill>
                <a:latin typeface="Arial"/>
                <a:cs typeface="Arial"/>
              </a:defRPr>
            </a:lvl1pPr>
          </a:lstStyle>
          <a:p>
            <a:pPr marL="25392">
              <a:lnSpc>
                <a:spcPts val="1435"/>
              </a:lnSpc>
            </a:pPr>
            <a:fld id="{81D60167-4931-47E6-BA6A-407CBD079E47}" type="slidenum">
              <a:rPr lang="en-US" spc="-70" smtClean="0"/>
              <a:pPr marL="25392">
                <a:lnSpc>
                  <a:spcPts val="1435"/>
                </a:lnSpc>
              </a:pPr>
              <a:t>‹#›</a:t>
            </a:fld>
            <a:endParaRPr lang="en-US" spc="-70" dirty="0"/>
          </a:p>
        </p:txBody>
      </p:sp>
    </p:spTree>
    <p:extLst>
      <p:ext uri="{BB962C8B-B14F-4D97-AF65-F5344CB8AC3E}">
        <p14:creationId xmlns:p14="http://schemas.microsoft.com/office/powerpoint/2010/main" val="10178387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99" b="0" i="0">
                <a:solidFill>
                  <a:srgbClr val="387AB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9/28/2019</a:t>
            </a:fld>
            <a:endParaRPr lang="en-US"/>
          </a:p>
        </p:txBody>
      </p:sp>
      <p:sp>
        <p:nvSpPr>
          <p:cNvPr id="5" name="Holder 5"/>
          <p:cNvSpPr>
            <a:spLocks noGrp="1"/>
          </p:cNvSpPr>
          <p:nvPr>
            <p:ph type="sldNum" sz="quarter" idx="7"/>
          </p:nvPr>
        </p:nvSpPr>
        <p:spPr/>
        <p:txBody>
          <a:bodyPr lIns="0" tIns="0" rIns="0" bIns="0"/>
          <a:lstStyle>
            <a:lvl1pPr>
              <a:defRPr sz="1400" b="0" i="0">
                <a:solidFill>
                  <a:srgbClr val="7E7E7E"/>
                </a:solidFill>
                <a:latin typeface="Arial"/>
                <a:cs typeface="Arial"/>
              </a:defRPr>
            </a:lvl1pPr>
          </a:lstStyle>
          <a:p>
            <a:pPr marL="25392">
              <a:lnSpc>
                <a:spcPts val="1435"/>
              </a:lnSpc>
            </a:pPr>
            <a:fld id="{81D60167-4931-47E6-BA6A-407CBD079E47}" type="slidenum">
              <a:rPr lang="en-US" spc="-70" smtClean="0"/>
              <a:pPr marL="25392">
                <a:lnSpc>
                  <a:spcPts val="1435"/>
                </a:lnSpc>
              </a:pPr>
              <a:t>‹#›</a:t>
            </a:fld>
            <a:endParaRPr lang="en-US" spc="-70" dirty="0"/>
          </a:p>
        </p:txBody>
      </p:sp>
    </p:spTree>
    <p:extLst>
      <p:ext uri="{BB962C8B-B14F-4D97-AF65-F5344CB8AC3E}">
        <p14:creationId xmlns:p14="http://schemas.microsoft.com/office/powerpoint/2010/main" val="13583164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
            <a:ext cx="12185778" cy="6857997"/>
          </a:xfrm>
          <a:prstGeom prst="rect">
            <a:avLst/>
          </a:prstGeom>
          <a:blipFill>
            <a:blip r:embed="rId2" cstate="print"/>
            <a:stretch>
              <a:fillRect/>
            </a:stretch>
          </a:blipFill>
        </p:spPr>
        <p:txBody>
          <a:bodyPr wrap="square" lIns="0" tIns="0" rIns="0" bIns="0" rtlCol="0"/>
          <a:lstStyle/>
          <a:p>
            <a:endParaRPr sz="1899"/>
          </a:p>
        </p:txBody>
      </p:sp>
      <p:sp>
        <p:nvSpPr>
          <p:cNvPr id="17" name="bk object 17"/>
          <p:cNvSpPr/>
          <p:nvPr/>
        </p:nvSpPr>
        <p:spPr>
          <a:xfrm>
            <a:off x="847123" y="3297935"/>
            <a:ext cx="4281325" cy="2780030"/>
          </a:xfrm>
          <a:custGeom>
            <a:avLst/>
            <a:gdLst/>
            <a:ahLst/>
            <a:cxnLst/>
            <a:rect l="l" t="t" r="r" b="b"/>
            <a:pathLst>
              <a:path w="4282440" h="2780029">
                <a:moveTo>
                  <a:pt x="0" y="2779776"/>
                </a:moveTo>
                <a:lnTo>
                  <a:pt x="4282439" y="2779776"/>
                </a:lnTo>
                <a:lnTo>
                  <a:pt x="4282439" y="0"/>
                </a:lnTo>
                <a:lnTo>
                  <a:pt x="0" y="0"/>
                </a:lnTo>
                <a:lnTo>
                  <a:pt x="0" y="2779776"/>
                </a:lnTo>
                <a:close/>
              </a:path>
            </a:pathLst>
          </a:custGeom>
          <a:solidFill>
            <a:srgbClr val="FFFFFF"/>
          </a:solidFill>
        </p:spPr>
        <p:txBody>
          <a:bodyPr wrap="square" lIns="0" tIns="0" rIns="0" bIns="0" rtlCol="0"/>
          <a:lstStyle/>
          <a:p>
            <a:endParaRPr sz="1899"/>
          </a:p>
        </p:txBody>
      </p:sp>
      <p:sp>
        <p:nvSpPr>
          <p:cNvPr id="18" name="bk object 18"/>
          <p:cNvSpPr/>
          <p:nvPr/>
        </p:nvSpPr>
        <p:spPr>
          <a:xfrm>
            <a:off x="3525617" y="3576828"/>
            <a:ext cx="1386478" cy="315468"/>
          </a:xfrm>
          <a:prstGeom prst="rect">
            <a:avLst/>
          </a:prstGeom>
          <a:blipFill>
            <a:blip r:embed="rId3" cstate="print"/>
            <a:stretch>
              <a:fillRect/>
            </a:stretch>
          </a:blipFill>
        </p:spPr>
        <p:txBody>
          <a:bodyPr wrap="square" lIns="0" tIns="0" rIns="0" bIns="0" rtlCol="0"/>
          <a:lstStyle/>
          <a:p>
            <a:endParaRPr sz="1899"/>
          </a:p>
        </p:txBody>
      </p:sp>
      <p:sp>
        <p:nvSpPr>
          <p:cNvPr id="19" name="bk object 19"/>
          <p:cNvSpPr/>
          <p:nvPr/>
        </p:nvSpPr>
        <p:spPr>
          <a:xfrm>
            <a:off x="847124" y="5887211"/>
            <a:ext cx="4280690" cy="0"/>
          </a:xfrm>
          <a:custGeom>
            <a:avLst/>
            <a:gdLst/>
            <a:ahLst/>
            <a:cxnLst/>
            <a:rect l="l" t="t" r="r" b="b"/>
            <a:pathLst>
              <a:path w="4281805">
                <a:moveTo>
                  <a:pt x="0" y="0"/>
                </a:moveTo>
                <a:lnTo>
                  <a:pt x="4281551" y="0"/>
                </a:lnTo>
              </a:path>
            </a:pathLst>
          </a:custGeom>
          <a:ln w="9144">
            <a:solidFill>
              <a:srgbClr val="C5C5C6"/>
            </a:solidFill>
          </a:ln>
        </p:spPr>
        <p:txBody>
          <a:bodyPr wrap="square" lIns="0" tIns="0" rIns="0" bIns="0" rtlCol="0"/>
          <a:lstStyle/>
          <a:p>
            <a:endParaRPr sz="1899"/>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9/28/2019</a:t>
            </a:fld>
            <a:endParaRPr lang="en-US"/>
          </a:p>
        </p:txBody>
      </p:sp>
      <p:sp>
        <p:nvSpPr>
          <p:cNvPr id="4" name="Holder 4"/>
          <p:cNvSpPr>
            <a:spLocks noGrp="1"/>
          </p:cNvSpPr>
          <p:nvPr>
            <p:ph type="sldNum" sz="quarter" idx="7"/>
          </p:nvPr>
        </p:nvSpPr>
        <p:spPr/>
        <p:txBody>
          <a:bodyPr lIns="0" tIns="0" rIns="0" bIns="0"/>
          <a:lstStyle>
            <a:lvl1pPr>
              <a:defRPr sz="1400" b="0" i="0">
                <a:solidFill>
                  <a:srgbClr val="7E7E7E"/>
                </a:solidFill>
                <a:latin typeface="Arial"/>
                <a:cs typeface="Arial"/>
              </a:defRPr>
            </a:lvl1pPr>
          </a:lstStyle>
          <a:p>
            <a:pPr marL="25392">
              <a:lnSpc>
                <a:spcPts val="1435"/>
              </a:lnSpc>
            </a:pPr>
            <a:fld id="{81D60167-4931-47E6-BA6A-407CBD079E47}" type="slidenum">
              <a:rPr lang="en-US" spc="-70" smtClean="0"/>
              <a:pPr marL="25392">
                <a:lnSpc>
                  <a:spcPts val="1435"/>
                </a:lnSpc>
              </a:pPr>
              <a:t>‹#›</a:t>
            </a:fld>
            <a:endParaRPr lang="en-US" spc="-70" dirty="0"/>
          </a:p>
        </p:txBody>
      </p:sp>
    </p:spTree>
    <p:extLst>
      <p:ext uri="{BB962C8B-B14F-4D97-AF65-F5344CB8AC3E}">
        <p14:creationId xmlns:p14="http://schemas.microsoft.com/office/powerpoint/2010/main" val="983497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10" name="Rectangle 9"/>
          <p:cNvSpPr/>
          <p:nvPr userDrawn="1"/>
        </p:nvSpPr>
        <p:spPr>
          <a:xfrm>
            <a:off x="588743" y="531563"/>
            <a:ext cx="11027869" cy="5785261"/>
          </a:xfrm>
          <a:prstGeom prst="rect">
            <a:avLst/>
          </a:prstGeom>
          <a:solidFill>
            <a:schemeClr val="bg1">
              <a:alpha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Freeform 10"/>
          <p:cNvSpPr/>
          <p:nvPr userDrawn="1"/>
        </p:nvSpPr>
        <p:spPr>
          <a:xfrm>
            <a:off x="375050" y="340584"/>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eform 14"/>
          <p:cNvSpPr/>
          <p:nvPr userDrawn="1"/>
        </p:nvSpPr>
        <p:spPr>
          <a:xfrm rot="10800000">
            <a:off x="11102071" y="5777503"/>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 Placeholder 6"/>
          <p:cNvSpPr>
            <a:spLocks noGrp="1"/>
          </p:cNvSpPr>
          <p:nvPr>
            <p:ph type="body" sz="quarter" idx="14" hasCustomPrompt="1"/>
          </p:nvPr>
        </p:nvSpPr>
        <p:spPr>
          <a:xfrm>
            <a:off x="1041548" y="3020321"/>
            <a:ext cx="10091589" cy="817359"/>
          </a:xfrm>
          <a:prstGeom prst="rect">
            <a:avLst/>
          </a:prstGeom>
        </p:spPr>
        <p:txBody>
          <a:bodyPr/>
          <a:lstStyle>
            <a:lvl1pPr marL="0" indent="0" algn="ctr">
              <a:buFontTx/>
              <a:buNone/>
              <a:defRPr sz="3600">
                <a:solidFill>
                  <a:srgbClr val="387BBA"/>
                </a:solidFill>
                <a:latin typeface="+mj-lt"/>
              </a:defRPr>
            </a:lvl1pPr>
          </a:lstStyle>
          <a:p>
            <a:pPr lvl="0"/>
            <a:r>
              <a:rPr lang="en-US" dirty="0"/>
              <a:t>Click to add section header</a:t>
            </a:r>
            <a:endParaRPr lang="en-IN" dirty="0"/>
          </a:p>
        </p:txBody>
      </p:sp>
    </p:spTree>
    <p:extLst>
      <p:ext uri="{BB962C8B-B14F-4D97-AF65-F5344CB8AC3E}">
        <p14:creationId xmlns:p14="http://schemas.microsoft.com/office/powerpoint/2010/main" val="324097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with subtitle">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cxnSp>
        <p:nvCxnSpPr>
          <p:cNvPr id="3" name="Straight Connector 2"/>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 name="Freeform 3"/>
          <p:cNvSpPr/>
          <p:nvPr userDrawn="1"/>
        </p:nvSpPr>
        <p:spPr>
          <a:xfrm>
            <a:off x="-3175"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Freeform 4"/>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Content Placeholder 6"/>
          <p:cNvSpPr>
            <a:spLocks noGrp="1"/>
          </p:cNvSpPr>
          <p:nvPr>
            <p:ph sz="quarter" idx="16" hasCustomPrompt="1"/>
          </p:nvPr>
        </p:nvSpPr>
        <p:spPr>
          <a:xfrm>
            <a:off x="325412" y="1590675"/>
            <a:ext cx="11533214"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7" name="Text Placeholder 6"/>
          <p:cNvSpPr>
            <a:spLocks noGrp="1"/>
          </p:cNvSpPr>
          <p:nvPr>
            <p:ph type="body" sz="quarter" idx="17"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0" name="Text Placeholder 9"/>
          <p:cNvSpPr>
            <a:spLocks noGrp="1"/>
          </p:cNvSpPr>
          <p:nvPr>
            <p:ph type="body" sz="quarter" idx="18"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 name="TextBox 5"/>
          <p:cNvSpPr txBox="1"/>
          <p:nvPr userDrawn="1"/>
        </p:nvSpPr>
        <p:spPr>
          <a:xfrm>
            <a:off x="10910485" y="6571527"/>
            <a:ext cx="423081" cy="286232"/>
          </a:xfrm>
          <a:prstGeom prst="rect">
            <a:avLst/>
          </a:prstGeom>
          <a:noFill/>
        </p:spPr>
        <p:txBody>
          <a:bodyPr wrap="square" rtlCol="0">
            <a:spAutoFit/>
          </a:bodyPr>
          <a:lstStyle/>
          <a:p>
            <a:pPr>
              <a:lnSpc>
                <a:spcPct val="90000"/>
              </a:lnSpc>
            </a:pPr>
            <a:fld id="{2BB58B55-6E00-47A5-A839-B9959B03CC4D}" type="slidenum">
              <a:rPr lang="en-IN" sz="1400" smtClean="0">
                <a:solidFill>
                  <a:schemeClr val="tx1">
                    <a:lumMod val="50000"/>
                    <a:lumOff val="50000"/>
                  </a:schemeClr>
                </a:solidFill>
                <a:latin typeface="Calibri Light"/>
                <a:cs typeface="Calibri Light"/>
              </a:rPr>
              <a:t>‹#›</a:t>
            </a:fld>
            <a:endParaRPr lang="en-IN" sz="1400" dirty="0">
              <a:solidFill>
                <a:schemeClr val="tx1">
                  <a:lumMod val="50000"/>
                  <a:lumOff val="50000"/>
                </a:schemeClr>
              </a:solidFill>
              <a:latin typeface="Calibri Light"/>
              <a:cs typeface="Calibri Light"/>
            </a:endParaRPr>
          </a:p>
        </p:txBody>
      </p:sp>
    </p:spTree>
    <p:extLst>
      <p:ext uri="{BB962C8B-B14F-4D97-AF65-F5344CB8AC3E}">
        <p14:creationId xmlns:p14="http://schemas.microsoft.com/office/powerpoint/2010/main" val="316551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1 without subtitle">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cxnSp>
        <p:nvCxnSpPr>
          <p:cNvPr id="3" name="Straight Connector 2"/>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 name="Freeform 3"/>
          <p:cNvSpPr/>
          <p:nvPr userDrawn="1"/>
        </p:nvSpPr>
        <p:spPr>
          <a:xfrm>
            <a:off x="-3175"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Freeform 4"/>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Content Placeholder 6"/>
          <p:cNvSpPr>
            <a:spLocks noGrp="1"/>
          </p:cNvSpPr>
          <p:nvPr>
            <p:ph sz="quarter" idx="16" hasCustomPrompt="1"/>
          </p:nvPr>
        </p:nvSpPr>
        <p:spPr>
          <a:xfrm>
            <a:off x="325412" y="1590675"/>
            <a:ext cx="11533214"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7" name="Text Placeholder 6"/>
          <p:cNvSpPr>
            <a:spLocks noGrp="1"/>
          </p:cNvSpPr>
          <p:nvPr>
            <p:ph type="body" sz="quarter" idx="17" hasCustomPrompt="1"/>
          </p:nvPr>
        </p:nvSpPr>
        <p:spPr>
          <a:xfrm>
            <a:off x="325438" y="301625"/>
            <a:ext cx="11537950" cy="777875"/>
          </a:xfrm>
          <a:prstGeom prst="rect">
            <a:avLst/>
          </a:prstGeom>
        </p:spPr>
        <p:txBody>
          <a:bodyPr anchor="ctr"/>
          <a:lstStyle>
            <a:lvl1pPr marL="0" indent="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8" name="TextBox 7"/>
          <p:cNvSpPr txBox="1"/>
          <p:nvPr userDrawn="1"/>
        </p:nvSpPr>
        <p:spPr>
          <a:xfrm>
            <a:off x="10910485" y="6571527"/>
            <a:ext cx="423081" cy="286232"/>
          </a:xfrm>
          <a:prstGeom prst="rect">
            <a:avLst/>
          </a:prstGeom>
          <a:noFill/>
        </p:spPr>
        <p:txBody>
          <a:bodyPr wrap="square" rtlCol="0">
            <a:spAutoFit/>
          </a:bodyPr>
          <a:lstStyle/>
          <a:p>
            <a:pPr>
              <a:lnSpc>
                <a:spcPct val="90000"/>
              </a:lnSpc>
            </a:pPr>
            <a:fld id="{2BB58B55-6E00-47A5-A839-B9959B03CC4D}" type="slidenum">
              <a:rPr lang="en-IN" sz="1400" smtClean="0">
                <a:solidFill>
                  <a:schemeClr val="tx1">
                    <a:lumMod val="50000"/>
                    <a:lumOff val="50000"/>
                  </a:schemeClr>
                </a:solidFill>
                <a:latin typeface="Calibri Light"/>
                <a:cs typeface="Calibri Light"/>
              </a:rPr>
              <a:t>‹#›</a:t>
            </a:fld>
            <a:endParaRPr lang="en-IN" sz="1400" dirty="0">
              <a:solidFill>
                <a:schemeClr val="tx1">
                  <a:lumMod val="50000"/>
                  <a:lumOff val="50000"/>
                </a:schemeClr>
              </a:solidFill>
              <a:latin typeface="Calibri Light"/>
              <a:cs typeface="Calibri Light"/>
            </a:endParaRPr>
          </a:p>
        </p:txBody>
      </p:sp>
    </p:spTree>
    <p:extLst>
      <p:ext uri="{BB962C8B-B14F-4D97-AF65-F5344CB8AC3E}">
        <p14:creationId xmlns:p14="http://schemas.microsoft.com/office/powerpoint/2010/main" val="51610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4" name="Freeform 3"/>
          <p:cNvSpPr/>
          <p:nvPr userDrawn="1"/>
        </p:nvSpPr>
        <p:spPr>
          <a:xfrm>
            <a:off x="-3175"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Freeform 4"/>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Content Placeholder 6"/>
          <p:cNvSpPr>
            <a:spLocks noGrp="1"/>
          </p:cNvSpPr>
          <p:nvPr>
            <p:ph sz="quarter" idx="16" hasCustomPrompt="1"/>
          </p:nvPr>
        </p:nvSpPr>
        <p:spPr>
          <a:xfrm>
            <a:off x="325412" y="1590675"/>
            <a:ext cx="5577840"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9" name="Content Placeholder 6"/>
          <p:cNvSpPr>
            <a:spLocks noGrp="1"/>
          </p:cNvSpPr>
          <p:nvPr>
            <p:ph sz="quarter" idx="17" hasCustomPrompt="1"/>
          </p:nvPr>
        </p:nvSpPr>
        <p:spPr>
          <a:xfrm>
            <a:off x="6285572" y="1590675"/>
            <a:ext cx="5577840"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cxnSp>
        <p:nvCxnSpPr>
          <p:cNvPr id="10" name="Straight Connector 9"/>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6"/>
          <p:cNvSpPr>
            <a:spLocks noGrp="1"/>
          </p:cNvSpPr>
          <p:nvPr>
            <p:ph type="body" sz="quarter" idx="17"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5" name="Text Placeholder 9"/>
          <p:cNvSpPr>
            <a:spLocks noGrp="1"/>
          </p:cNvSpPr>
          <p:nvPr>
            <p:ph type="body" sz="quarter" idx="18"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TextBox 10"/>
          <p:cNvSpPr txBox="1"/>
          <p:nvPr userDrawn="1"/>
        </p:nvSpPr>
        <p:spPr>
          <a:xfrm>
            <a:off x="10910485" y="6571527"/>
            <a:ext cx="423081" cy="286232"/>
          </a:xfrm>
          <a:prstGeom prst="rect">
            <a:avLst/>
          </a:prstGeom>
          <a:noFill/>
        </p:spPr>
        <p:txBody>
          <a:bodyPr wrap="square" rtlCol="0">
            <a:spAutoFit/>
          </a:bodyPr>
          <a:lstStyle/>
          <a:p>
            <a:pPr>
              <a:lnSpc>
                <a:spcPct val="90000"/>
              </a:lnSpc>
            </a:pPr>
            <a:fld id="{2BB58B55-6E00-47A5-A839-B9959B03CC4D}" type="slidenum">
              <a:rPr lang="en-IN" sz="1400" smtClean="0">
                <a:solidFill>
                  <a:schemeClr val="tx1">
                    <a:lumMod val="50000"/>
                    <a:lumOff val="50000"/>
                  </a:schemeClr>
                </a:solidFill>
                <a:latin typeface="Calibri Light"/>
                <a:cs typeface="Calibri Light"/>
              </a:rPr>
              <a:t>‹#›</a:t>
            </a:fld>
            <a:endParaRPr lang="en-IN" sz="1400" dirty="0">
              <a:solidFill>
                <a:schemeClr val="tx1">
                  <a:lumMod val="50000"/>
                  <a:lumOff val="50000"/>
                </a:schemeClr>
              </a:solidFill>
              <a:latin typeface="Calibri Light"/>
              <a:cs typeface="Calibri Light"/>
            </a:endParaRPr>
          </a:p>
        </p:txBody>
      </p:sp>
    </p:spTree>
    <p:extLst>
      <p:ext uri="{BB962C8B-B14F-4D97-AF65-F5344CB8AC3E}">
        <p14:creationId xmlns:p14="http://schemas.microsoft.com/office/powerpoint/2010/main" val="131572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4" name="Freeform 3"/>
          <p:cNvSpPr/>
          <p:nvPr userDrawn="1"/>
        </p:nvSpPr>
        <p:spPr>
          <a:xfrm>
            <a:off x="-3175"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Freeform 4"/>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Content Placeholder 6"/>
          <p:cNvSpPr>
            <a:spLocks noGrp="1"/>
          </p:cNvSpPr>
          <p:nvPr>
            <p:ph sz="quarter" idx="16" hasCustomPrompt="1"/>
          </p:nvPr>
        </p:nvSpPr>
        <p:spPr>
          <a:xfrm>
            <a:off x="325345" y="2108499"/>
            <a:ext cx="5577840" cy="4463751"/>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9" name="Content Placeholder 6"/>
          <p:cNvSpPr>
            <a:spLocks noGrp="1"/>
          </p:cNvSpPr>
          <p:nvPr>
            <p:ph sz="quarter" idx="17" hasCustomPrompt="1"/>
          </p:nvPr>
        </p:nvSpPr>
        <p:spPr>
          <a:xfrm>
            <a:off x="6285572" y="2108499"/>
            <a:ext cx="5577840" cy="4463751"/>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cxnSp>
        <p:nvCxnSpPr>
          <p:cNvPr id="15" name="Straight Connector 14"/>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3" name="Text Placeholder 6"/>
          <p:cNvSpPr>
            <a:spLocks noGrp="1"/>
          </p:cNvSpPr>
          <p:nvPr>
            <p:ph type="body" sz="quarter" idx="19"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8" name="Text Placeholder 9"/>
          <p:cNvSpPr>
            <a:spLocks noGrp="1"/>
          </p:cNvSpPr>
          <p:nvPr>
            <p:ph type="body" sz="quarter" idx="20"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 name="Text Placeholder 5"/>
          <p:cNvSpPr>
            <a:spLocks noGrp="1"/>
          </p:cNvSpPr>
          <p:nvPr>
            <p:ph type="body" sz="quarter" idx="21" hasCustomPrompt="1"/>
          </p:nvPr>
        </p:nvSpPr>
        <p:spPr>
          <a:xfrm>
            <a:off x="325345" y="1581150"/>
            <a:ext cx="5577840" cy="527050"/>
          </a:xfrm>
          <a:prstGeom prst="rect">
            <a:avLst/>
          </a:prstGeom>
          <a:solidFill>
            <a:srgbClr val="F8AE3C">
              <a:alpha val="50196"/>
            </a:srgbClr>
          </a:solidFill>
          <a:ln>
            <a:solidFill>
              <a:schemeClr val="bg1">
                <a:lumMod val="85000"/>
              </a:schemeClr>
            </a:solidFill>
          </a:ln>
        </p:spPr>
        <p:txBody>
          <a:bodyPr tIns="45720" rIns="45720" bIns="45720" anchor="ctr">
            <a:normAutofit/>
          </a:bodyPr>
          <a:lstStyle>
            <a:lvl1pPr>
              <a:defRPr lang="en-US" sz="2800" b="0" dirty="0" smtClean="0">
                <a:solidFill>
                  <a:srgbClr val="3E3D40"/>
                </a:solidFill>
                <a:latin typeface="+mj-lt"/>
              </a:defRPr>
            </a:lvl1pPr>
          </a:lstStyle>
          <a:p>
            <a:pPr marL="0" lvl="0" indent="0">
              <a:buNone/>
            </a:pPr>
            <a:r>
              <a:rPr lang="en-US" dirty="0"/>
              <a:t>Click to add column heading</a:t>
            </a:r>
          </a:p>
        </p:txBody>
      </p:sp>
      <p:sp>
        <p:nvSpPr>
          <p:cNvPr id="19" name="Text Placeholder 5"/>
          <p:cNvSpPr>
            <a:spLocks noGrp="1"/>
          </p:cNvSpPr>
          <p:nvPr>
            <p:ph type="body" sz="quarter" idx="22" hasCustomPrompt="1"/>
          </p:nvPr>
        </p:nvSpPr>
        <p:spPr>
          <a:xfrm>
            <a:off x="6285572" y="1562862"/>
            <a:ext cx="5577840" cy="527050"/>
          </a:xfrm>
          <a:prstGeom prst="rect">
            <a:avLst/>
          </a:prstGeom>
          <a:solidFill>
            <a:srgbClr val="F8AE3C">
              <a:alpha val="50196"/>
            </a:srgbClr>
          </a:solidFill>
          <a:ln>
            <a:solidFill>
              <a:schemeClr val="bg1">
                <a:lumMod val="85000"/>
              </a:schemeClr>
            </a:solidFill>
          </a:ln>
        </p:spPr>
        <p:txBody>
          <a:bodyPr tIns="45720" rIns="45720" bIns="45720" anchor="ctr">
            <a:normAutofit/>
          </a:bodyPr>
          <a:lstStyle>
            <a:lvl1pPr>
              <a:defRPr lang="en-US" sz="2800" b="0" dirty="0" smtClean="0">
                <a:solidFill>
                  <a:srgbClr val="3E3D40"/>
                </a:solidFill>
                <a:latin typeface="+mj-lt"/>
              </a:defRPr>
            </a:lvl1pPr>
          </a:lstStyle>
          <a:p>
            <a:pPr marL="0" lvl="0" indent="0">
              <a:buNone/>
            </a:pPr>
            <a:r>
              <a:rPr lang="en-US" dirty="0"/>
              <a:t>Click to add column heading</a:t>
            </a:r>
          </a:p>
        </p:txBody>
      </p:sp>
      <p:sp>
        <p:nvSpPr>
          <p:cNvPr id="12" name="TextBox 11"/>
          <p:cNvSpPr txBox="1"/>
          <p:nvPr userDrawn="1"/>
        </p:nvSpPr>
        <p:spPr>
          <a:xfrm>
            <a:off x="10910485" y="6571527"/>
            <a:ext cx="423081" cy="286232"/>
          </a:xfrm>
          <a:prstGeom prst="rect">
            <a:avLst/>
          </a:prstGeom>
          <a:noFill/>
        </p:spPr>
        <p:txBody>
          <a:bodyPr wrap="square" rtlCol="0">
            <a:spAutoFit/>
          </a:bodyPr>
          <a:lstStyle/>
          <a:p>
            <a:pPr>
              <a:lnSpc>
                <a:spcPct val="90000"/>
              </a:lnSpc>
            </a:pPr>
            <a:fld id="{2BB58B55-6E00-47A5-A839-B9959B03CC4D}" type="slidenum">
              <a:rPr lang="en-IN" sz="1400" smtClean="0">
                <a:solidFill>
                  <a:schemeClr val="tx1">
                    <a:lumMod val="50000"/>
                    <a:lumOff val="50000"/>
                  </a:schemeClr>
                </a:solidFill>
                <a:latin typeface="Calibri Light"/>
                <a:cs typeface="Calibri Light"/>
              </a:rPr>
              <a:t>‹#›</a:t>
            </a:fld>
            <a:endParaRPr lang="en-IN" sz="1400" dirty="0">
              <a:solidFill>
                <a:schemeClr val="tx1">
                  <a:lumMod val="50000"/>
                  <a:lumOff val="50000"/>
                </a:schemeClr>
              </a:solidFill>
              <a:latin typeface="Calibri Light"/>
              <a:cs typeface="Calibri Light"/>
            </a:endParaRPr>
          </a:p>
        </p:txBody>
      </p:sp>
    </p:spTree>
    <p:extLst>
      <p:ext uri="{BB962C8B-B14F-4D97-AF65-F5344CB8AC3E}">
        <p14:creationId xmlns:p14="http://schemas.microsoft.com/office/powerpoint/2010/main" val="3758219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4" name="Freeform 3"/>
          <p:cNvSpPr/>
          <p:nvPr userDrawn="1"/>
        </p:nvSpPr>
        <p:spPr>
          <a:xfrm>
            <a:off x="0"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Freeform 4"/>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Content Placeholder 6"/>
          <p:cNvSpPr>
            <a:spLocks noGrp="1"/>
          </p:cNvSpPr>
          <p:nvPr>
            <p:ph sz="quarter" idx="16" hasCustomPrompt="1"/>
          </p:nvPr>
        </p:nvSpPr>
        <p:spPr>
          <a:xfrm>
            <a:off x="325411" y="1590675"/>
            <a:ext cx="8181204"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9" name="Content Placeholder 6"/>
          <p:cNvSpPr>
            <a:spLocks noGrp="1"/>
          </p:cNvSpPr>
          <p:nvPr>
            <p:ph sz="quarter" idx="17" hasCustomPrompt="1"/>
          </p:nvPr>
        </p:nvSpPr>
        <p:spPr>
          <a:xfrm>
            <a:off x="8832028" y="2108499"/>
            <a:ext cx="3031384" cy="4463751"/>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cxnSp>
        <p:nvCxnSpPr>
          <p:cNvPr id="12" name="Straight Connector 11"/>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 Placeholder 6"/>
          <p:cNvSpPr>
            <a:spLocks noGrp="1"/>
          </p:cNvSpPr>
          <p:nvPr>
            <p:ph type="body" sz="quarter" idx="19"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6" name="Text Placeholder 9"/>
          <p:cNvSpPr>
            <a:spLocks noGrp="1"/>
          </p:cNvSpPr>
          <p:nvPr>
            <p:ph type="body" sz="quarter" idx="20"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7" name="Text Placeholder 5"/>
          <p:cNvSpPr>
            <a:spLocks noGrp="1"/>
          </p:cNvSpPr>
          <p:nvPr>
            <p:ph type="body" sz="quarter" idx="21" hasCustomPrompt="1"/>
          </p:nvPr>
        </p:nvSpPr>
        <p:spPr>
          <a:xfrm>
            <a:off x="8832028" y="1581150"/>
            <a:ext cx="3031384" cy="527050"/>
          </a:xfrm>
          <a:prstGeom prst="rect">
            <a:avLst/>
          </a:prstGeom>
          <a:solidFill>
            <a:srgbClr val="F8AE3C">
              <a:alpha val="50196"/>
            </a:srgbClr>
          </a:solidFill>
          <a:ln>
            <a:solidFill>
              <a:schemeClr val="bg1">
                <a:lumMod val="85000"/>
              </a:schemeClr>
            </a:solidFill>
          </a:ln>
        </p:spPr>
        <p:txBody>
          <a:bodyPr tIns="45720" rIns="45720" bIns="45720" anchor="ctr">
            <a:normAutofit/>
          </a:bodyPr>
          <a:lstStyle>
            <a:lvl1pPr>
              <a:defRPr lang="en-US" sz="2800" b="0" dirty="0" smtClean="0">
                <a:solidFill>
                  <a:srgbClr val="3E3D40"/>
                </a:solidFill>
                <a:latin typeface="+mj-lt"/>
              </a:defRPr>
            </a:lvl1pPr>
          </a:lstStyle>
          <a:p>
            <a:pPr marL="0" lvl="0" indent="0">
              <a:buNone/>
            </a:pPr>
            <a:r>
              <a:rPr lang="en-US" dirty="0"/>
              <a:t>Column heading</a:t>
            </a:r>
          </a:p>
        </p:txBody>
      </p:sp>
      <p:sp>
        <p:nvSpPr>
          <p:cNvPr id="11" name="TextBox 10"/>
          <p:cNvSpPr txBox="1"/>
          <p:nvPr userDrawn="1"/>
        </p:nvSpPr>
        <p:spPr>
          <a:xfrm>
            <a:off x="10910485" y="6571527"/>
            <a:ext cx="423081" cy="286232"/>
          </a:xfrm>
          <a:prstGeom prst="rect">
            <a:avLst/>
          </a:prstGeom>
          <a:noFill/>
        </p:spPr>
        <p:txBody>
          <a:bodyPr wrap="square" rtlCol="0">
            <a:spAutoFit/>
          </a:bodyPr>
          <a:lstStyle/>
          <a:p>
            <a:pPr>
              <a:lnSpc>
                <a:spcPct val="90000"/>
              </a:lnSpc>
            </a:pPr>
            <a:fld id="{2BB58B55-6E00-47A5-A839-B9959B03CC4D}" type="slidenum">
              <a:rPr lang="en-IN" sz="1400" smtClean="0">
                <a:solidFill>
                  <a:schemeClr val="tx1">
                    <a:lumMod val="50000"/>
                    <a:lumOff val="50000"/>
                  </a:schemeClr>
                </a:solidFill>
                <a:latin typeface="Calibri Light"/>
                <a:cs typeface="Calibri Light"/>
              </a:rPr>
              <a:t>‹#›</a:t>
            </a:fld>
            <a:endParaRPr lang="en-IN" sz="1400" dirty="0">
              <a:solidFill>
                <a:schemeClr val="tx1">
                  <a:lumMod val="50000"/>
                  <a:lumOff val="50000"/>
                </a:schemeClr>
              </a:solidFill>
              <a:latin typeface="Calibri Light"/>
              <a:cs typeface="Calibri Light"/>
            </a:endParaRPr>
          </a:p>
        </p:txBody>
      </p:sp>
    </p:spTree>
    <p:extLst>
      <p:ext uri="{BB962C8B-B14F-4D97-AF65-F5344CB8AC3E}">
        <p14:creationId xmlns:p14="http://schemas.microsoft.com/office/powerpoint/2010/main" val="1304793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2.xml"/><Relationship Id="rId7" Type="http://schemas.openxmlformats.org/officeDocument/2006/relationships/image" Target="../media/image4.png"/><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theme" Target="../theme/theme2.xml"/><Relationship Id="rId5" Type="http://schemas.openxmlformats.org/officeDocument/2006/relationships/slideLayout" Target="../slideLayouts/slideLayout34.xml"/><Relationship Id="rId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1">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433577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90" r:id="rId3"/>
    <p:sldLayoutId id="2147483661" r:id="rId4"/>
    <p:sldLayoutId id="2147483692" r:id="rId5"/>
    <p:sldLayoutId id="2147483693" r:id="rId6"/>
    <p:sldLayoutId id="2147483682" r:id="rId7"/>
    <p:sldLayoutId id="2147483683" r:id="rId8"/>
    <p:sldLayoutId id="2147483684" r:id="rId9"/>
    <p:sldLayoutId id="2147483685" r:id="rId10"/>
    <p:sldLayoutId id="2147483676" r:id="rId11"/>
    <p:sldLayoutId id="2147483686" r:id="rId12"/>
    <p:sldLayoutId id="2147483687" r:id="rId13"/>
    <p:sldLayoutId id="2147483689" r:id="rId14"/>
    <p:sldLayoutId id="2147483679" r:id="rId15"/>
    <p:sldLayoutId id="2147483680" r:id="rId16"/>
    <p:sldLayoutId id="2147483670" r:id="rId17"/>
    <p:sldLayoutId id="2147483671" r:id="rId18"/>
    <p:sldLayoutId id="2147483672" r:id="rId19"/>
    <p:sldLayoutId id="2147483673" r:id="rId20"/>
    <p:sldLayoutId id="2147483678" r:id="rId21"/>
    <p:sldLayoutId id="2147483677" r:id="rId22"/>
    <p:sldLayoutId id="2147483694" r:id="rId23"/>
    <p:sldLayoutId id="2147483695" r:id="rId24"/>
    <p:sldLayoutId id="2147483700" r:id="rId25"/>
    <p:sldLayoutId id="2147483702" r:id="rId26"/>
    <p:sldLayoutId id="2147483704" r:id="rId27"/>
    <p:sldLayoutId id="2147483705" r:id="rId28"/>
    <p:sldLayoutId id="2147483706" r:id="rId2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457181" rtl="0" eaLnBrk="1" latinLnBrk="0" hangingPunct="1">
        <a:spcBef>
          <a:spcPct val="0"/>
        </a:spcBef>
        <a:buNone/>
        <a:defRPr sz="4400" kern="1200">
          <a:solidFill>
            <a:schemeClr val="tx1"/>
          </a:solidFill>
          <a:latin typeface="+mj-lt"/>
          <a:ea typeface="+mj-ea"/>
          <a:cs typeface="+mj-cs"/>
        </a:defRPr>
      </a:lvl1pPr>
    </p:titleStyle>
    <p:bodyStyle>
      <a:lvl1pPr marL="342885" indent="-342885" algn="l" defTabSz="457181" rtl="0" eaLnBrk="1" latinLnBrk="0" hangingPunct="1">
        <a:spcBef>
          <a:spcPct val="20000"/>
        </a:spcBef>
        <a:buFont typeface="Arial"/>
        <a:buChar char="•"/>
        <a:defRPr sz="3200" kern="1200">
          <a:solidFill>
            <a:schemeClr val="tx1"/>
          </a:solidFill>
          <a:latin typeface="+mn-lt"/>
          <a:ea typeface="+mn-ea"/>
          <a:cs typeface="+mn-cs"/>
        </a:defRPr>
      </a:lvl1pPr>
      <a:lvl2pPr marL="742919" indent="-285738" algn="l" defTabSz="457181" rtl="0" eaLnBrk="1" latinLnBrk="0" hangingPunct="1">
        <a:spcBef>
          <a:spcPct val="20000"/>
        </a:spcBef>
        <a:buFont typeface="Arial"/>
        <a:buChar char="–"/>
        <a:defRPr sz="2800" kern="1200">
          <a:solidFill>
            <a:schemeClr val="tx1"/>
          </a:solidFill>
          <a:latin typeface="+mn-lt"/>
          <a:ea typeface="+mn-ea"/>
          <a:cs typeface="+mn-cs"/>
        </a:defRPr>
      </a:lvl2pPr>
      <a:lvl3pPr marL="1142952" indent="-228591" algn="l" defTabSz="457181" rtl="0" eaLnBrk="1" latinLnBrk="0" hangingPunct="1">
        <a:spcBef>
          <a:spcPct val="20000"/>
        </a:spcBef>
        <a:buFont typeface="Arial"/>
        <a:buChar char="•"/>
        <a:defRPr sz="2400" kern="1200">
          <a:solidFill>
            <a:schemeClr val="tx1"/>
          </a:solidFill>
          <a:latin typeface="+mn-lt"/>
          <a:ea typeface="+mn-ea"/>
          <a:cs typeface="+mn-cs"/>
        </a:defRPr>
      </a:lvl3pPr>
      <a:lvl4pPr marL="1600133" indent="-228591" algn="l" defTabSz="457181" rtl="0" eaLnBrk="1" latinLnBrk="0" hangingPunct="1">
        <a:spcBef>
          <a:spcPct val="20000"/>
        </a:spcBef>
        <a:buFont typeface="Arial"/>
        <a:buChar char="–"/>
        <a:defRPr sz="2000" kern="1200">
          <a:solidFill>
            <a:schemeClr val="tx1"/>
          </a:solidFill>
          <a:latin typeface="+mn-lt"/>
          <a:ea typeface="+mn-ea"/>
          <a:cs typeface="+mn-cs"/>
        </a:defRPr>
      </a:lvl4pPr>
      <a:lvl5pPr marL="2057315" indent="-228591" algn="l" defTabSz="457181" rtl="0" eaLnBrk="1" latinLnBrk="0" hangingPunct="1">
        <a:spcBef>
          <a:spcPct val="20000"/>
        </a:spcBef>
        <a:buFont typeface="Arial"/>
        <a:buChar char="»"/>
        <a:defRPr sz="2000" kern="1200">
          <a:solidFill>
            <a:schemeClr val="tx1"/>
          </a:solidFill>
          <a:latin typeface="+mn-lt"/>
          <a:ea typeface="+mn-ea"/>
          <a:cs typeface="+mn-cs"/>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1" rtl="0" eaLnBrk="1" latinLnBrk="0" hangingPunct="1">
        <a:defRPr sz="1900" kern="1200">
          <a:solidFill>
            <a:schemeClr val="tx1"/>
          </a:solidFill>
          <a:latin typeface="+mn-lt"/>
          <a:ea typeface="+mn-ea"/>
          <a:cs typeface="+mn-cs"/>
        </a:defRPr>
      </a:lvl1pPr>
      <a:lvl2pPr marL="457181" algn="l" defTabSz="457181" rtl="0" eaLnBrk="1" latinLnBrk="0" hangingPunct="1">
        <a:defRPr sz="1900" kern="1200">
          <a:solidFill>
            <a:schemeClr val="tx1"/>
          </a:solidFill>
          <a:latin typeface="+mn-lt"/>
          <a:ea typeface="+mn-ea"/>
          <a:cs typeface="+mn-cs"/>
        </a:defRPr>
      </a:lvl2pPr>
      <a:lvl3pPr marL="914361" algn="l" defTabSz="457181" rtl="0" eaLnBrk="1" latinLnBrk="0" hangingPunct="1">
        <a:defRPr sz="1900" kern="1200">
          <a:solidFill>
            <a:schemeClr val="tx1"/>
          </a:solidFill>
          <a:latin typeface="+mn-lt"/>
          <a:ea typeface="+mn-ea"/>
          <a:cs typeface="+mn-cs"/>
        </a:defRPr>
      </a:lvl3pPr>
      <a:lvl4pPr marL="1371543" algn="l" defTabSz="457181" rtl="0" eaLnBrk="1" latinLnBrk="0" hangingPunct="1">
        <a:defRPr sz="1900" kern="1200">
          <a:solidFill>
            <a:schemeClr val="tx1"/>
          </a:solidFill>
          <a:latin typeface="+mn-lt"/>
          <a:ea typeface="+mn-ea"/>
          <a:cs typeface="+mn-cs"/>
        </a:defRPr>
      </a:lvl4pPr>
      <a:lvl5pPr marL="1828724" algn="l" defTabSz="457181" rtl="0" eaLnBrk="1" latinLnBrk="0" hangingPunct="1">
        <a:defRPr sz="1900" kern="1200">
          <a:solidFill>
            <a:schemeClr val="tx1"/>
          </a:solidFill>
          <a:latin typeface="+mn-lt"/>
          <a:ea typeface="+mn-ea"/>
          <a:cs typeface="+mn-cs"/>
        </a:defRPr>
      </a:lvl5pPr>
      <a:lvl6pPr marL="2285905" algn="l" defTabSz="457181" rtl="0" eaLnBrk="1" latinLnBrk="0" hangingPunct="1">
        <a:defRPr sz="1900" kern="1200">
          <a:solidFill>
            <a:schemeClr val="tx1"/>
          </a:solidFill>
          <a:latin typeface="+mn-lt"/>
          <a:ea typeface="+mn-ea"/>
          <a:cs typeface="+mn-cs"/>
        </a:defRPr>
      </a:lvl6pPr>
      <a:lvl7pPr marL="2743085" algn="l" defTabSz="457181" rtl="0" eaLnBrk="1" latinLnBrk="0" hangingPunct="1">
        <a:defRPr sz="1900" kern="1200">
          <a:solidFill>
            <a:schemeClr val="tx1"/>
          </a:solidFill>
          <a:latin typeface="+mn-lt"/>
          <a:ea typeface="+mn-ea"/>
          <a:cs typeface="+mn-cs"/>
        </a:defRPr>
      </a:lvl7pPr>
      <a:lvl8pPr marL="3200267" algn="l" defTabSz="457181" rtl="0" eaLnBrk="1" latinLnBrk="0" hangingPunct="1">
        <a:defRPr sz="1900" kern="1200">
          <a:solidFill>
            <a:schemeClr val="tx1"/>
          </a:solidFill>
          <a:latin typeface="+mn-lt"/>
          <a:ea typeface="+mn-ea"/>
          <a:cs typeface="+mn-cs"/>
        </a:defRPr>
      </a:lvl8pPr>
      <a:lvl9pPr marL="3657448" algn="l" defTabSz="457181"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
            <a:ext cx="12185778" cy="6857997"/>
          </a:xfrm>
          <a:prstGeom prst="rect">
            <a:avLst/>
          </a:prstGeom>
          <a:blipFill>
            <a:blip r:embed="rId7" cstate="print"/>
            <a:stretch>
              <a:fillRect/>
            </a:stretch>
          </a:blipFill>
        </p:spPr>
        <p:txBody>
          <a:bodyPr wrap="square" lIns="0" tIns="0" rIns="0" bIns="0" rtlCol="0"/>
          <a:lstStyle/>
          <a:p>
            <a:endParaRPr sz="1899" dirty="0"/>
          </a:p>
        </p:txBody>
      </p:sp>
      <p:sp>
        <p:nvSpPr>
          <p:cNvPr id="17" name="bk object 17"/>
          <p:cNvSpPr/>
          <p:nvPr/>
        </p:nvSpPr>
        <p:spPr>
          <a:xfrm>
            <a:off x="0" y="0"/>
            <a:ext cx="12186286" cy="6858000"/>
          </a:xfrm>
          <a:custGeom>
            <a:avLst/>
            <a:gdLst/>
            <a:ahLst/>
            <a:cxnLst/>
            <a:rect l="l" t="t" r="r" b="b"/>
            <a:pathLst>
              <a:path w="12189460" h="6858000">
                <a:moveTo>
                  <a:pt x="12188951" y="0"/>
                </a:moveTo>
                <a:lnTo>
                  <a:pt x="0" y="0"/>
                </a:lnTo>
                <a:lnTo>
                  <a:pt x="0" y="6857998"/>
                </a:lnTo>
                <a:lnTo>
                  <a:pt x="12188951" y="6857998"/>
                </a:lnTo>
                <a:lnTo>
                  <a:pt x="12188951" y="0"/>
                </a:lnTo>
                <a:close/>
              </a:path>
            </a:pathLst>
          </a:custGeom>
          <a:solidFill>
            <a:srgbClr val="FFFFFF"/>
          </a:solidFill>
        </p:spPr>
        <p:txBody>
          <a:bodyPr wrap="square" lIns="0" tIns="0" rIns="0" bIns="0" rtlCol="0"/>
          <a:lstStyle/>
          <a:p>
            <a:endParaRPr sz="1899" dirty="0"/>
          </a:p>
        </p:txBody>
      </p:sp>
      <p:sp>
        <p:nvSpPr>
          <p:cNvPr id="18" name="bk object 18"/>
          <p:cNvSpPr/>
          <p:nvPr/>
        </p:nvSpPr>
        <p:spPr>
          <a:xfrm>
            <a:off x="415943" y="1243583"/>
            <a:ext cx="11299422" cy="3810"/>
          </a:xfrm>
          <a:custGeom>
            <a:avLst/>
            <a:gdLst/>
            <a:ahLst/>
            <a:cxnLst/>
            <a:rect l="l" t="t" r="r" b="b"/>
            <a:pathLst>
              <a:path w="11302365" h="3809">
                <a:moveTo>
                  <a:pt x="0" y="3682"/>
                </a:moveTo>
                <a:lnTo>
                  <a:pt x="11301984" y="0"/>
                </a:lnTo>
              </a:path>
            </a:pathLst>
          </a:custGeom>
          <a:ln w="6096">
            <a:solidFill>
              <a:srgbClr val="C5C5C6"/>
            </a:solidFill>
          </a:ln>
        </p:spPr>
        <p:txBody>
          <a:bodyPr wrap="square" lIns="0" tIns="0" rIns="0" bIns="0" rtlCol="0"/>
          <a:lstStyle/>
          <a:p>
            <a:endParaRPr sz="1899" dirty="0"/>
          </a:p>
        </p:txBody>
      </p:sp>
      <p:sp>
        <p:nvSpPr>
          <p:cNvPr id="19" name="bk object 19"/>
          <p:cNvSpPr/>
          <p:nvPr/>
        </p:nvSpPr>
        <p:spPr>
          <a:xfrm>
            <a:off x="1" y="1"/>
            <a:ext cx="733234" cy="733425"/>
          </a:xfrm>
          <a:custGeom>
            <a:avLst/>
            <a:gdLst/>
            <a:ahLst/>
            <a:cxnLst/>
            <a:rect l="l" t="t" r="r" b="b"/>
            <a:pathLst>
              <a:path w="733425" h="733425">
                <a:moveTo>
                  <a:pt x="733044" y="0"/>
                </a:moveTo>
                <a:lnTo>
                  <a:pt x="124" y="0"/>
                </a:lnTo>
                <a:lnTo>
                  <a:pt x="0" y="733043"/>
                </a:lnTo>
                <a:lnTo>
                  <a:pt x="215874" y="517144"/>
                </a:lnTo>
                <a:lnTo>
                  <a:pt x="215874" y="193548"/>
                </a:lnTo>
                <a:lnTo>
                  <a:pt x="545845" y="193548"/>
                </a:lnTo>
                <a:lnTo>
                  <a:pt x="733044" y="0"/>
                </a:lnTo>
                <a:close/>
              </a:path>
            </a:pathLst>
          </a:custGeom>
          <a:solidFill>
            <a:srgbClr val="F8AD3B"/>
          </a:solidFill>
        </p:spPr>
        <p:txBody>
          <a:bodyPr wrap="square" lIns="0" tIns="0" rIns="0" bIns="0" rtlCol="0"/>
          <a:lstStyle/>
          <a:p>
            <a:endParaRPr sz="1899" dirty="0"/>
          </a:p>
        </p:txBody>
      </p:sp>
      <p:sp>
        <p:nvSpPr>
          <p:cNvPr id="20" name="bk object 20"/>
          <p:cNvSpPr/>
          <p:nvPr/>
        </p:nvSpPr>
        <p:spPr>
          <a:xfrm>
            <a:off x="11449877" y="6121908"/>
            <a:ext cx="736408" cy="736600"/>
          </a:xfrm>
          <a:custGeom>
            <a:avLst/>
            <a:gdLst/>
            <a:ahLst/>
            <a:cxnLst/>
            <a:rect l="l" t="t" r="r" b="b"/>
            <a:pathLst>
              <a:path w="736600" h="736600">
                <a:moveTo>
                  <a:pt x="736092" y="0"/>
                </a:moveTo>
                <a:lnTo>
                  <a:pt x="517144" y="218922"/>
                </a:lnTo>
                <a:lnTo>
                  <a:pt x="517144" y="542543"/>
                </a:lnTo>
                <a:lnTo>
                  <a:pt x="187198" y="542543"/>
                </a:lnTo>
                <a:lnTo>
                  <a:pt x="0" y="736091"/>
                </a:lnTo>
                <a:lnTo>
                  <a:pt x="732917" y="736091"/>
                </a:lnTo>
                <a:lnTo>
                  <a:pt x="736092" y="0"/>
                </a:lnTo>
                <a:close/>
              </a:path>
            </a:pathLst>
          </a:custGeom>
          <a:solidFill>
            <a:srgbClr val="387AB9"/>
          </a:solidFill>
        </p:spPr>
        <p:txBody>
          <a:bodyPr wrap="square" lIns="0" tIns="0" rIns="0" bIns="0" rtlCol="0"/>
          <a:lstStyle/>
          <a:p>
            <a:endParaRPr sz="1899" dirty="0"/>
          </a:p>
        </p:txBody>
      </p:sp>
      <p:sp>
        <p:nvSpPr>
          <p:cNvPr id="2" name="Holder 2"/>
          <p:cNvSpPr>
            <a:spLocks noGrp="1"/>
          </p:cNvSpPr>
          <p:nvPr>
            <p:ph type="title"/>
          </p:nvPr>
        </p:nvSpPr>
        <p:spPr>
          <a:xfrm>
            <a:off x="404161" y="356057"/>
            <a:ext cx="11380503" cy="492443"/>
          </a:xfrm>
          <a:prstGeom prst="rect">
            <a:avLst/>
          </a:prstGeom>
        </p:spPr>
        <p:txBody>
          <a:bodyPr wrap="square" lIns="0" tIns="0" rIns="0" bIns="0">
            <a:spAutoFit/>
          </a:bodyPr>
          <a:lstStyle>
            <a:lvl1pPr>
              <a:defRPr sz="3200" b="0" i="0">
                <a:solidFill>
                  <a:srgbClr val="387AB9"/>
                </a:solidFill>
                <a:latin typeface="Arial"/>
                <a:cs typeface="Arial"/>
              </a:defRPr>
            </a:lvl1pPr>
          </a:lstStyle>
          <a:p>
            <a:endParaRPr/>
          </a:p>
        </p:txBody>
      </p:sp>
      <p:sp>
        <p:nvSpPr>
          <p:cNvPr id="3" name="Holder 3"/>
          <p:cNvSpPr>
            <a:spLocks noGrp="1"/>
          </p:cNvSpPr>
          <p:nvPr>
            <p:ph type="body" idx="1"/>
          </p:nvPr>
        </p:nvSpPr>
        <p:spPr>
          <a:xfrm>
            <a:off x="999103" y="1404713"/>
            <a:ext cx="10190619" cy="307777"/>
          </a:xfrm>
          <a:prstGeom prst="rect">
            <a:avLst/>
          </a:prstGeom>
        </p:spPr>
        <p:txBody>
          <a:bodyPr wrap="square" lIns="0" tIns="0" rIns="0" bIns="0">
            <a:spAutoFit/>
          </a:bodyPr>
          <a:lstStyle>
            <a:lvl1pPr>
              <a:defRPr sz="2000" b="0" i="0">
                <a:solidFill>
                  <a:srgbClr val="F97405"/>
                </a:solidFill>
                <a:latin typeface="Arial"/>
                <a:cs typeface="Arial"/>
              </a:defRPr>
            </a:lvl1pPr>
          </a:lstStyle>
          <a:p>
            <a:endParaRPr/>
          </a:p>
        </p:txBody>
      </p:sp>
      <p:sp>
        <p:nvSpPr>
          <p:cNvPr id="4" name="Holder 4"/>
          <p:cNvSpPr>
            <a:spLocks noGrp="1"/>
          </p:cNvSpPr>
          <p:nvPr>
            <p:ph type="ftr" sz="quarter" idx="5"/>
          </p:nvPr>
        </p:nvSpPr>
        <p:spPr>
          <a:xfrm>
            <a:off x="4144201" y="6377940"/>
            <a:ext cx="3900424" cy="292388"/>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441" y="6377940"/>
            <a:ext cx="2803430" cy="292388"/>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9/28/2019</a:t>
            </a:fld>
            <a:endParaRPr lang="en-US" dirty="0"/>
          </a:p>
        </p:txBody>
      </p:sp>
      <p:sp>
        <p:nvSpPr>
          <p:cNvPr id="6" name="Holder 6"/>
          <p:cNvSpPr>
            <a:spLocks noGrp="1"/>
          </p:cNvSpPr>
          <p:nvPr>
            <p:ph type="sldNum" sz="quarter" idx="7"/>
          </p:nvPr>
        </p:nvSpPr>
        <p:spPr>
          <a:xfrm>
            <a:off x="10975021" y="6617386"/>
            <a:ext cx="231080" cy="179536"/>
          </a:xfrm>
          <a:prstGeom prst="rect">
            <a:avLst/>
          </a:prstGeom>
        </p:spPr>
        <p:txBody>
          <a:bodyPr wrap="square" lIns="0" tIns="0" rIns="0" bIns="0">
            <a:spAutoFit/>
          </a:bodyPr>
          <a:lstStyle>
            <a:lvl1pPr>
              <a:defRPr sz="1400" b="0" i="0">
                <a:solidFill>
                  <a:srgbClr val="7E7E7E"/>
                </a:solidFill>
                <a:latin typeface="Arial"/>
                <a:cs typeface="Arial"/>
              </a:defRPr>
            </a:lvl1pPr>
          </a:lstStyle>
          <a:p>
            <a:pPr marL="25392">
              <a:lnSpc>
                <a:spcPts val="1435"/>
              </a:lnSpc>
            </a:pPr>
            <a:fld id="{81D60167-4931-47E6-BA6A-407CBD079E47}" type="slidenum">
              <a:rPr lang="en-US" spc="-70" smtClean="0"/>
              <a:pPr marL="25392">
                <a:lnSpc>
                  <a:spcPts val="1435"/>
                </a:lnSpc>
              </a:pPr>
              <a:t>‹#›</a:t>
            </a:fld>
            <a:endParaRPr lang="en-US" spc="-70" dirty="0"/>
          </a:p>
        </p:txBody>
      </p:sp>
    </p:spTree>
    <p:extLst>
      <p:ext uri="{BB962C8B-B14F-4D97-AF65-F5344CB8AC3E}">
        <p14:creationId xmlns:p14="http://schemas.microsoft.com/office/powerpoint/2010/main" val="305214087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Lst>
  <p:txStyles>
    <p:titleStyle>
      <a:lvl1pPr>
        <a:defRPr>
          <a:latin typeface="+mj-lt"/>
          <a:ea typeface="+mj-ea"/>
          <a:cs typeface="+mj-cs"/>
        </a:defRPr>
      </a:lvl1pPr>
    </p:titleStyle>
    <p:body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bodyStyle>
    <p:otherStyle>
      <a:lvl1pPr marL="0">
        <a:defRPr>
          <a:latin typeface="+mn-lt"/>
          <a:ea typeface="+mn-ea"/>
          <a:cs typeface="+mn-cs"/>
        </a:defRPr>
      </a:lvl1pPr>
      <a:lvl2pPr marL="457063">
        <a:defRPr>
          <a:latin typeface="+mn-lt"/>
          <a:ea typeface="+mn-ea"/>
          <a:cs typeface="+mn-cs"/>
        </a:defRPr>
      </a:lvl2pPr>
      <a:lvl3pPr marL="914126">
        <a:defRPr>
          <a:latin typeface="+mn-lt"/>
          <a:ea typeface="+mn-ea"/>
          <a:cs typeface="+mn-cs"/>
        </a:defRPr>
      </a:lvl3pPr>
      <a:lvl4pPr marL="1371189">
        <a:defRPr>
          <a:latin typeface="+mn-lt"/>
          <a:ea typeface="+mn-ea"/>
          <a:cs typeface="+mn-cs"/>
        </a:defRPr>
      </a:lvl4pPr>
      <a:lvl5pPr marL="1828251">
        <a:defRPr>
          <a:latin typeface="+mn-lt"/>
          <a:ea typeface="+mn-ea"/>
          <a:cs typeface="+mn-cs"/>
        </a:defRPr>
      </a:lvl5pPr>
      <a:lvl6pPr marL="2285314">
        <a:defRPr>
          <a:latin typeface="+mn-lt"/>
          <a:ea typeface="+mn-ea"/>
          <a:cs typeface="+mn-cs"/>
        </a:defRPr>
      </a:lvl6pPr>
      <a:lvl7pPr marL="2742377">
        <a:defRPr>
          <a:latin typeface="+mn-lt"/>
          <a:ea typeface="+mn-ea"/>
          <a:cs typeface="+mn-cs"/>
        </a:defRPr>
      </a:lvl7pPr>
      <a:lvl8pPr marL="3199440">
        <a:defRPr>
          <a:latin typeface="+mn-lt"/>
          <a:ea typeface="+mn-ea"/>
          <a:cs typeface="+mn-cs"/>
        </a:defRPr>
      </a:lvl8pPr>
      <a:lvl9pPr marL="3656503">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71462" y="2905985"/>
            <a:ext cx="5483225" cy="857771"/>
          </a:xfrm>
        </p:spPr>
        <p:txBody>
          <a:bodyPr/>
          <a:lstStyle/>
          <a:p>
            <a:r>
              <a:rPr lang="en-IN" b="1" dirty="0">
                <a:solidFill>
                  <a:schemeClr val="accent2">
                    <a:lumMod val="50000"/>
                  </a:schemeClr>
                </a:solidFill>
              </a:rPr>
              <a:t>MOVIE RENTAL SERVICE</a:t>
            </a:r>
            <a:endParaRPr lang="en-US" sz="2200" b="1" dirty="0">
              <a:solidFill>
                <a:schemeClr val="accent2">
                  <a:lumMod val="50000"/>
                </a:schemeClr>
              </a:solidFill>
            </a:endParaRPr>
          </a:p>
        </p:txBody>
      </p:sp>
      <p:sp>
        <p:nvSpPr>
          <p:cNvPr id="3" name="Text Placeholder 2"/>
          <p:cNvSpPr>
            <a:spLocks noGrp="1"/>
          </p:cNvSpPr>
          <p:nvPr>
            <p:ph type="body" sz="quarter" idx="13"/>
          </p:nvPr>
        </p:nvSpPr>
        <p:spPr>
          <a:xfrm>
            <a:off x="271461" y="2269104"/>
            <a:ext cx="5483225" cy="426472"/>
          </a:xfrm>
        </p:spPr>
        <p:txBody>
          <a:bodyPr/>
          <a:lstStyle/>
          <a:p>
            <a:r>
              <a:rPr lang="en-IN" sz="2400" b="1" dirty="0"/>
              <a:t>Automation Strategy Document</a:t>
            </a:r>
            <a:endParaRPr lang="en-US" sz="2400" b="1" dirty="0"/>
          </a:p>
        </p:txBody>
      </p:sp>
      <p:sp>
        <p:nvSpPr>
          <p:cNvPr id="5" name="Text Placeholder 4"/>
          <p:cNvSpPr>
            <a:spLocks noGrp="1"/>
          </p:cNvSpPr>
          <p:nvPr>
            <p:ph type="body" sz="quarter" idx="14"/>
          </p:nvPr>
        </p:nvSpPr>
        <p:spPr>
          <a:xfrm>
            <a:off x="312072" y="4977891"/>
            <a:ext cx="4069428" cy="1175259"/>
          </a:xfrm>
        </p:spPr>
        <p:txBody>
          <a:bodyPr/>
          <a:lstStyle/>
          <a:p>
            <a:r>
              <a:rPr lang="en-US" sz="2000" dirty="0">
                <a:solidFill>
                  <a:schemeClr val="accent2">
                    <a:lumMod val="75000"/>
                  </a:schemeClr>
                </a:solidFill>
              </a:rPr>
              <a:t>Prepared by: </a:t>
            </a:r>
            <a:r>
              <a:rPr lang="en-US" sz="2000" b="1" dirty="0">
                <a:solidFill>
                  <a:schemeClr val="accent2">
                    <a:lumMod val="75000"/>
                  </a:schemeClr>
                </a:solidFill>
              </a:rPr>
              <a:t>Hugs For Bugs Team</a:t>
            </a:r>
          </a:p>
          <a:p>
            <a:r>
              <a:rPr lang="en-US" sz="2000" b="1" dirty="0">
                <a:solidFill>
                  <a:schemeClr val="accent2">
                    <a:lumMod val="75000"/>
                  </a:schemeClr>
                </a:solidFill>
              </a:rPr>
              <a:t>-Puneeta Mishra</a:t>
            </a:r>
          </a:p>
          <a:p>
            <a:r>
              <a:rPr lang="en-US" sz="2000" b="1" dirty="0">
                <a:solidFill>
                  <a:schemeClr val="accent2">
                    <a:lumMod val="75000"/>
                  </a:schemeClr>
                </a:solidFill>
              </a:rPr>
              <a:t>-Yogesh Sharma</a:t>
            </a:r>
          </a:p>
        </p:txBody>
      </p:sp>
    </p:spTree>
    <p:extLst>
      <p:ext uri="{BB962C8B-B14F-4D97-AF65-F5344CB8AC3E}">
        <p14:creationId xmlns:p14="http://schemas.microsoft.com/office/powerpoint/2010/main" val="314757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1924050" y="3838575"/>
            <a:ext cx="2380685" cy="895349"/>
          </a:xfrm>
          <a:prstGeom prst="rect">
            <a:avLst/>
          </a:prstGeom>
        </p:spPr>
        <p:txBody>
          <a:bodyPr/>
          <a:lstStyle>
            <a:lvl1pPr marL="0" indent="0" algn="l" defTabSz="457181" rtl="0" eaLnBrk="1" latinLnBrk="0" hangingPunct="1">
              <a:spcBef>
                <a:spcPct val="20000"/>
              </a:spcBef>
              <a:buFontTx/>
              <a:buNone/>
              <a:defRPr lang="en-IN" sz="1900" kern="1200" spc="-80" baseline="0" dirty="0" smtClean="0">
                <a:solidFill>
                  <a:schemeClr val="accent2"/>
                </a:solidFill>
                <a:latin typeface="+mn-lt"/>
                <a:ea typeface="+mn-ea"/>
                <a:cs typeface="+mn-cs"/>
              </a:defRPr>
            </a:lvl1pPr>
            <a:lvl2pPr marL="457181" indent="0" algn="l" defTabSz="457181" rtl="0" eaLnBrk="1" latinLnBrk="0" hangingPunct="1">
              <a:spcBef>
                <a:spcPct val="20000"/>
              </a:spcBef>
              <a:buFontTx/>
              <a:buNone/>
              <a:defRPr sz="2800" kern="1200">
                <a:solidFill>
                  <a:schemeClr val="tx1"/>
                </a:solidFill>
                <a:latin typeface="+mn-lt"/>
                <a:ea typeface="+mn-ea"/>
                <a:cs typeface="+mn-cs"/>
              </a:defRPr>
            </a:lvl2pPr>
            <a:lvl3pPr marL="914361" indent="0" algn="l" defTabSz="457181" rtl="0" eaLnBrk="1" latinLnBrk="0" hangingPunct="1">
              <a:spcBef>
                <a:spcPct val="20000"/>
              </a:spcBef>
              <a:buFontTx/>
              <a:buNone/>
              <a:defRPr sz="2400" kern="1200">
                <a:solidFill>
                  <a:schemeClr val="tx1"/>
                </a:solidFill>
                <a:latin typeface="+mn-lt"/>
                <a:ea typeface="+mn-ea"/>
                <a:cs typeface="+mn-cs"/>
              </a:defRPr>
            </a:lvl3pPr>
            <a:lvl4pPr marL="1371542" indent="0" algn="l" defTabSz="457181" rtl="0" eaLnBrk="1" latinLnBrk="0" hangingPunct="1">
              <a:spcBef>
                <a:spcPct val="20000"/>
              </a:spcBef>
              <a:buFontTx/>
              <a:buNone/>
              <a:defRPr sz="2000" kern="1200">
                <a:solidFill>
                  <a:schemeClr val="tx1"/>
                </a:solidFill>
                <a:latin typeface="+mn-lt"/>
                <a:ea typeface="+mn-ea"/>
                <a:cs typeface="+mn-cs"/>
              </a:defRPr>
            </a:lvl4pPr>
            <a:lvl5pPr marL="1828724" indent="0" algn="l" defTabSz="457181" rtl="0" eaLnBrk="1" latinLnBrk="0" hangingPunct="1">
              <a:spcBef>
                <a:spcPct val="20000"/>
              </a:spcBef>
              <a:buFontTx/>
              <a:buNone/>
              <a:defRPr sz="2000" kern="1200">
                <a:solidFill>
                  <a:schemeClr val="tx1"/>
                </a:solidFill>
                <a:latin typeface="+mn-lt"/>
                <a:ea typeface="+mn-ea"/>
                <a:cs typeface="+mn-cs"/>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a:lstStyle>
          <a:p>
            <a:r>
              <a:rPr lang="en-US" sz="5400" b="1" dirty="0"/>
              <a:t>Thank You!!!</a:t>
            </a:r>
          </a:p>
        </p:txBody>
      </p:sp>
    </p:spTree>
    <p:extLst>
      <p:ext uri="{BB962C8B-B14F-4D97-AF65-F5344CB8AC3E}">
        <p14:creationId xmlns:p14="http://schemas.microsoft.com/office/powerpoint/2010/main" val="296332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047D339-CB97-4700-B294-028EB276BE93}"/>
              </a:ext>
            </a:extLst>
          </p:cNvPr>
          <p:cNvSpPr>
            <a:spLocks noGrp="1"/>
          </p:cNvSpPr>
          <p:nvPr>
            <p:ph type="title"/>
          </p:nvPr>
        </p:nvSpPr>
        <p:spPr>
          <a:xfrm>
            <a:off x="404161" y="356057"/>
            <a:ext cx="11380503" cy="984629"/>
          </a:xfrm>
        </p:spPr>
        <p:txBody>
          <a:bodyPr/>
          <a:lstStyle/>
          <a:p>
            <a:r>
              <a:rPr lang="en-IN" dirty="0"/>
              <a:t>     Contents</a:t>
            </a:r>
            <a:br>
              <a:rPr lang="en-IN" dirty="0"/>
            </a:br>
            <a:endParaRPr lang="en-IN" dirty="0"/>
          </a:p>
        </p:txBody>
      </p:sp>
      <p:sp>
        <p:nvSpPr>
          <p:cNvPr id="2" name="Text Placeholder 1"/>
          <p:cNvSpPr>
            <a:spLocks noGrp="1"/>
          </p:cNvSpPr>
          <p:nvPr>
            <p:ph type="body" idx="1"/>
          </p:nvPr>
        </p:nvSpPr>
        <p:spPr>
          <a:xfrm>
            <a:off x="999103" y="1404713"/>
            <a:ext cx="10190619" cy="4153829"/>
          </a:xfrm>
        </p:spPr>
        <p:txBody>
          <a:bodyPr/>
          <a:lstStyle/>
          <a:p>
            <a:pPr marL="342900" indent="-342900">
              <a:spcBef>
                <a:spcPts val="1800"/>
              </a:spcBef>
              <a:buFont typeface="Wingdings" panose="05000000000000000000" pitchFamily="2" charset="2"/>
              <a:buChar char="q"/>
            </a:pPr>
            <a:r>
              <a:rPr lang="en-IN" dirty="0">
                <a:solidFill>
                  <a:schemeClr val="tx2">
                    <a:lumMod val="65000"/>
                    <a:lumOff val="35000"/>
                  </a:schemeClr>
                </a:solidFill>
                <a:latin typeface="Calibri" panose="020F0502020204030204" pitchFamily="34" charset="0"/>
                <a:cs typeface="Calibri" panose="020F0502020204030204" pitchFamily="34" charset="0"/>
              </a:rPr>
              <a:t>Problem Statement Summary</a:t>
            </a:r>
          </a:p>
          <a:p>
            <a:pPr marL="342900" indent="-342900">
              <a:spcBef>
                <a:spcPts val="1800"/>
              </a:spcBef>
              <a:buFont typeface="Wingdings" panose="05000000000000000000" pitchFamily="2" charset="2"/>
              <a:buChar char="q"/>
            </a:pPr>
            <a:r>
              <a:rPr lang="en-IN" dirty="0">
                <a:solidFill>
                  <a:schemeClr val="tx2">
                    <a:lumMod val="65000"/>
                    <a:lumOff val="35000"/>
                  </a:schemeClr>
                </a:solidFill>
                <a:latin typeface="Calibri" panose="020F0502020204030204" pitchFamily="34" charset="0"/>
                <a:cs typeface="Calibri" panose="020F0502020204030204" pitchFamily="34" charset="0"/>
              </a:rPr>
              <a:t>Proposed Solution</a:t>
            </a:r>
          </a:p>
          <a:p>
            <a:pPr marL="342900" indent="-342900">
              <a:spcBef>
                <a:spcPts val="1800"/>
              </a:spcBef>
              <a:buFont typeface="Wingdings" panose="05000000000000000000" pitchFamily="2" charset="2"/>
              <a:buChar char="q"/>
            </a:pPr>
            <a:r>
              <a:rPr lang="en-IN" dirty="0">
                <a:solidFill>
                  <a:schemeClr val="tx2">
                    <a:lumMod val="65000"/>
                    <a:lumOff val="35000"/>
                  </a:schemeClr>
                </a:solidFill>
                <a:latin typeface="Calibri" panose="020F0502020204030204" pitchFamily="34" charset="0"/>
                <a:cs typeface="Calibri" panose="020F0502020204030204" pitchFamily="34" charset="0"/>
              </a:rPr>
              <a:t>Framework Flow</a:t>
            </a:r>
          </a:p>
          <a:p>
            <a:pPr marL="342900" indent="-342900">
              <a:spcBef>
                <a:spcPts val="1800"/>
              </a:spcBef>
              <a:buFont typeface="Wingdings" panose="05000000000000000000" pitchFamily="2" charset="2"/>
              <a:buChar char="q"/>
            </a:pPr>
            <a:r>
              <a:rPr lang="en-IN" dirty="0">
                <a:solidFill>
                  <a:schemeClr val="tx2">
                    <a:lumMod val="65000"/>
                    <a:lumOff val="35000"/>
                  </a:schemeClr>
                </a:solidFill>
                <a:latin typeface="Calibri" panose="020F0502020204030204" pitchFamily="34" charset="0"/>
                <a:cs typeface="Calibri" panose="020F0502020204030204" pitchFamily="34" charset="0"/>
              </a:rPr>
              <a:t>Tools used for Automation</a:t>
            </a:r>
          </a:p>
          <a:p>
            <a:pPr marL="342900" indent="-342900">
              <a:spcBef>
                <a:spcPts val="1800"/>
              </a:spcBef>
              <a:buFont typeface="Wingdings" panose="05000000000000000000" pitchFamily="2" charset="2"/>
              <a:buChar char="q"/>
            </a:pPr>
            <a:r>
              <a:rPr lang="en-IN" dirty="0">
                <a:solidFill>
                  <a:schemeClr val="tx2">
                    <a:lumMod val="65000"/>
                    <a:lumOff val="35000"/>
                  </a:schemeClr>
                </a:solidFill>
                <a:latin typeface="Calibri" panose="020F0502020204030204" pitchFamily="34" charset="0"/>
                <a:cs typeface="Calibri" panose="020F0502020204030204" pitchFamily="34" charset="0"/>
              </a:rPr>
              <a:t>CI/CD Perspective</a:t>
            </a:r>
          </a:p>
          <a:p>
            <a:pPr>
              <a:spcBef>
                <a:spcPts val="1800"/>
              </a:spcBef>
            </a:pPr>
            <a:endParaRPr lang="en-IN" dirty="0">
              <a:solidFill>
                <a:schemeClr val="tx2">
                  <a:lumMod val="65000"/>
                  <a:lumOff val="35000"/>
                </a:schemeClr>
              </a:solidFill>
              <a:latin typeface="Calibri" panose="020F0502020204030204" pitchFamily="34" charset="0"/>
              <a:cs typeface="Calibri" panose="020F0502020204030204" pitchFamily="34" charset="0"/>
            </a:endParaRPr>
          </a:p>
          <a:p>
            <a:pPr>
              <a:spcBef>
                <a:spcPts val="1800"/>
              </a:spcBef>
            </a:pPr>
            <a:endParaRPr lang="en-IN" dirty="0">
              <a:solidFill>
                <a:schemeClr val="tx2">
                  <a:lumMod val="65000"/>
                  <a:lumOff val="35000"/>
                </a:schemeClr>
              </a:solidFill>
            </a:endParaRPr>
          </a:p>
          <a:p>
            <a:endParaRPr lang="en-IN" dirty="0">
              <a:solidFill>
                <a:schemeClr val="tx2">
                  <a:lumMod val="65000"/>
                  <a:lumOff val="35000"/>
                </a:schemeClr>
              </a:solidFill>
            </a:endParaRPr>
          </a:p>
          <a:p>
            <a:endParaRPr lang="en-IN" dirty="0">
              <a:solidFill>
                <a:schemeClr val="tx2">
                  <a:lumMod val="65000"/>
                  <a:lumOff val="35000"/>
                </a:schemeClr>
              </a:solidFill>
            </a:endParaRPr>
          </a:p>
        </p:txBody>
      </p:sp>
    </p:spTree>
    <p:extLst>
      <p:ext uri="{BB962C8B-B14F-4D97-AF65-F5344CB8AC3E}">
        <p14:creationId xmlns:p14="http://schemas.microsoft.com/office/powerpoint/2010/main" val="3140776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161" y="356857"/>
            <a:ext cx="3214168" cy="998091"/>
          </a:xfrm>
          <a:prstGeom prst="rect">
            <a:avLst/>
          </a:prstGeom>
        </p:spPr>
        <p:txBody>
          <a:bodyPr vert="horz" wrap="square" lIns="0" tIns="13332" rIns="0" bIns="0" rtlCol="0">
            <a:spAutoFit/>
          </a:bodyPr>
          <a:lstStyle/>
          <a:p>
            <a:pPr marL="12696">
              <a:spcBef>
                <a:spcPts val="105"/>
              </a:spcBef>
            </a:pPr>
            <a:r>
              <a:rPr lang="en-IN" spc="-195" dirty="0"/>
              <a:t>Problem Statement</a:t>
            </a:r>
            <a:r>
              <a:rPr spc="-220" dirty="0"/>
              <a:t> </a:t>
            </a:r>
            <a:r>
              <a:rPr spc="-215" dirty="0"/>
              <a:t>Summary</a:t>
            </a:r>
          </a:p>
        </p:txBody>
      </p:sp>
      <p:sp>
        <p:nvSpPr>
          <p:cNvPr id="3" name="object 3"/>
          <p:cNvSpPr/>
          <p:nvPr/>
        </p:nvSpPr>
        <p:spPr>
          <a:xfrm>
            <a:off x="563733" y="1199968"/>
            <a:ext cx="940062" cy="938540"/>
          </a:xfrm>
          <a:prstGeom prst="rect">
            <a:avLst/>
          </a:prstGeom>
          <a:blipFill>
            <a:blip r:embed="rId2" cstate="print"/>
            <a:stretch>
              <a:fillRect/>
            </a:stretch>
          </a:blipFill>
        </p:spPr>
        <p:txBody>
          <a:bodyPr wrap="square" lIns="0" tIns="0" rIns="0" bIns="0" rtlCol="0"/>
          <a:lstStyle/>
          <a:p>
            <a:pPr defTabSz="914126"/>
            <a:endParaRPr sz="1799" dirty="0">
              <a:solidFill>
                <a:prstClr val="black"/>
              </a:solidFill>
              <a:latin typeface="Calibri"/>
            </a:endParaRPr>
          </a:p>
        </p:txBody>
      </p:sp>
      <p:sp>
        <p:nvSpPr>
          <p:cNvPr id="4" name="object 4"/>
          <p:cNvSpPr/>
          <p:nvPr/>
        </p:nvSpPr>
        <p:spPr>
          <a:xfrm>
            <a:off x="709998" y="4149664"/>
            <a:ext cx="649436" cy="646262"/>
          </a:xfrm>
          <a:custGeom>
            <a:avLst/>
            <a:gdLst/>
            <a:ahLst/>
            <a:cxnLst/>
            <a:rect l="l" t="t" r="r" b="b"/>
            <a:pathLst>
              <a:path w="649605" h="646429">
                <a:moveTo>
                  <a:pt x="324612" y="0"/>
                </a:moveTo>
                <a:lnTo>
                  <a:pt x="276644" y="3503"/>
                </a:lnTo>
                <a:lnTo>
                  <a:pt x="230861" y="13679"/>
                </a:lnTo>
                <a:lnTo>
                  <a:pt x="187765" y="30028"/>
                </a:lnTo>
                <a:lnTo>
                  <a:pt x="147859" y="52051"/>
                </a:lnTo>
                <a:lnTo>
                  <a:pt x="111644" y="79248"/>
                </a:lnTo>
                <a:lnTo>
                  <a:pt x="79623" y="111119"/>
                </a:lnTo>
                <a:lnTo>
                  <a:pt x="52298" y="147163"/>
                </a:lnTo>
                <a:lnTo>
                  <a:pt x="30171" y="186882"/>
                </a:lnTo>
                <a:lnTo>
                  <a:pt x="13744" y="229776"/>
                </a:lnTo>
                <a:lnTo>
                  <a:pt x="3519" y="275344"/>
                </a:lnTo>
                <a:lnTo>
                  <a:pt x="0" y="323088"/>
                </a:lnTo>
                <a:lnTo>
                  <a:pt x="3519" y="370831"/>
                </a:lnTo>
                <a:lnTo>
                  <a:pt x="13744" y="416399"/>
                </a:lnTo>
                <a:lnTo>
                  <a:pt x="30171" y="459293"/>
                </a:lnTo>
                <a:lnTo>
                  <a:pt x="52298" y="499012"/>
                </a:lnTo>
                <a:lnTo>
                  <a:pt x="79623" y="535056"/>
                </a:lnTo>
                <a:lnTo>
                  <a:pt x="111644" y="566927"/>
                </a:lnTo>
                <a:lnTo>
                  <a:pt x="147859" y="594124"/>
                </a:lnTo>
                <a:lnTo>
                  <a:pt x="187765" y="616147"/>
                </a:lnTo>
                <a:lnTo>
                  <a:pt x="230861" y="632496"/>
                </a:lnTo>
                <a:lnTo>
                  <a:pt x="276644" y="642672"/>
                </a:lnTo>
                <a:lnTo>
                  <a:pt x="324612" y="646176"/>
                </a:lnTo>
                <a:lnTo>
                  <a:pt x="372579" y="642672"/>
                </a:lnTo>
                <a:lnTo>
                  <a:pt x="418362" y="632496"/>
                </a:lnTo>
                <a:lnTo>
                  <a:pt x="461458" y="616147"/>
                </a:lnTo>
                <a:lnTo>
                  <a:pt x="501364" y="594124"/>
                </a:lnTo>
                <a:lnTo>
                  <a:pt x="537579" y="566927"/>
                </a:lnTo>
                <a:lnTo>
                  <a:pt x="569600" y="535056"/>
                </a:lnTo>
                <a:lnTo>
                  <a:pt x="596925" y="499012"/>
                </a:lnTo>
                <a:lnTo>
                  <a:pt x="619052" y="459293"/>
                </a:lnTo>
                <a:lnTo>
                  <a:pt x="635479" y="416399"/>
                </a:lnTo>
                <a:lnTo>
                  <a:pt x="645704" y="370831"/>
                </a:lnTo>
                <a:lnTo>
                  <a:pt x="649224" y="323088"/>
                </a:lnTo>
                <a:lnTo>
                  <a:pt x="645704" y="275344"/>
                </a:lnTo>
                <a:lnTo>
                  <a:pt x="635479" y="229776"/>
                </a:lnTo>
                <a:lnTo>
                  <a:pt x="619052" y="186882"/>
                </a:lnTo>
                <a:lnTo>
                  <a:pt x="596925" y="147163"/>
                </a:lnTo>
                <a:lnTo>
                  <a:pt x="569600" y="111119"/>
                </a:lnTo>
                <a:lnTo>
                  <a:pt x="537579" y="79248"/>
                </a:lnTo>
                <a:lnTo>
                  <a:pt x="501364" y="52051"/>
                </a:lnTo>
                <a:lnTo>
                  <a:pt x="461458" y="30028"/>
                </a:lnTo>
                <a:lnTo>
                  <a:pt x="418362" y="13679"/>
                </a:lnTo>
                <a:lnTo>
                  <a:pt x="372579" y="3503"/>
                </a:lnTo>
                <a:lnTo>
                  <a:pt x="324612" y="0"/>
                </a:lnTo>
                <a:close/>
              </a:path>
            </a:pathLst>
          </a:custGeom>
          <a:solidFill>
            <a:srgbClr val="A6A6A6"/>
          </a:solidFill>
        </p:spPr>
        <p:txBody>
          <a:bodyPr wrap="square" lIns="0" tIns="0" rIns="0" bIns="0" rtlCol="0"/>
          <a:lstStyle/>
          <a:p>
            <a:pPr defTabSz="914126"/>
            <a:endParaRPr sz="1799" dirty="0">
              <a:solidFill>
                <a:prstClr val="black"/>
              </a:solidFill>
              <a:latin typeface="Calibri"/>
            </a:endParaRPr>
          </a:p>
        </p:txBody>
      </p:sp>
      <p:sp>
        <p:nvSpPr>
          <p:cNvPr id="5" name="object 5"/>
          <p:cNvSpPr/>
          <p:nvPr/>
        </p:nvSpPr>
        <p:spPr>
          <a:xfrm>
            <a:off x="827316" y="4256317"/>
            <a:ext cx="413276" cy="417721"/>
          </a:xfrm>
          <a:custGeom>
            <a:avLst/>
            <a:gdLst/>
            <a:ahLst/>
            <a:cxnLst/>
            <a:rect l="l" t="t" r="r" b="b"/>
            <a:pathLst>
              <a:path w="413384" h="417829">
                <a:moveTo>
                  <a:pt x="206502" y="0"/>
                </a:moveTo>
                <a:lnTo>
                  <a:pt x="160286" y="5207"/>
                </a:lnTo>
                <a:lnTo>
                  <a:pt x="116992" y="20574"/>
                </a:lnTo>
                <a:lnTo>
                  <a:pt x="77990" y="45339"/>
                </a:lnTo>
                <a:lnTo>
                  <a:pt x="44818" y="78740"/>
                </a:lnTo>
                <a:lnTo>
                  <a:pt x="20383" y="118237"/>
                </a:lnTo>
                <a:lnTo>
                  <a:pt x="5194" y="161925"/>
                </a:lnTo>
                <a:lnTo>
                  <a:pt x="0" y="208788"/>
                </a:lnTo>
                <a:lnTo>
                  <a:pt x="390" y="220853"/>
                </a:lnTo>
                <a:lnTo>
                  <a:pt x="7975" y="266700"/>
                </a:lnTo>
                <a:lnTo>
                  <a:pt x="25779" y="309753"/>
                </a:lnTo>
                <a:lnTo>
                  <a:pt x="52412" y="347853"/>
                </a:lnTo>
                <a:lnTo>
                  <a:pt x="87363" y="379095"/>
                </a:lnTo>
                <a:lnTo>
                  <a:pt x="127495" y="401701"/>
                </a:lnTo>
                <a:lnTo>
                  <a:pt x="171678" y="414528"/>
                </a:lnTo>
                <a:lnTo>
                  <a:pt x="206502" y="417576"/>
                </a:lnTo>
                <a:lnTo>
                  <a:pt x="218274" y="417195"/>
                </a:lnTo>
                <a:lnTo>
                  <a:pt x="263855" y="409448"/>
                </a:lnTo>
                <a:lnTo>
                  <a:pt x="278413" y="404495"/>
                </a:lnTo>
                <a:lnTo>
                  <a:pt x="206502" y="404495"/>
                </a:lnTo>
                <a:lnTo>
                  <a:pt x="194729" y="404114"/>
                </a:lnTo>
                <a:lnTo>
                  <a:pt x="148767" y="395732"/>
                </a:lnTo>
                <a:lnTo>
                  <a:pt x="106476" y="376428"/>
                </a:lnTo>
                <a:lnTo>
                  <a:pt x="69507" y="347091"/>
                </a:lnTo>
                <a:lnTo>
                  <a:pt x="40569" y="309626"/>
                </a:lnTo>
                <a:lnTo>
                  <a:pt x="21653" y="267081"/>
                </a:lnTo>
                <a:lnTo>
                  <a:pt x="13292" y="220726"/>
                </a:lnTo>
                <a:lnTo>
                  <a:pt x="12915" y="208788"/>
                </a:lnTo>
                <a:lnTo>
                  <a:pt x="13296" y="196723"/>
                </a:lnTo>
                <a:lnTo>
                  <a:pt x="21653" y="150368"/>
                </a:lnTo>
                <a:lnTo>
                  <a:pt x="40640" y="107696"/>
                </a:lnTo>
                <a:lnTo>
                  <a:pt x="69507" y="70231"/>
                </a:lnTo>
                <a:lnTo>
                  <a:pt x="106476" y="41021"/>
                </a:lnTo>
                <a:lnTo>
                  <a:pt x="148767" y="21844"/>
                </a:lnTo>
                <a:lnTo>
                  <a:pt x="194729" y="13335"/>
                </a:lnTo>
                <a:lnTo>
                  <a:pt x="206502" y="13081"/>
                </a:lnTo>
                <a:lnTo>
                  <a:pt x="278524" y="13081"/>
                </a:lnTo>
                <a:lnTo>
                  <a:pt x="274866" y="11684"/>
                </a:lnTo>
                <a:lnTo>
                  <a:pt x="229920" y="1270"/>
                </a:lnTo>
                <a:lnTo>
                  <a:pt x="218274" y="254"/>
                </a:lnTo>
                <a:lnTo>
                  <a:pt x="206502" y="0"/>
                </a:lnTo>
                <a:close/>
              </a:path>
              <a:path w="413384" h="417829">
                <a:moveTo>
                  <a:pt x="278524" y="13081"/>
                </a:moveTo>
                <a:lnTo>
                  <a:pt x="206502" y="13081"/>
                </a:lnTo>
                <a:lnTo>
                  <a:pt x="218401" y="13335"/>
                </a:lnTo>
                <a:lnTo>
                  <a:pt x="230047" y="14351"/>
                </a:lnTo>
                <a:lnTo>
                  <a:pt x="275247" y="25654"/>
                </a:lnTo>
                <a:lnTo>
                  <a:pt x="316268" y="47371"/>
                </a:lnTo>
                <a:lnTo>
                  <a:pt x="351599" y="78994"/>
                </a:lnTo>
                <a:lnTo>
                  <a:pt x="378180" y="117856"/>
                </a:lnTo>
                <a:lnTo>
                  <a:pt x="394512" y="161544"/>
                </a:lnTo>
                <a:lnTo>
                  <a:pt x="400215" y="208788"/>
                </a:lnTo>
                <a:lnTo>
                  <a:pt x="399707" y="220853"/>
                </a:lnTo>
                <a:lnTo>
                  <a:pt x="391350" y="267081"/>
                </a:lnTo>
                <a:lnTo>
                  <a:pt x="372364" y="309753"/>
                </a:lnTo>
                <a:lnTo>
                  <a:pt x="343369" y="347091"/>
                </a:lnTo>
                <a:lnTo>
                  <a:pt x="306527" y="376428"/>
                </a:lnTo>
                <a:lnTo>
                  <a:pt x="264236" y="395732"/>
                </a:lnTo>
                <a:lnTo>
                  <a:pt x="218401" y="404114"/>
                </a:lnTo>
                <a:lnTo>
                  <a:pt x="206502" y="404495"/>
                </a:lnTo>
                <a:lnTo>
                  <a:pt x="278413" y="404495"/>
                </a:lnTo>
                <a:lnTo>
                  <a:pt x="316268" y="385699"/>
                </a:lnTo>
                <a:lnTo>
                  <a:pt x="352488" y="356489"/>
                </a:lnTo>
                <a:lnTo>
                  <a:pt x="381609" y="319532"/>
                </a:lnTo>
                <a:lnTo>
                  <a:pt x="401485" y="277749"/>
                </a:lnTo>
                <a:lnTo>
                  <a:pt x="411734" y="232537"/>
                </a:lnTo>
                <a:lnTo>
                  <a:pt x="413004" y="208788"/>
                </a:lnTo>
                <a:lnTo>
                  <a:pt x="412739" y="196723"/>
                </a:lnTo>
                <a:lnTo>
                  <a:pt x="404901" y="150749"/>
                </a:lnTo>
                <a:lnTo>
                  <a:pt x="387426" y="107950"/>
                </a:lnTo>
                <a:lnTo>
                  <a:pt x="360591" y="69723"/>
                </a:lnTo>
                <a:lnTo>
                  <a:pt x="325767" y="38227"/>
                </a:lnTo>
                <a:lnTo>
                  <a:pt x="285508" y="15748"/>
                </a:lnTo>
                <a:lnTo>
                  <a:pt x="278524" y="13081"/>
                </a:lnTo>
                <a:close/>
              </a:path>
            </a:pathLst>
          </a:custGeom>
          <a:solidFill>
            <a:srgbClr val="FFFFFF"/>
          </a:solidFill>
        </p:spPr>
        <p:txBody>
          <a:bodyPr wrap="square" lIns="0" tIns="0" rIns="0" bIns="0" rtlCol="0"/>
          <a:lstStyle/>
          <a:p>
            <a:pPr defTabSz="914126"/>
            <a:endParaRPr sz="1799" dirty="0">
              <a:solidFill>
                <a:prstClr val="black"/>
              </a:solidFill>
              <a:latin typeface="Calibri"/>
            </a:endParaRPr>
          </a:p>
        </p:txBody>
      </p:sp>
      <p:sp>
        <p:nvSpPr>
          <p:cNvPr id="6" name="object 6"/>
          <p:cNvSpPr/>
          <p:nvPr/>
        </p:nvSpPr>
        <p:spPr>
          <a:xfrm>
            <a:off x="1033763" y="4367539"/>
            <a:ext cx="0" cy="143473"/>
          </a:xfrm>
          <a:custGeom>
            <a:avLst/>
            <a:gdLst/>
            <a:ahLst/>
            <a:cxnLst/>
            <a:rect l="l" t="t" r="r" b="b"/>
            <a:pathLst>
              <a:path h="143510">
                <a:moveTo>
                  <a:pt x="0" y="0"/>
                </a:moveTo>
                <a:lnTo>
                  <a:pt x="0" y="143256"/>
                </a:lnTo>
              </a:path>
            </a:pathLst>
          </a:custGeom>
          <a:ln w="13715">
            <a:solidFill>
              <a:srgbClr val="FFFFFF"/>
            </a:solidFill>
          </a:ln>
        </p:spPr>
        <p:txBody>
          <a:bodyPr wrap="square" lIns="0" tIns="0" rIns="0" bIns="0" rtlCol="0"/>
          <a:lstStyle/>
          <a:p>
            <a:pPr defTabSz="914126"/>
            <a:endParaRPr sz="1799" dirty="0">
              <a:solidFill>
                <a:prstClr val="black"/>
              </a:solidFill>
              <a:latin typeface="Calibri"/>
            </a:endParaRPr>
          </a:p>
        </p:txBody>
      </p:sp>
      <p:sp>
        <p:nvSpPr>
          <p:cNvPr id="7" name="object 7"/>
          <p:cNvSpPr/>
          <p:nvPr/>
        </p:nvSpPr>
        <p:spPr>
          <a:xfrm>
            <a:off x="1026907" y="4536659"/>
            <a:ext cx="13966" cy="26027"/>
          </a:xfrm>
          <a:custGeom>
            <a:avLst/>
            <a:gdLst/>
            <a:ahLst/>
            <a:cxnLst/>
            <a:rect l="l" t="t" r="r" b="b"/>
            <a:pathLst>
              <a:path w="13969" h="26035">
                <a:moveTo>
                  <a:pt x="0" y="25907"/>
                </a:moveTo>
                <a:lnTo>
                  <a:pt x="13715" y="25907"/>
                </a:lnTo>
                <a:lnTo>
                  <a:pt x="13715" y="0"/>
                </a:lnTo>
                <a:lnTo>
                  <a:pt x="0" y="0"/>
                </a:lnTo>
                <a:lnTo>
                  <a:pt x="0" y="25907"/>
                </a:lnTo>
                <a:close/>
              </a:path>
            </a:pathLst>
          </a:custGeom>
          <a:solidFill>
            <a:srgbClr val="FFFFFF"/>
          </a:solidFill>
        </p:spPr>
        <p:txBody>
          <a:bodyPr wrap="square" lIns="0" tIns="0" rIns="0" bIns="0" rtlCol="0"/>
          <a:lstStyle/>
          <a:p>
            <a:pPr defTabSz="914126"/>
            <a:endParaRPr sz="1799" dirty="0">
              <a:solidFill>
                <a:prstClr val="black"/>
              </a:solidFill>
              <a:latin typeface="Calibri"/>
            </a:endParaRPr>
          </a:p>
        </p:txBody>
      </p:sp>
      <p:sp>
        <p:nvSpPr>
          <p:cNvPr id="8" name="object 8"/>
          <p:cNvSpPr txBox="1"/>
          <p:nvPr/>
        </p:nvSpPr>
        <p:spPr>
          <a:xfrm>
            <a:off x="1684596" y="1366078"/>
            <a:ext cx="9864695" cy="4772312"/>
          </a:xfrm>
          <a:prstGeom prst="rect">
            <a:avLst/>
          </a:prstGeom>
        </p:spPr>
        <p:txBody>
          <a:bodyPr vert="horz" wrap="square" lIns="0" tIns="78085" rIns="0" bIns="0" rtlCol="0">
            <a:spAutoFit/>
          </a:bodyPr>
          <a:lstStyle/>
          <a:p>
            <a:pPr marL="12696" defTabSz="914126">
              <a:spcBef>
                <a:spcPts val="1540"/>
              </a:spcBef>
            </a:pPr>
            <a:r>
              <a:rPr sz="1999" spc="-105" dirty="0">
                <a:solidFill>
                  <a:srgbClr val="F97405"/>
                </a:solidFill>
                <a:latin typeface="+mj-lt"/>
                <a:cs typeface="Arial"/>
              </a:rPr>
              <a:t>Problem</a:t>
            </a:r>
            <a:r>
              <a:rPr sz="1999" spc="-150" dirty="0">
                <a:solidFill>
                  <a:srgbClr val="F97405"/>
                </a:solidFill>
                <a:latin typeface="+mj-lt"/>
                <a:cs typeface="Arial"/>
              </a:rPr>
              <a:t> </a:t>
            </a:r>
            <a:r>
              <a:rPr sz="1999" spc="-90" dirty="0">
                <a:solidFill>
                  <a:srgbClr val="F97405"/>
                </a:solidFill>
                <a:latin typeface="+mj-lt"/>
                <a:cs typeface="Arial"/>
              </a:rPr>
              <a:t>Statement</a:t>
            </a:r>
            <a:endParaRPr sz="1999" dirty="0">
              <a:solidFill>
                <a:prstClr val="black"/>
              </a:solidFill>
              <a:latin typeface="+mj-lt"/>
              <a:cs typeface="Arial"/>
            </a:endParaRPr>
          </a:p>
          <a:p>
            <a:r>
              <a:rPr lang="en-US" dirty="0"/>
              <a:t>There are two user types :</a:t>
            </a:r>
          </a:p>
          <a:p>
            <a:pPr marL="457200" indent="-457200">
              <a:buAutoNum type="arabicPeriod"/>
            </a:pPr>
            <a:r>
              <a:rPr lang="en-US" dirty="0"/>
              <a:t>Normal user </a:t>
            </a:r>
          </a:p>
          <a:p>
            <a:pPr marL="457200" indent="-457200">
              <a:buAutoNum type="arabicPeriod"/>
            </a:pPr>
            <a:r>
              <a:rPr lang="en-US" dirty="0"/>
              <a:t>Admin User</a:t>
            </a:r>
          </a:p>
          <a:p>
            <a:pPr marL="457200" indent="-457200">
              <a:buAutoNum type="arabicPeriod"/>
            </a:pPr>
            <a:endParaRPr lang="en-US" dirty="0"/>
          </a:p>
          <a:p>
            <a:pPr marL="342900" indent="-342900">
              <a:buFont typeface="Wingdings" panose="05000000000000000000" pitchFamily="2" charset="2"/>
              <a:buChar char="q"/>
            </a:pPr>
            <a:r>
              <a:rPr lang="en-US" b="1" dirty="0">
                <a:solidFill>
                  <a:schemeClr val="accent1">
                    <a:lumMod val="75000"/>
                  </a:schemeClr>
                </a:solidFill>
              </a:rPr>
              <a:t>For the Normal user:</a:t>
            </a:r>
          </a:p>
          <a:p>
            <a:r>
              <a:rPr lang="en-US" dirty="0"/>
              <a:t>•Access the list of movies available, Search for the specific/available movies, Ability to login to the application, View details of the movies available and book them for rentals</a:t>
            </a:r>
          </a:p>
          <a:p>
            <a:r>
              <a:rPr lang="en-US" dirty="0"/>
              <a:t>for the Admin:</a:t>
            </a:r>
          </a:p>
          <a:p>
            <a:endParaRPr lang="en-US" dirty="0"/>
          </a:p>
          <a:p>
            <a:pPr marL="342900" indent="-342900">
              <a:buFont typeface="Wingdings" panose="05000000000000000000" pitchFamily="2" charset="2"/>
              <a:buChar char="q"/>
            </a:pPr>
            <a:r>
              <a:rPr lang="en-US" b="1" dirty="0">
                <a:solidFill>
                  <a:schemeClr val="accent1">
                    <a:lumMod val="75000"/>
                  </a:schemeClr>
                </a:solidFill>
              </a:rPr>
              <a:t>For the Admin user:</a:t>
            </a:r>
          </a:p>
          <a:p>
            <a:endParaRPr lang="en-US" dirty="0"/>
          </a:p>
          <a:p>
            <a:r>
              <a:rPr lang="en-US" dirty="0"/>
              <a:t>•information about the movies rented by a user till date, Rent a new movie if available, Cancel reservation for a new movie, Add or edit user reviews about a movie, Cancel reservation for a movie</a:t>
            </a:r>
          </a:p>
          <a:p>
            <a:endParaRPr lang="en-US" dirty="0"/>
          </a:p>
          <a:p>
            <a:r>
              <a:rPr lang="en-US" dirty="0"/>
              <a:t>• Ability to logout from the application</a:t>
            </a:r>
          </a:p>
        </p:txBody>
      </p:sp>
      <p:sp>
        <p:nvSpPr>
          <p:cNvPr id="9" name="object 9"/>
          <p:cNvSpPr/>
          <p:nvPr/>
        </p:nvSpPr>
        <p:spPr>
          <a:xfrm>
            <a:off x="1033763" y="2024999"/>
            <a:ext cx="1905" cy="2102572"/>
          </a:xfrm>
          <a:custGeom>
            <a:avLst/>
            <a:gdLst/>
            <a:ahLst/>
            <a:cxnLst/>
            <a:rect l="l" t="t" r="r" b="b"/>
            <a:pathLst>
              <a:path w="1905" h="2103120">
                <a:moveTo>
                  <a:pt x="0" y="0"/>
                </a:moveTo>
                <a:lnTo>
                  <a:pt x="1295" y="2103120"/>
                </a:lnTo>
              </a:path>
            </a:pathLst>
          </a:custGeom>
          <a:ln w="28955">
            <a:solidFill>
              <a:srgbClr val="A6A6A6"/>
            </a:solidFill>
          </a:ln>
        </p:spPr>
        <p:txBody>
          <a:bodyPr wrap="square" lIns="0" tIns="0" rIns="0" bIns="0" rtlCol="0"/>
          <a:lstStyle/>
          <a:p>
            <a:pPr defTabSz="914126"/>
            <a:endParaRPr sz="1799" dirty="0">
              <a:solidFill>
                <a:prstClr val="black"/>
              </a:solidFill>
              <a:latin typeface="Calibri"/>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392" defTabSz="914126">
              <a:lnSpc>
                <a:spcPts val="1435"/>
              </a:lnSpc>
            </a:pPr>
            <a:fld id="{81D60167-4931-47E6-BA6A-407CBD079E47}" type="slidenum">
              <a:rPr spc="-70" dirty="0"/>
              <a:pPr marL="25392" defTabSz="914126">
                <a:lnSpc>
                  <a:spcPts val="1435"/>
                </a:lnSpc>
              </a:pPr>
              <a:t>3</a:t>
            </a:fld>
            <a:endParaRPr spc="-7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161" y="356857"/>
            <a:ext cx="3002133" cy="514216"/>
          </a:xfrm>
          <a:prstGeom prst="rect">
            <a:avLst/>
          </a:prstGeom>
        </p:spPr>
        <p:txBody>
          <a:bodyPr vert="horz" wrap="square" lIns="0" tIns="13332" rIns="0" bIns="0" rtlCol="0">
            <a:spAutoFit/>
          </a:bodyPr>
          <a:lstStyle/>
          <a:p>
            <a:pPr marL="12696">
              <a:spcBef>
                <a:spcPts val="105"/>
              </a:spcBef>
            </a:pPr>
            <a:r>
              <a:rPr spc="-200" dirty="0"/>
              <a:t>Proposed</a:t>
            </a:r>
            <a:r>
              <a:rPr spc="-229" dirty="0"/>
              <a:t> </a:t>
            </a:r>
            <a:r>
              <a:rPr spc="-125" dirty="0"/>
              <a:t>Solution</a:t>
            </a:r>
          </a:p>
        </p:txBody>
      </p:sp>
      <p:sp>
        <p:nvSpPr>
          <p:cNvPr id="3" name="object 3"/>
          <p:cNvSpPr/>
          <p:nvPr/>
        </p:nvSpPr>
        <p:spPr>
          <a:xfrm>
            <a:off x="748088" y="3977497"/>
            <a:ext cx="649055" cy="646008"/>
          </a:xfrm>
          <a:prstGeom prst="rect">
            <a:avLst/>
          </a:prstGeom>
          <a:blipFill>
            <a:blip r:embed="rId2" cstate="print"/>
            <a:stretch>
              <a:fillRect/>
            </a:stretch>
          </a:blipFill>
        </p:spPr>
        <p:txBody>
          <a:bodyPr wrap="square" lIns="0" tIns="0" rIns="0" bIns="0" rtlCol="0"/>
          <a:lstStyle/>
          <a:p>
            <a:pPr defTabSz="914126"/>
            <a:endParaRPr sz="1799" dirty="0">
              <a:solidFill>
                <a:prstClr val="black"/>
              </a:solidFill>
              <a:latin typeface="Calibri"/>
            </a:endParaRPr>
          </a:p>
        </p:txBody>
      </p:sp>
      <p:sp>
        <p:nvSpPr>
          <p:cNvPr id="4" name="object 4"/>
          <p:cNvSpPr/>
          <p:nvPr/>
        </p:nvSpPr>
        <p:spPr>
          <a:xfrm>
            <a:off x="1062712" y="2092038"/>
            <a:ext cx="1905" cy="1919739"/>
          </a:xfrm>
          <a:custGeom>
            <a:avLst/>
            <a:gdLst/>
            <a:ahLst/>
            <a:cxnLst/>
            <a:rect l="l" t="t" r="r" b="b"/>
            <a:pathLst>
              <a:path w="1905" h="1920239">
                <a:moveTo>
                  <a:pt x="0" y="0"/>
                </a:moveTo>
                <a:lnTo>
                  <a:pt x="1295" y="1920240"/>
                </a:lnTo>
              </a:path>
            </a:pathLst>
          </a:custGeom>
          <a:ln w="28956">
            <a:solidFill>
              <a:srgbClr val="A6A6A6"/>
            </a:solidFill>
          </a:ln>
        </p:spPr>
        <p:txBody>
          <a:bodyPr wrap="square" lIns="0" tIns="0" rIns="0" bIns="0" rtlCol="0"/>
          <a:lstStyle/>
          <a:p>
            <a:pPr defTabSz="914126"/>
            <a:endParaRPr sz="1799" dirty="0">
              <a:solidFill>
                <a:prstClr val="black"/>
              </a:solidFill>
              <a:latin typeface="Calibri"/>
            </a:endParaRPr>
          </a:p>
        </p:txBody>
      </p:sp>
      <p:sp>
        <p:nvSpPr>
          <p:cNvPr id="5" name="object 5"/>
          <p:cNvSpPr txBox="1"/>
          <p:nvPr/>
        </p:nvSpPr>
        <p:spPr>
          <a:xfrm>
            <a:off x="1678500" y="1505704"/>
            <a:ext cx="7132611" cy="3983395"/>
          </a:xfrm>
          <a:prstGeom prst="rect">
            <a:avLst/>
          </a:prstGeom>
        </p:spPr>
        <p:txBody>
          <a:bodyPr vert="horz" wrap="square" lIns="0" tIns="13332" rIns="0" bIns="0" rtlCol="0">
            <a:spAutoFit/>
          </a:bodyPr>
          <a:lstStyle/>
          <a:p>
            <a:pPr marL="12696" defTabSz="914126">
              <a:spcBef>
                <a:spcPts val="105"/>
              </a:spcBef>
            </a:pPr>
            <a:r>
              <a:rPr sz="1999" spc="-110" dirty="0">
                <a:solidFill>
                  <a:srgbClr val="F97405"/>
                </a:solidFill>
                <a:latin typeface="Arial"/>
                <a:cs typeface="Arial"/>
              </a:rPr>
              <a:t>Let’s </a:t>
            </a:r>
            <a:r>
              <a:rPr sz="1999" spc="-80" dirty="0">
                <a:solidFill>
                  <a:srgbClr val="F97405"/>
                </a:solidFill>
                <a:latin typeface="Arial"/>
                <a:cs typeface="Arial"/>
              </a:rPr>
              <a:t>Automat</a:t>
            </a:r>
            <a:r>
              <a:rPr lang="en-IN" sz="1999" spc="-80" dirty="0">
                <a:solidFill>
                  <a:srgbClr val="F97405"/>
                </a:solidFill>
                <a:latin typeface="Arial"/>
                <a:cs typeface="Arial"/>
              </a:rPr>
              <a:t>e to</a:t>
            </a:r>
          </a:p>
          <a:p>
            <a:pPr marL="698290" indent="-228531" defTabSz="914126">
              <a:spcBef>
                <a:spcPts val="290"/>
              </a:spcBef>
              <a:buClr>
                <a:srgbClr val="6F7073"/>
              </a:buClr>
              <a:buSzPct val="80555"/>
              <a:buFont typeface="Wingdings"/>
              <a:buChar char=""/>
              <a:tabLst>
                <a:tab pos="697656" algn="l"/>
                <a:tab pos="698290" algn="l"/>
              </a:tabLst>
            </a:pPr>
            <a:r>
              <a:rPr lang="en-IN" sz="1800" dirty="0">
                <a:latin typeface="+mj-lt"/>
              </a:rPr>
              <a:t>reduce time</a:t>
            </a:r>
          </a:p>
          <a:p>
            <a:pPr marL="698290" indent="-228531" defTabSz="914126">
              <a:spcBef>
                <a:spcPts val="290"/>
              </a:spcBef>
              <a:buClr>
                <a:srgbClr val="6F7073"/>
              </a:buClr>
              <a:buSzPct val="80555"/>
              <a:buFont typeface="Wingdings"/>
              <a:buChar char=""/>
              <a:tabLst>
                <a:tab pos="697656" algn="l"/>
                <a:tab pos="698290" algn="l"/>
              </a:tabLst>
            </a:pPr>
            <a:r>
              <a:rPr sz="1800" dirty="0">
                <a:latin typeface="+mj-lt"/>
              </a:rPr>
              <a:t>reduce effort</a:t>
            </a:r>
          </a:p>
          <a:p>
            <a:pPr marL="698290" indent="-228531" defTabSz="914126">
              <a:spcBef>
                <a:spcPts val="290"/>
              </a:spcBef>
              <a:buClr>
                <a:srgbClr val="6F7073"/>
              </a:buClr>
              <a:buSzPct val="80555"/>
              <a:buFont typeface="Wingdings"/>
              <a:buChar char=""/>
              <a:tabLst>
                <a:tab pos="697656" algn="l"/>
                <a:tab pos="698290" algn="l"/>
              </a:tabLst>
            </a:pPr>
            <a:r>
              <a:rPr sz="1800" dirty="0">
                <a:latin typeface="+mj-lt"/>
              </a:rPr>
              <a:t>increase productivity</a:t>
            </a:r>
          </a:p>
          <a:p>
            <a:pPr marL="698290" indent="-228531" defTabSz="914126">
              <a:spcBef>
                <a:spcPts val="275"/>
              </a:spcBef>
              <a:buClr>
                <a:srgbClr val="6F7073"/>
              </a:buClr>
              <a:buSzPct val="80555"/>
              <a:buFont typeface="Wingdings"/>
              <a:buChar char=""/>
              <a:tabLst>
                <a:tab pos="697656" algn="l"/>
                <a:tab pos="698290" algn="l"/>
              </a:tabLst>
            </a:pPr>
            <a:r>
              <a:rPr sz="1800" dirty="0">
                <a:latin typeface="+mj-lt"/>
              </a:rPr>
              <a:t>increase reliability</a:t>
            </a:r>
          </a:p>
          <a:p>
            <a:pPr marL="698290" indent="-228531" defTabSz="914126">
              <a:spcBef>
                <a:spcPts val="290"/>
              </a:spcBef>
              <a:buClr>
                <a:srgbClr val="6F7073"/>
              </a:buClr>
              <a:buSzPct val="80555"/>
              <a:buFont typeface="Wingdings"/>
              <a:buChar char=""/>
              <a:tabLst>
                <a:tab pos="697656" algn="l"/>
                <a:tab pos="698290" algn="l"/>
              </a:tabLst>
            </a:pPr>
            <a:r>
              <a:rPr sz="1800" dirty="0">
                <a:latin typeface="+mj-lt"/>
              </a:rPr>
              <a:t>automated reporting</a:t>
            </a:r>
          </a:p>
          <a:p>
            <a:pPr defTabSz="914126">
              <a:spcBef>
                <a:spcPts val="25"/>
              </a:spcBef>
              <a:buClr>
                <a:srgbClr val="6F7073"/>
              </a:buClr>
            </a:pPr>
            <a:endParaRPr sz="2049" dirty="0">
              <a:solidFill>
                <a:prstClr val="black"/>
              </a:solidFill>
              <a:latin typeface="Times New Roman"/>
              <a:cs typeface="Times New Roman"/>
            </a:endParaRPr>
          </a:p>
          <a:p>
            <a:pPr marL="12696" defTabSz="914126"/>
            <a:r>
              <a:rPr sz="1999" spc="-125" dirty="0">
                <a:solidFill>
                  <a:srgbClr val="F97405"/>
                </a:solidFill>
                <a:latin typeface="Arial"/>
                <a:cs typeface="Arial"/>
              </a:rPr>
              <a:t>Proposed </a:t>
            </a:r>
            <a:r>
              <a:rPr sz="1999" spc="-60" dirty="0">
                <a:solidFill>
                  <a:srgbClr val="F97405"/>
                </a:solidFill>
                <a:latin typeface="Arial"/>
                <a:cs typeface="Arial"/>
              </a:rPr>
              <a:t>Automation</a:t>
            </a:r>
            <a:r>
              <a:rPr sz="1999" spc="-170" dirty="0">
                <a:solidFill>
                  <a:srgbClr val="F97405"/>
                </a:solidFill>
                <a:latin typeface="Arial"/>
                <a:cs typeface="Arial"/>
              </a:rPr>
              <a:t> </a:t>
            </a:r>
            <a:r>
              <a:rPr sz="1999" spc="-75" dirty="0">
                <a:solidFill>
                  <a:srgbClr val="F97405"/>
                </a:solidFill>
                <a:latin typeface="Arial"/>
                <a:cs typeface="Arial"/>
              </a:rPr>
              <a:t>Solution</a:t>
            </a:r>
            <a:endParaRPr sz="1999" dirty="0">
              <a:solidFill>
                <a:prstClr val="black"/>
              </a:solidFill>
              <a:latin typeface="Arial"/>
              <a:cs typeface="Arial"/>
            </a:endParaRPr>
          </a:p>
          <a:p>
            <a:pPr marL="698290" indent="-228531" defTabSz="914126">
              <a:spcBef>
                <a:spcPts val="5"/>
              </a:spcBef>
              <a:buClr>
                <a:srgbClr val="6F7073"/>
              </a:buClr>
              <a:buSzPct val="80555"/>
              <a:buFont typeface="Wingdings"/>
              <a:buChar char=""/>
              <a:tabLst>
                <a:tab pos="697656" algn="l"/>
                <a:tab pos="698290" algn="l"/>
              </a:tabLst>
            </a:pPr>
            <a:r>
              <a:rPr lang="en-IN" sz="1800" dirty="0">
                <a:latin typeface="+mj-lt"/>
              </a:rPr>
              <a:t>As the URL has changed for the second release so we have implemented </a:t>
            </a:r>
            <a:r>
              <a:rPr lang="en-IN" sz="1800" dirty="0">
                <a:solidFill>
                  <a:schemeClr val="accent1">
                    <a:lumMod val="75000"/>
                  </a:schemeClr>
                </a:solidFill>
                <a:latin typeface="+mj-lt"/>
              </a:rPr>
              <a:t>URL Provider class </a:t>
            </a:r>
            <a:r>
              <a:rPr lang="en-IN" sz="1800" dirty="0">
                <a:latin typeface="+mj-lt"/>
              </a:rPr>
              <a:t>to handle it and code reusability can be implemented.</a:t>
            </a:r>
            <a:endParaRPr sz="1800" dirty="0">
              <a:latin typeface="+mj-lt"/>
            </a:endParaRPr>
          </a:p>
          <a:p>
            <a:pPr marL="698290" indent="-228531" defTabSz="914126">
              <a:spcBef>
                <a:spcPts val="285"/>
              </a:spcBef>
              <a:buClr>
                <a:srgbClr val="6F7073"/>
              </a:buClr>
              <a:buSzPct val="80555"/>
              <a:buFont typeface="Wingdings"/>
              <a:buChar char=""/>
              <a:tabLst>
                <a:tab pos="697656" algn="l"/>
                <a:tab pos="698290" algn="l"/>
              </a:tabLst>
            </a:pPr>
            <a:r>
              <a:rPr lang="en-IN" sz="1800" dirty="0">
                <a:latin typeface="+mj-lt"/>
              </a:rPr>
              <a:t>Can be implemented with Jenkins with CI/CD</a:t>
            </a:r>
          </a:p>
          <a:p>
            <a:pPr marL="698290" indent="-228531" defTabSz="914126">
              <a:spcBef>
                <a:spcPts val="285"/>
              </a:spcBef>
              <a:buClr>
                <a:srgbClr val="6F7073"/>
              </a:buClr>
              <a:buSzPct val="80555"/>
              <a:buFont typeface="Wingdings"/>
              <a:buChar char=""/>
              <a:tabLst>
                <a:tab pos="697656" algn="l"/>
                <a:tab pos="698290" algn="l"/>
              </a:tabLst>
            </a:pPr>
            <a:r>
              <a:rPr lang="en-IN" sz="1800" dirty="0">
                <a:latin typeface="+mj-lt"/>
              </a:rPr>
              <a:t>Made the framework platform and browser independent</a:t>
            </a:r>
          </a:p>
        </p:txBody>
      </p:sp>
      <p:sp>
        <p:nvSpPr>
          <p:cNvPr id="6" name="object 6"/>
          <p:cNvSpPr/>
          <p:nvPr/>
        </p:nvSpPr>
        <p:spPr>
          <a:xfrm>
            <a:off x="754183" y="1420890"/>
            <a:ext cx="630772" cy="632295"/>
          </a:xfrm>
          <a:prstGeom prst="rect">
            <a:avLst/>
          </a:prstGeom>
          <a:blipFill>
            <a:blip r:embed="rId3" cstate="print"/>
            <a:stretch>
              <a:fillRect/>
            </a:stretch>
          </a:blipFill>
        </p:spPr>
        <p:txBody>
          <a:bodyPr wrap="square" lIns="0" tIns="0" rIns="0" bIns="0" rtlCol="0"/>
          <a:lstStyle/>
          <a:p>
            <a:pPr defTabSz="914126"/>
            <a:endParaRPr sz="1799" dirty="0">
              <a:solidFill>
                <a:prstClr val="black"/>
              </a:solidFill>
              <a:latin typeface="Calibri"/>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392" defTabSz="914126">
              <a:lnSpc>
                <a:spcPts val="1435"/>
              </a:lnSpc>
            </a:pPr>
            <a:fld id="{81D60167-4931-47E6-BA6A-407CBD079E47}" type="slidenum">
              <a:rPr spc="-70" dirty="0"/>
              <a:pPr marL="25392" defTabSz="914126">
                <a:lnSpc>
                  <a:spcPts val="1435"/>
                </a:lnSpc>
              </a:pPr>
              <a:t>4</a:t>
            </a:fld>
            <a:endParaRPr spc="-7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4545BC-7BC7-4861-B6E8-92C83C8C3450}"/>
              </a:ext>
            </a:extLst>
          </p:cNvPr>
          <p:cNvSpPr>
            <a:spLocks noGrp="1"/>
          </p:cNvSpPr>
          <p:nvPr>
            <p:ph type="body" sz="quarter" idx="17"/>
          </p:nvPr>
        </p:nvSpPr>
        <p:spPr/>
        <p:txBody>
          <a:bodyPr/>
          <a:lstStyle/>
          <a:p>
            <a:r>
              <a:rPr lang="en-US" dirty="0"/>
              <a:t>Framework Flow</a:t>
            </a:r>
            <a:endParaRPr lang="en-IN" dirty="0"/>
          </a:p>
        </p:txBody>
      </p:sp>
      <p:sp>
        <p:nvSpPr>
          <p:cNvPr id="4" name="Content Placeholder 3">
            <a:extLst>
              <a:ext uri="{FF2B5EF4-FFF2-40B4-BE49-F238E27FC236}">
                <a16:creationId xmlns:a16="http://schemas.microsoft.com/office/drawing/2014/main" id="{E0215AE6-8A46-475F-9C19-1F34889FA73F}"/>
              </a:ext>
            </a:extLst>
          </p:cNvPr>
          <p:cNvSpPr>
            <a:spLocks noGrp="1"/>
          </p:cNvSpPr>
          <p:nvPr>
            <p:ph sz="quarter" idx="16"/>
          </p:nvPr>
        </p:nvSpPr>
        <p:spPr>
          <a:xfrm>
            <a:off x="629264" y="1079500"/>
            <a:ext cx="10649257" cy="5989893"/>
          </a:xfrm>
          <a:prstGeom prst="round2Same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6" name="Flowchart: Card 5">
            <a:extLst>
              <a:ext uri="{FF2B5EF4-FFF2-40B4-BE49-F238E27FC236}">
                <a16:creationId xmlns:a16="http://schemas.microsoft.com/office/drawing/2014/main" id="{FA7B6B60-BA40-416E-AA08-5A19515029C6}"/>
              </a:ext>
            </a:extLst>
          </p:cNvPr>
          <p:cNvSpPr/>
          <p:nvPr/>
        </p:nvSpPr>
        <p:spPr>
          <a:xfrm flipH="1">
            <a:off x="693171" y="1479103"/>
            <a:ext cx="1667297" cy="1328214"/>
          </a:xfrm>
          <a:prstGeom prst="flowChartPunchedCard">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panose="020F0502020204030204"/>
                <a:ea typeface="+mn-ea"/>
                <a:cs typeface="+mn-cs"/>
              </a:rPr>
              <a:t>TestNG.XML</a:t>
            </a:r>
            <a:endParaRPr kumimoji="0" lang="en-IN" sz="1799"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16B00CE6-AEDF-45CB-9393-E3AE1C11E8AE}"/>
              </a:ext>
            </a:extLst>
          </p:cNvPr>
          <p:cNvSpPr/>
          <p:nvPr/>
        </p:nvSpPr>
        <p:spPr>
          <a:xfrm>
            <a:off x="688084" y="3410719"/>
            <a:ext cx="1655506" cy="914162"/>
          </a:xfrm>
          <a:prstGeom prst="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panose="020F0502020204030204"/>
                <a:ea typeface="+mn-ea"/>
                <a:cs typeface="+mn-cs"/>
              </a:rPr>
              <a:t>AUT</a:t>
            </a:r>
            <a:endParaRPr kumimoji="0" lang="en-IN" sz="1799"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lowchart: Card 7">
            <a:extLst>
              <a:ext uri="{FF2B5EF4-FFF2-40B4-BE49-F238E27FC236}">
                <a16:creationId xmlns:a16="http://schemas.microsoft.com/office/drawing/2014/main" id="{B101D722-B9DC-4951-BB78-0916B9D0FE16}"/>
              </a:ext>
            </a:extLst>
          </p:cNvPr>
          <p:cNvSpPr/>
          <p:nvPr/>
        </p:nvSpPr>
        <p:spPr>
          <a:xfrm flipH="1">
            <a:off x="689466" y="4778179"/>
            <a:ext cx="1654124" cy="1328214"/>
          </a:xfrm>
          <a:prstGeom prst="flowChartPunchedCard">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panose="020F0502020204030204"/>
                <a:ea typeface="+mn-ea"/>
                <a:cs typeface="+mn-cs"/>
              </a:rPr>
              <a:t>Pom.XML</a:t>
            </a:r>
            <a:endParaRPr kumimoji="0" lang="en-IN" sz="1799"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Rounded Corners 8">
            <a:extLst>
              <a:ext uri="{FF2B5EF4-FFF2-40B4-BE49-F238E27FC236}">
                <a16:creationId xmlns:a16="http://schemas.microsoft.com/office/drawing/2014/main" id="{874FC9A7-EF47-437D-B324-1985CEE146E1}"/>
              </a:ext>
            </a:extLst>
          </p:cNvPr>
          <p:cNvSpPr/>
          <p:nvPr/>
        </p:nvSpPr>
        <p:spPr>
          <a:xfrm>
            <a:off x="3033505" y="1744028"/>
            <a:ext cx="2033222" cy="914162"/>
          </a:xfrm>
          <a:prstGeom prst="roundRect">
            <a:avLst/>
          </a:prstGeom>
          <a:solidFill>
            <a:srgbClr val="F0C2E6"/>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000000"/>
                </a:solidFill>
                <a:effectLst/>
                <a:uLnTx/>
                <a:uFillTx/>
                <a:latin typeface="Calibri" panose="020F0502020204030204"/>
                <a:ea typeface="+mn-ea"/>
                <a:cs typeface="+mn-cs"/>
              </a:rPr>
              <a:t>TestNG</a:t>
            </a:r>
            <a:endParaRPr kumimoji="0" lang="en-IN" sz="1799"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Rectangle: Rounded Corners 9">
            <a:extLst>
              <a:ext uri="{FF2B5EF4-FFF2-40B4-BE49-F238E27FC236}">
                <a16:creationId xmlns:a16="http://schemas.microsoft.com/office/drawing/2014/main" id="{B5636DF3-E390-4079-9A74-8105327362D5}"/>
              </a:ext>
            </a:extLst>
          </p:cNvPr>
          <p:cNvSpPr/>
          <p:nvPr/>
        </p:nvSpPr>
        <p:spPr>
          <a:xfrm>
            <a:off x="3041827" y="3131040"/>
            <a:ext cx="2033222" cy="1337866"/>
          </a:xfrm>
          <a:prstGeom prst="roundRect">
            <a:avLst/>
          </a:prstGeom>
          <a:solidFill>
            <a:srgbClr val="F0C2E6"/>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000000"/>
                </a:solidFill>
                <a:effectLst/>
                <a:uLnTx/>
                <a:uFillTx/>
                <a:latin typeface="Calibri" panose="020F0502020204030204"/>
                <a:ea typeface="+mn-ea"/>
                <a:cs typeface="+mn-cs"/>
              </a:rPr>
              <a:t>Selenium</a:t>
            </a:r>
            <a:r>
              <a:rPr kumimoji="0" lang="en-US" sz="1799"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799" b="0" i="0" u="none" strike="noStrike" kern="1200" cap="none" spc="0" normalizeH="0" baseline="0" noProof="0" dirty="0">
                <a:ln>
                  <a:noFill/>
                </a:ln>
                <a:solidFill>
                  <a:srgbClr val="000000"/>
                </a:solidFill>
                <a:effectLst/>
                <a:uLnTx/>
                <a:uFillTx/>
                <a:latin typeface="Calibri" panose="020F0502020204030204"/>
                <a:ea typeface="+mn-ea"/>
                <a:cs typeface="+mn-cs"/>
              </a:rPr>
              <a:t>WebDriver</a:t>
            </a:r>
            <a:endParaRPr kumimoji="0" lang="en-IN" sz="1799"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1" name="Rectangle: Rounded Corners 10">
            <a:extLst>
              <a:ext uri="{FF2B5EF4-FFF2-40B4-BE49-F238E27FC236}">
                <a16:creationId xmlns:a16="http://schemas.microsoft.com/office/drawing/2014/main" id="{8A996310-59AA-4556-9788-0C1BCBC6CA8E}"/>
              </a:ext>
            </a:extLst>
          </p:cNvPr>
          <p:cNvSpPr/>
          <p:nvPr/>
        </p:nvSpPr>
        <p:spPr>
          <a:xfrm>
            <a:off x="3029037" y="4968873"/>
            <a:ext cx="2058801" cy="914162"/>
          </a:xfrm>
          <a:prstGeom prst="roundRect">
            <a:avLst/>
          </a:prstGeom>
          <a:solidFill>
            <a:srgbClr val="F0C2E6"/>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000000"/>
                </a:solidFill>
                <a:effectLst/>
                <a:uLnTx/>
                <a:uFillTx/>
                <a:latin typeface="Calibri" panose="020F0502020204030204"/>
                <a:ea typeface="+mn-ea"/>
                <a:cs typeface="+mn-cs"/>
              </a:rPr>
              <a:t>Maven</a:t>
            </a:r>
            <a:endParaRPr kumimoji="0" lang="en-IN" sz="1799"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42D10CB6-30B0-4086-B9C2-C956BBA2536B}"/>
              </a:ext>
            </a:extLst>
          </p:cNvPr>
          <p:cNvSpPr/>
          <p:nvPr/>
        </p:nvSpPr>
        <p:spPr>
          <a:xfrm>
            <a:off x="3041827" y="897823"/>
            <a:ext cx="1997257" cy="464435"/>
          </a:xfrm>
          <a:prstGeom prst="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panose="020F0502020204030204"/>
                <a:ea typeface="+mn-ea"/>
                <a:cs typeface="+mn-cs"/>
              </a:rPr>
              <a:t>Extent Report</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panose="020F0502020204030204"/>
                <a:ea typeface="+mn-ea"/>
                <a:cs typeface="+mn-cs"/>
              </a:rPr>
              <a:t>(HTML)</a:t>
            </a:r>
            <a:endParaRPr kumimoji="0" lang="en-IN" sz="1799"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Multidocument 13">
            <a:extLst>
              <a:ext uri="{FF2B5EF4-FFF2-40B4-BE49-F238E27FC236}">
                <a16:creationId xmlns:a16="http://schemas.microsoft.com/office/drawing/2014/main" id="{4DABADFF-FF29-4913-9AC5-FC8BE7C3D691}"/>
              </a:ext>
            </a:extLst>
          </p:cNvPr>
          <p:cNvSpPr/>
          <p:nvPr/>
        </p:nvSpPr>
        <p:spPr>
          <a:xfrm>
            <a:off x="5885874" y="1897569"/>
            <a:ext cx="2301044" cy="2666580"/>
          </a:xfrm>
          <a:prstGeom prst="flowChartMultidocument">
            <a:avLst/>
          </a:prstGeom>
          <a:solidFill>
            <a:srgbClr val="F0C2E6"/>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000000"/>
                </a:solidFill>
                <a:effectLst/>
                <a:uLnTx/>
                <a:uFillTx/>
                <a:latin typeface="Calibri" panose="020F0502020204030204"/>
                <a:ea typeface="+mn-ea"/>
                <a:cs typeface="+mn-cs"/>
              </a:rPr>
              <a:t>Automated</a:t>
            </a:r>
            <a:r>
              <a:rPr kumimoji="0" lang="en-US" sz="1799"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799" b="0" i="0" u="none" strike="noStrike" kern="1200" cap="none" spc="0" normalizeH="0" baseline="0" noProof="0" dirty="0">
                <a:ln>
                  <a:noFill/>
                </a:ln>
                <a:solidFill>
                  <a:srgbClr val="000000"/>
                </a:solidFill>
                <a:effectLst/>
                <a:uLnTx/>
                <a:uFillTx/>
                <a:latin typeface="Calibri" panose="020F0502020204030204"/>
                <a:ea typeface="+mn-ea"/>
                <a:cs typeface="+mn-cs"/>
              </a:rPr>
              <a:t>Test</a:t>
            </a:r>
            <a:r>
              <a:rPr kumimoji="0" lang="en-US" sz="1799"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799" b="0" i="0" u="none" strike="noStrike" kern="1200" cap="none" spc="0" normalizeH="0" baseline="0" noProof="0" dirty="0">
                <a:ln>
                  <a:noFill/>
                </a:ln>
                <a:solidFill>
                  <a:srgbClr val="000000"/>
                </a:solidFill>
                <a:effectLst/>
                <a:uLnTx/>
                <a:uFillTx/>
                <a:latin typeface="Calibri" panose="020F0502020204030204"/>
                <a:ea typeface="+mn-ea"/>
                <a:cs typeface="+mn-cs"/>
              </a:rPr>
              <a:t>Scripts</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000000"/>
                </a:solidFill>
                <a:effectLst/>
                <a:uLnTx/>
                <a:uFillTx/>
                <a:latin typeface="Calibri" panose="020F0502020204030204"/>
                <a:ea typeface="+mn-ea"/>
                <a:cs typeface="+mn-cs"/>
              </a:rPr>
              <a:t>(Module wise)</a:t>
            </a:r>
            <a:endParaRPr kumimoji="0" lang="en-IN" sz="1799"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7" name="Flowchart: Card 16">
            <a:extLst>
              <a:ext uri="{FF2B5EF4-FFF2-40B4-BE49-F238E27FC236}">
                <a16:creationId xmlns:a16="http://schemas.microsoft.com/office/drawing/2014/main" id="{E704AEEE-7FB5-4E65-8AC0-6EE9B9A8F22E}"/>
              </a:ext>
            </a:extLst>
          </p:cNvPr>
          <p:cNvSpPr/>
          <p:nvPr/>
        </p:nvSpPr>
        <p:spPr>
          <a:xfrm flipH="1">
            <a:off x="8886439" y="2024747"/>
            <a:ext cx="1287919" cy="1328214"/>
          </a:xfrm>
          <a:prstGeom prst="flowChartPunchedCard">
            <a:avLst/>
          </a:prstGeom>
          <a:solidFill>
            <a:srgbClr val="F0C2E6"/>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000000"/>
                </a:solidFill>
                <a:effectLst/>
                <a:uLnTx/>
                <a:uFillTx/>
                <a:latin typeface="Calibri" panose="020F0502020204030204"/>
                <a:ea typeface="+mn-ea"/>
                <a:cs typeface="+mn-cs"/>
              </a:rPr>
              <a:t>Page Objects</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000000"/>
                </a:solidFill>
                <a:effectLst/>
                <a:uLnTx/>
                <a:uFillTx/>
                <a:latin typeface="Calibri" panose="020F0502020204030204"/>
                <a:ea typeface="+mn-ea"/>
                <a:cs typeface="+mn-cs"/>
              </a:rPr>
              <a:t>Repository</a:t>
            </a:r>
            <a:endParaRPr kumimoji="0" lang="en-IN" sz="1799"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8" name="Flowchart: Card 17">
            <a:extLst>
              <a:ext uri="{FF2B5EF4-FFF2-40B4-BE49-F238E27FC236}">
                <a16:creationId xmlns:a16="http://schemas.microsoft.com/office/drawing/2014/main" id="{B128C626-13CD-4BFB-8028-19DF64D8E677}"/>
              </a:ext>
            </a:extLst>
          </p:cNvPr>
          <p:cNvSpPr/>
          <p:nvPr/>
        </p:nvSpPr>
        <p:spPr>
          <a:xfrm flipH="1">
            <a:off x="5859527" y="5208757"/>
            <a:ext cx="2274898" cy="1216028"/>
          </a:xfrm>
          <a:prstGeom prst="flowChartPunchedCard">
            <a:avLst/>
          </a:prstGeom>
          <a:solidFill>
            <a:srgbClr val="7030A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000000"/>
                </a:solidFill>
                <a:effectLst/>
                <a:uLnTx/>
                <a:uFillTx/>
                <a:latin typeface="Calibri" panose="020F0502020204030204"/>
                <a:ea typeface="+mn-ea"/>
                <a:cs typeface="+mn-cs"/>
              </a:rPr>
              <a:t>GENERIC FUNCTIONS</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err="1">
                <a:ln>
                  <a:noFill/>
                </a:ln>
                <a:solidFill>
                  <a:srgbClr val="000000"/>
                </a:solidFill>
                <a:effectLst/>
                <a:uLnTx/>
                <a:uFillTx/>
                <a:latin typeface="Calibri" panose="020F0502020204030204"/>
                <a:ea typeface="+mn-ea"/>
                <a:cs typeface="+mn-cs"/>
              </a:rPr>
              <a:t>Xls_Reader</a:t>
            </a:r>
            <a:endParaRPr kumimoji="0" lang="en-US" sz="1799"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9" name="Rectangle: Rounded Corners 18">
            <a:extLst>
              <a:ext uri="{FF2B5EF4-FFF2-40B4-BE49-F238E27FC236}">
                <a16:creationId xmlns:a16="http://schemas.microsoft.com/office/drawing/2014/main" id="{65E0B0C3-EE7A-4A85-835C-001BD4311949}"/>
              </a:ext>
            </a:extLst>
          </p:cNvPr>
          <p:cNvSpPr/>
          <p:nvPr/>
        </p:nvSpPr>
        <p:spPr>
          <a:xfrm>
            <a:off x="8954868" y="5268284"/>
            <a:ext cx="1268244" cy="971800"/>
          </a:xfrm>
          <a:prstGeom prst="roundRect">
            <a:avLst/>
          </a:prstGeom>
          <a:solidFill>
            <a:srgbClr val="F0C2E6"/>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panose="020F0502020204030204"/>
                <a:ea typeface="+mn-ea"/>
                <a:cs typeface="+mn-cs"/>
              </a:rPr>
              <a:t>Apache POI</a:t>
            </a:r>
            <a:endParaRPr kumimoji="0" lang="en-IN" sz="1799"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Flowchart: Card 19">
            <a:extLst>
              <a:ext uri="{FF2B5EF4-FFF2-40B4-BE49-F238E27FC236}">
                <a16:creationId xmlns:a16="http://schemas.microsoft.com/office/drawing/2014/main" id="{BF83D47D-2A8B-4491-9410-5EFE041664F2}"/>
              </a:ext>
            </a:extLst>
          </p:cNvPr>
          <p:cNvSpPr/>
          <p:nvPr/>
        </p:nvSpPr>
        <p:spPr>
          <a:xfrm>
            <a:off x="10955317" y="5153346"/>
            <a:ext cx="1185708" cy="1162304"/>
          </a:xfrm>
          <a:prstGeom prst="flowChartPunchedCar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000000"/>
                </a:solidFill>
                <a:effectLst/>
                <a:uLnTx/>
                <a:uFillTx/>
                <a:latin typeface="Calibri" panose="020F0502020204030204"/>
                <a:ea typeface="+mn-ea"/>
                <a:cs typeface="+mn-cs"/>
              </a:rPr>
              <a:t>Test Cases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000000"/>
                </a:solidFill>
                <a:effectLst/>
                <a:uLnTx/>
                <a:uFillTx/>
                <a:latin typeface="Calibri" panose="020F0502020204030204"/>
                <a:ea typeface="+mn-ea"/>
                <a:cs typeface="+mn-cs"/>
              </a:rPr>
              <a:t>Test Data</a:t>
            </a:r>
            <a:endParaRPr kumimoji="0" lang="en-IN" sz="1799"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40A404E2-364F-4430-8FB1-02C5EAD91087}"/>
              </a:ext>
            </a:extLst>
          </p:cNvPr>
          <p:cNvSpPr/>
          <p:nvPr/>
        </p:nvSpPr>
        <p:spPr>
          <a:xfrm>
            <a:off x="3033505" y="6332995"/>
            <a:ext cx="2033889" cy="500399"/>
          </a:xfrm>
          <a:prstGeom prst="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prstClr val="white"/>
                </a:solidFill>
                <a:effectLst/>
                <a:uLnTx/>
                <a:uFillTx/>
                <a:latin typeface="Calibri" panose="020F0502020204030204"/>
                <a:ea typeface="+mn-ea"/>
                <a:cs typeface="+mn-cs"/>
              </a:rPr>
              <a:t>Environment Variables</a:t>
            </a:r>
            <a:endParaRPr kumimoji="0" lang="en-IN" sz="1799"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Arrow: Left-Right 21">
            <a:extLst>
              <a:ext uri="{FF2B5EF4-FFF2-40B4-BE49-F238E27FC236}">
                <a16:creationId xmlns:a16="http://schemas.microsoft.com/office/drawing/2014/main" id="{EE66A0C7-3074-45E8-BE2A-84DE377D7D2C}"/>
              </a:ext>
            </a:extLst>
          </p:cNvPr>
          <p:cNvSpPr/>
          <p:nvPr/>
        </p:nvSpPr>
        <p:spPr>
          <a:xfrm>
            <a:off x="2383531" y="2032161"/>
            <a:ext cx="606302" cy="278329"/>
          </a:xfrm>
          <a:prstGeom prst="lef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IN"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Arrow: Left-Right 22">
            <a:extLst>
              <a:ext uri="{FF2B5EF4-FFF2-40B4-BE49-F238E27FC236}">
                <a16:creationId xmlns:a16="http://schemas.microsoft.com/office/drawing/2014/main" id="{651D8622-4EAC-4AC5-B6E1-1E2CCFC27299}"/>
              </a:ext>
            </a:extLst>
          </p:cNvPr>
          <p:cNvSpPr/>
          <p:nvPr/>
        </p:nvSpPr>
        <p:spPr>
          <a:xfrm>
            <a:off x="5109023" y="5419606"/>
            <a:ext cx="710532" cy="255115"/>
          </a:xfrm>
          <a:prstGeom prst="lef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IN"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Arrow: Left-Right 23">
            <a:extLst>
              <a:ext uri="{FF2B5EF4-FFF2-40B4-BE49-F238E27FC236}">
                <a16:creationId xmlns:a16="http://schemas.microsoft.com/office/drawing/2014/main" id="{37B02DFB-B04B-4443-A5EE-1D5FAD07366B}"/>
              </a:ext>
            </a:extLst>
          </p:cNvPr>
          <p:cNvSpPr/>
          <p:nvPr/>
        </p:nvSpPr>
        <p:spPr>
          <a:xfrm>
            <a:off x="5109022" y="3589399"/>
            <a:ext cx="710533" cy="255115"/>
          </a:xfrm>
          <a:prstGeom prst="lef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IN"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Arrow: Left-Right 25">
            <a:extLst>
              <a:ext uri="{FF2B5EF4-FFF2-40B4-BE49-F238E27FC236}">
                <a16:creationId xmlns:a16="http://schemas.microsoft.com/office/drawing/2014/main" id="{DFDD5F7D-0726-459A-BD15-75404DF699B9}"/>
              </a:ext>
            </a:extLst>
          </p:cNvPr>
          <p:cNvSpPr/>
          <p:nvPr/>
        </p:nvSpPr>
        <p:spPr>
          <a:xfrm rot="1613480">
            <a:off x="5078198" y="2360873"/>
            <a:ext cx="795670" cy="255129"/>
          </a:xfrm>
          <a:prstGeom prst="lef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IN"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Arrow: Left-Right 26">
            <a:extLst>
              <a:ext uri="{FF2B5EF4-FFF2-40B4-BE49-F238E27FC236}">
                <a16:creationId xmlns:a16="http://schemas.microsoft.com/office/drawing/2014/main" id="{57783E06-8042-48C3-908E-26D1971452CF}"/>
              </a:ext>
            </a:extLst>
          </p:cNvPr>
          <p:cNvSpPr/>
          <p:nvPr/>
        </p:nvSpPr>
        <p:spPr>
          <a:xfrm>
            <a:off x="2345105" y="5314464"/>
            <a:ext cx="644141" cy="255115"/>
          </a:xfrm>
          <a:prstGeom prst="lef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IN"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Arrow: Left-Right 28">
            <a:extLst>
              <a:ext uri="{FF2B5EF4-FFF2-40B4-BE49-F238E27FC236}">
                <a16:creationId xmlns:a16="http://schemas.microsoft.com/office/drawing/2014/main" id="{886F3B56-44FB-4D4C-BD96-FE1827D1B8F5}"/>
              </a:ext>
            </a:extLst>
          </p:cNvPr>
          <p:cNvSpPr/>
          <p:nvPr/>
        </p:nvSpPr>
        <p:spPr>
          <a:xfrm>
            <a:off x="2354609" y="3635297"/>
            <a:ext cx="644141" cy="255115"/>
          </a:xfrm>
          <a:prstGeom prst="lef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IN"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Arrow: Left-Right 32">
            <a:extLst>
              <a:ext uri="{FF2B5EF4-FFF2-40B4-BE49-F238E27FC236}">
                <a16:creationId xmlns:a16="http://schemas.microsoft.com/office/drawing/2014/main" id="{D4F534FA-E275-464F-BA2E-96B6A2AA0C1C}"/>
              </a:ext>
            </a:extLst>
          </p:cNvPr>
          <p:cNvSpPr/>
          <p:nvPr/>
        </p:nvSpPr>
        <p:spPr>
          <a:xfrm rot="5400000">
            <a:off x="3726944" y="4566264"/>
            <a:ext cx="499968" cy="305251"/>
          </a:xfrm>
          <a:prstGeom prst="lef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IN"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Arrow: Left 36">
            <a:extLst>
              <a:ext uri="{FF2B5EF4-FFF2-40B4-BE49-F238E27FC236}">
                <a16:creationId xmlns:a16="http://schemas.microsoft.com/office/drawing/2014/main" id="{5406334D-2D7C-4740-9470-E92FC74015BE}"/>
              </a:ext>
            </a:extLst>
          </p:cNvPr>
          <p:cNvSpPr/>
          <p:nvPr/>
        </p:nvSpPr>
        <p:spPr>
          <a:xfrm>
            <a:off x="8186918" y="2581760"/>
            <a:ext cx="693557" cy="294951"/>
          </a:xfrm>
          <a:prstGeom prst="lef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IN"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Arrow: Left 38">
            <a:extLst>
              <a:ext uri="{FF2B5EF4-FFF2-40B4-BE49-F238E27FC236}">
                <a16:creationId xmlns:a16="http://schemas.microsoft.com/office/drawing/2014/main" id="{2D1FB415-FEBD-4B8A-A20E-6702023C8110}"/>
              </a:ext>
            </a:extLst>
          </p:cNvPr>
          <p:cNvSpPr/>
          <p:nvPr/>
        </p:nvSpPr>
        <p:spPr>
          <a:xfrm rot="16200000">
            <a:off x="3854709" y="1483891"/>
            <a:ext cx="407457" cy="248078"/>
          </a:xfrm>
          <a:prstGeom prst="lef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IN"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Arrow: Left 39">
            <a:extLst>
              <a:ext uri="{FF2B5EF4-FFF2-40B4-BE49-F238E27FC236}">
                <a16:creationId xmlns:a16="http://schemas.microsoft.com/office/drawing/2014/main" id="{149D66E5-A749-46F4-A3A7-D35C1E08787A}"/>
              </a:ext>
            </a:extLst>
          </p:cNvPr>
          <p:cNvSpPr/>
          <p:nvPr/>
        </p:nvSpPr>
        <p:spPr>
          <a:xfrm rot="5400000">
            <a:off x="3788413" y="5879586"/>
            <a:ext cx="482877" cy="305251"/>
          </a:xfrm>
          <a:prstGeom prst="lef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IN"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Arrow: Left 40">
            <a:extLst>
              <a:ext uri="{FF2B5EF4-FFF2-40B4-BE49-F238E27FC236}">
                <a16:creationId xmlns:a16="http://schemas.microsoft.com/office/drawing/2014/main" id="{723F1A3C-5E96-48BC-9625-64AB4A774CA0}"/>
              </a:ext>
            </a:extLst>
          </p:cNvPr>
          <p:cNvSpPr/>
          <p:nvPr/>
        </p:nvSpPr>
        <p:spPr>
          <a:xfrm>
            <a:off x="8197868" y="5734498"/>
            <a:ext cx="693557" cy="294951"/>
          </a:xfrm>
          <a:prstGeom prst="lef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IN"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Arrow: Left 41">
            <a:extLst>
              <a:ext uri="{FF2B5EF4-FFF2-40B4-BE49-F238E27FC236}">
                <a16:creationId xmlns:a16="http://schemas.microsoft.com/office/drawing/2014/main" id="{88AACA59-7034-482E-9CAB-DDA282EDA87F}"/>
              </a:ext>
            </a:extLst>
          </p:cNvPr>
          <p:cNvSpPr/>
          <p:nvPr/>
        </p:nvSpPr>
        <p:spPr>
          <a:xfrm rot="5400000">
            <a:off x="6654762" y="4601883"/>
            <a:ext cx="914162" cy="229735"/>
          </a:xfrm>
          <a:prstGeom prst="lef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IN"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Arrow: Left 42">
            <a:extLst>
              <a:ext uri="{FF2B5EF4-FFF2-40B4-BE49-F238E27FC236}">
                <a16:creationId xmlns:a16="http://schemas.microsoft.com/office/drawing/2014/main" id="{55B5095C-AADF-46EF-BCB5-4DADC052D7F8}"/>
              </a:ext>
            </a:extLst>
          </p:cNvPr>
          <p:cNvSpPr/>
          <p:nvPr/>
        </p:nvSpPr>
        <p:spPr>
          <a:xfrm>
            <a:off x="10223112" y="5646203"/>
            <a:ext cx="693557" cy="294951"/>
          </a:xfrm>
          <a:prstGeom prst="lef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IN"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736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DEFE445-3D68-4C0B-81D0-0EFE42614E1C}"/>
              </a:ext>
            </a:extLst>
          </p:cNvPr>
          <p:cNvPicPr>
            <a:picLocks noGrp="1" noChangeAspect="1"/>
          </p:cNvPicPr>
          <p:nvPr>
            <p:ph sz="quarter" idx="16"/>
          </p:nvPr>
        </p:nvPicPr>
        <p:blipFill rotWithShape="1">
          <a:blip r:embed="rId2"/>
          <a:srcRect t="11541" r="1011" b="4091"/>
          <a:stretch/>
        </p:blipFill>
        <p:spPr>
          <a:xfrm>
            <a:off x="852257" y="1713390"/>
            <a:ext cx="9179510" cy="2796466"/>
          </a:xfrm>
          <a:prstGeom prst="rect">
            <a:avLst/>
          </a:prstGeom>
        </p:spPr>
      </p:pic>
      <p:sp>
        <p:nvSpPr>
          <p:cNvPr id="3" name="Text Placeholder 2">
            <a:extLst>
              <a:ext uri="{FF2B5EF4-FFF2-40B4-BE49-F238E27FC236}">
                <a16:creationId xmlns:a16="http://schemas.microsoft.com/office/drawing/2014/main" id="{A90AFA00-F580-4B20-B71C-C0CCAE474AFA}"/>
              </a:ext>
            </a:extLst>
          </p:cNvPr>
          <p:cNvSpPr>
            <a:spLocks noGrp="1"/>
          </p:cNvSpPr>
          <p:nvPr>
            <p:ph type="body" sz="quarter" idx="17"/>
          </p:nvPr>
        </p:nvSpPr>
        <p:spPr/>
        <p:txBody>
          <a:bodyPr/>
          <a:lstStyle/>
          <a:p>
            <a:r>
              <a:rPr lang="en-US" dirty="0"/>
              <a:t>HTML AND EXCEL REPORTING with ARCHIVING </a:t>
            </a:r>
            <a:endParaRPr lang="en-IN" dirty="0"/>
          </a:p>
        </p:txBody>
      </p:sp>
      <p:pic>
        <p:nvPicPr>
          <p:cNvPr id="6" name="Picture 5">
            <a:extLst>
              <a:ext uri="{FF2B5EF4-FFF2-40B4-BE49-F238E27FC236}">
                <a16:creationId xmlns:a16="http://schemas.microsoft.com/office/drawing/2014/main" id="{AE3931A9-402F-454F-9F4B-DB90042CA633}"/>
              </a:ext>
            </a:extLst>
          </p:cNvPr>
          <p:cNvPicPr>
            <a:picLocks noChangeAspect="1"/>
          </p:cNvPicPr>
          <p:nvPr/>
        </p:nvPicPr>
        <p:blipFill rotWithShape="1">
          <a:blip r:embed="rId3"/>
          <a:srcRect t="23683" r="18863" b="64972"/>
          <a:stretch/>
        </p:blipFill>
        <p:spPr>
          <a:xfrm>
            <a:off x="852258" y="5320559"/>
            <a:ext cx="9348186" cy="777875"/>
          </a:xfrm>
          <a:prstGeom prst="rect">
            <a:avLst/>
          </a:prstGeom>
        </p:spPr>
      </p:pic>
    </p:spTree>
    <p:extLst>
      <p:ext uri="{BB962C8B-B14F-4D97-AF65-F5344CB8AC3E}">
        <p14:creationId xmlns:p14="http://schemas.microsoft.com/office/powerpoint/2010/main" val="346938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6FB84E-9600-46AA-AE02-6100CA34FAA6}"/>
              </a:ext>
            </a:extLst>
          </p:cNvPr>
          <p:cNvSpPr>
            <a:spLocks noGrp="1"/>
          </p:cNvSpPr>
          <p:nvPr>
            <p:ph sz="quarter" idx="16"/>
          </p:nvPr>
        </p:nvSpPr>
        <p:spPr/>
        <p:txBody>
          <a:bodyPr/>
          <a:lstStyle/>
          <a:p>
            <a:r>
              <a:rPr lang="en-US" sz="1800" dirty="0">
                <a:solidFill>
                  <a:schemeClr val="tx1"/>
                </a:solidFill>
              </a:rPr>
              <a:t>Selenium(Java API)</a:t>
            </a:r>
          </a:p>
          <a:p>
            <a:r>
              <a:rPr lang="en-US" sz="1800" dirty="0">
                <a:solidFill>
                  <a:schemeClr val="tx1"/>
                </a:solidFill>
                <a:latin typeface="Calibri Light (Headings)"/>
              </a:rPr>
              <a:t>JAVA (Scripting Language)</a:t>
            </a:r>
          </a:p>
          <a:p>
            <a:r>
              <a:rPr lang="en-US" sz="1800" dirty="0">
                <a:solidFill>
                  <a:schemeClr val="tx1"/>
                </a:solidFill>
                <a:latin typeface="Calibri Light (Headings)"/>
              </a:rPr>
              <a:t>Maven (Build Management Tool)</a:t>
            </a:r>
          </a:p>
          <a:p>
            <a:r>
              <a:rPr lang="en-US" sz="1800" dirty="0">
                <a:solidFill>
                  <a:schemeClr val="tx1"/>
                </a:solidFill>
                <a:latin typeface="Calibri Light (Headings)"/>
              </a:rPr>
              <a:t>TestNG (Test Management Tool)</a:t>
            </a:r>
          </a:p>
          <a:p>
            <a:r>
              <a:rPr lang="en-US" sz="1800" dirty="0">
                <a:solidFill>
                  <a:schemeClr val="tx1"/>
                </a:solidFill>
                <a:latin typeface="Calibri Light (Headings)"/>
              </a:rPr>
              <a:t>Git Integration (Code Repository)</a:t>
            </a:r>
          </a:p>
          <a:p>
            <a:r>
              <a:rPr lang="en-US" sz="1800" dirty="0">
                <a:solidFill>
                  <a:schemeClr val="tx1"/>
                </a:solidFill>
                <a:latin typeface="Calibri Light (Headings)"/>
              </a:rPr>
              <a:t>Jenkins Integration (Automation server to build, deploy, test the software)</a:t>
            </a:r>
          </a:p>
          <a:p>
            <a:r>
              <a:rPr lang="en-US" sz="1800" dirty="0">
                <a:solidFill>
                  <a:schemeClr val="tx1"/>
                </a:solidFill>
                <a:latin typeface="Calibri Light (Headings)"/>
              </a:rPr>
              <a:t>Extent Reports (Reporting Tool)</a:t>
            </a:r>
            <a:endParaRPr lang="en-IN" sz="1800" dirty="0">
              <a:solidFill>
                <a:schemeClr val="tx1"/>
              </a:solidFill>
              <a:latin typeface="Calibri Light (Headings)"/>
            </a:endParaRPr>
          </a:p>
        </p:txBody>
      </p:sp>
      <p:sp>
        <p:nvSpPr>
          <p:cNvPr id="3" name="Text Placeholder 2">
            <a:extLst>
              <a:ext uri="{FF2B5EF4-FFF2-40B4-BE49-F238E27FC236}">
                <a16:creationId xmlns:a16="http://schemas.microsoft.com/office/drawing/2014/main" id="{2997ABA9-30A5-4563-BBF1-5E7D177F0A61}"/>
              </a:ext>
            </a:extLst>
          </p:cNvPr>
          <p:cNvSpPr>
            <a:spLocks noGrp="1"/>
          </p:cNvSpPr>
          <p:nvPr>
            <p:ph type="body" sz="quarter" idx="17"/>
          </p:nvPr>
        </p:nvSpPr>
        <p:spPr/>
        <p:txBody>
          <a:bodyPr/>
          <a:lstStyle/>
          <a:p>
            <a:r>
              <a:rPr lang="en-US" dirty="0"/>
              <a:t>Tools been used</a:t>
            </a:r>
            <a:endParaRPr lang="en-IN" dirty="0"/>
          </a:p>
        </p:txBody>
      </p:sp>
    </p:spTree>
    <p:extLst>
      <p:ext uri="{BB962C8B-B14F-4D97-AF65-F5344CB8AC3E}">
        <p14:creationId xmlns:p14="http://schemas.microsoft.com/office/powerpoint/2010/main" val="406545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6FB84E-9600-46AA-AE02-6100CA34FAA6}"/>
              </a:ext>
            </a:extLst>
          </p:cNvPr>
          <p:cNvSpPr>
            <a:spLocks noGrp="1"/>
          </p:cNvSpPr>
          <p:nvPr>
            <p:ph sz="quarter" idx="16"/>
          </p:nvPr>
        </p:nvSpPr>
        <p:spPr/>
        <p:txBody>
          <a:bodyPr/>
          <a:lstStyle/>
          <a:p>
            <a:pPr defTabSz="914126"/>
            <a:r>
              <a:rPr lang="en-US" sz="1800" dirty="0">
                <a:solidFill>
                  <a:schemeClr val="tx1"/>
                </a:solidFill>
              </a:rPr>
              <a:t>Extent Report(HTML Report)</a:t>
            </a:r>
          </a:p>
          <a:p>
            <a:pPr defTabSz="914126"/>
            <a:r>
              <a:rPr lang="en-US" sz="1800" dirty="0">
                <a:solidFill>
                  <a:schemeClr val="tx1"/>
                </a:solidFill>
              </a:rPr>
              <a:t>Excel reporting</a:t>
            </a:r>
          </a:p>
          <a:p>
            <a:pPr defTabSz="914126"/>
            <a:r>
              <a:rPr lang="en-US" sz="1800" dirty="0">
                <a:solidFill>
                  <a:schemeClr val="tx1"/>
                </a:solidFill>
              </a:rPr>
              <a:t>Logging (Each step details)</a:t>
            </a:r>
          </a:p>
          <a:p>
            <a:pPr defTabSz="914126"/>
            <a:r>
              <a:rPr lang="en-US" sz="1800" dirty="0">
                <a:solidFill>
                  <a:schemeClr val="tx1"/>
                </a:solidFill>
              </a:rPr>
              <a:t>Could be run on multiple and different platforms (i.e. local, dev, AWS, Staging)</a:t>
            </a:r>
          </a:p>
          <a:p>
            <a:pPr defTabSz="914126"/>
            <a:r>
              <a:rPr lang="en-US" sz="1800" dirty="0">
                <a:solidFill>
                  <a:schemeClr val="tx1"/>
                </a:solidFill>
              </a:rPr>
              <a:t>CICD ( Ready to be the part of CICD)</a:t>
            </a:r>
          </a:p>
          <a:p>
            <a:pPr defTabSz="914126"/>
            <a:r>
              <a:rPr lang="en-US" sz="1800" dirty="0">
                <a:solidFill>
                  <a:schemeClr val="tx1"/>
                </a:solidFill>
              </a:rPr>
              <a:t>Could be used for Regression/Sanity/Smoke testing suites</a:t>
            </a:r>
          </a:p>
          <a:p>
            <a:pPr defTabSz="914126"/>
            <a:r>
              <a:rPr lang="en-US" sz="1800" dirty="0">
                <a:solidFill>
                  <a:schemeClr val="tx1"/>
                </a:solidFill>
              </a:rPr>
              <a:t>Test management: Environment Independent(Different Browser, Environment and Suites can be generated)</a:t>
            </a:r>
          </a:p>
        </p:txBody>
      </p:sp>
      <p:sp>
        <p:nvSpPr>
          <p:cNvPr id="3" name="Text Placeholder 2">
            <a:extLst>
              <a:ext uri="{FF2B5EF4-FFF2-40B4-BE49-F238E27FC236}">
                <a16:creationId xmlns:a16="http://schemas.microsoft.com/office/drawing/2014/main" id="{2997ABA9-30A5-4563-BBF1-5E7D177F0A61}"/>
              </a:ext>
            </a:extLst>
          </p:cNvPr>
          <p:cNvSpPr>
            <a:spLocks noGrp="1"/>
          </p:cNvSpPr>
          <p:nvPr>
            <p:ph type="body" sz="quarter" idx="17"/>
          </p:nvPr>
        </p:nvSpPr>
        <p:spPr/>
        <p:txBody>
          <a:bodyPr/>
          <a:lstStyle/>
          <a:p>
            <a:r>
              <a:rPr lang="en-IN" dirty="0"/>
              <a:t>CI/CD perspective</a:t>
            </a:r>
          </a:p>
        </p:txBody>
      </p:sp>
    </p:spTree>
    <p:extLst>
      <p:ext uri="{BB962C8B-B14F-4D97-AF65-F5344CB8AC3E}">
        <p14:creationId xmlns:p14="http://schemas.microsoft.com/office/powerpoint/2010/main" val="1277140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close up of text on a white background&#10;&#10;Description automatically generated">
            <a:extLst>
              <a:ext uri="{FF2B5EF4-FFF2-40B4-BE49-F238E27FC236}">
                <a16:creationId xmlns:a16="http://schemas.microsoft.com/office/drawing/2014/main" id="{A34C875C-1608-43DB-BFBF-1515ED351192}"/>
              </a:ext>
            </a:extLst>
          </p:cNvPr>
          <p:cNvPicPr>
            <a:picLocks noGrp="1" noChangeAspect="1"/>
          </p:cNvPicPr>
          <p:nvPr>
            <p:ph sz="quarter" idx="16"/>
          </p:nvPr>
        </p:nvPicPr>
        <p:blipFill>
          <a:blip r:embed="rId2"/>
          <a:stretch>
            <a:fillRect/>
          </a:stretch>
        </p:blipFill>
        <p:spPr>
          <a:xfrm>
            <a:off x="2645171" y="1315968"/>
            <a:ext cx="6898481" cy="3970407"/>
          </a:xfrm>
        </p:spPr>
      </p:pic>
      <p:sp>
        <p:nvSpPr>
          <p:cNvPr id="3" name="Text Placeholder 2">
            <a:extLst>
              <a:ext uri="{FF2B5EF4-FFF2-40B4-BE49-F238E27FC236}">
                <a16:creationId xmlns:a16="http://schemas.microsoft.com/office/drawing/2014/main" id="{2997ABA9-30A5-4563-BBF1-5E7D177F0A61}"/>
              </a:ext>
            </a:extLst>
          </p:cNvPr>
          <p:cNvSpPr>
            <a:spLocks noGrp="1"/>
          </p:cNvSpPr>
          <p:nvPr>
            <p:ph type="body" sz="quarter" idx="17"/>
          </p:nvPr>
        </p:nvSpPr>
        <p:spPr/>
        <p:txBody>
          <a:bodyPr/>
          <a:lstStyle/>
          <a:p>
            <a:r>
              <a:rPr lang="en-US" dirty="0"/>
              <a:t>DWH/Payment/Streaming Content</a:t>
            </a:r>
            <a:endParaRPr lang="en-IN" dirty="0"/>
          </a:p>
        </p:txBody>
      </p:sp>
      <p:sp>
        <p:nvSpPr>
          <p:cNvPr id="7" name="Rectangle 6">
            <a:extLst>
              <a:ext uri="{FF2B5EF4-FFF2-40B4-BE49-F238E27FC236}">
                <a16:creationId xmlns:a16="http://schemas.microsoft.com/office/drawing/2014/main" id="{4ED62987-23DA-46C2-B67D-2F9903DB5CEF}"/>
              </a:ext>
            </a:extLst>
          </p:cNvPr>
          <p:cNvSpPr/>
          <p:nvPr/>
        </p:nvSpPr>
        <p:spPr>
          <a:xfrm>
            <a:off x="325438" y="5483110"/>
            <a:ext cx="11276012" cy="1261884"/>
          </a:xfrm>
          <a:prstGeom prst="rect">
            <a:avLst/>
          </a:prstGeom>
        </p:spPr>
        <p:txBody>
          <a:bodyPr wrap="square">
            <a:spAutoFit/>
          </a:bodyPr>
          <a:lstStyle/>
          <a:p>
            <a:pPr marL="342900" indent="-342900">
              <a:buFont typeface="Wingdings" panose="05000000000000000000" pitchFamily="2" charset="2"/>
              <a:buChar char="§"/>
            </a:pPr>
            <a:r>
              <a:rPr lang="en-US" dirty="0"/>
              <a:t>DWH will collect/gather the data from all the different platforms like the rental application, the payment system, streaming infrastructure as well as various other sources.</a:t>
            </a:r>
          </a:p>
          <a:p>
            <a:pPr marL="342900" indent="-342900">
              <a:buFont typeface="Wingdings" panose="05000000000000000000" pitchFamily="2" charset="2"/>
              <a:buChar char="§"/>
            </a:pPr>
            <a:r>
              <a:rPr lang="en-US" dirty="0"/>
              <a:t>This will be loaded into a DWH using ETL jobs and collect data to evaluate KPIs for external data sources. </a:t>
            </a:r>
            <a:br>
              <a:rPr lang="en-US" dirty="0"/>
            </a:br>
            <a:endParaRPr lang="en-IN" dirty="0"/>
          </a:p>
        </p:txBody>
      </p:sp>
    </p:spTree>
    <p:extLst>
      <p:ext uri="{BB962C8B-B14F-4D97-AF65-F5344CB8AC3E}">
        <p14:creationId xmlns:p14="http://schemas.microsoft.com/office/powerpoint/2010/main" val="1991178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Nagarro Branding color">
      <a:dk1>
        <a:sysClr val="windowText" lastClr="000000"/>
      </a:dk1>
      <a:lt1>
        <a:sysClr val="window" lastClr="FFFFFF"/>
      </a:lt1>
      <a:dk2>
        <a:srgbClr val="000000"/>
      </a:dk2>
      <a:lt2>
        <a:srgbClr val="FFFFFF"/>
      </a:lt2>
      <a:accent1>
        <a:srgbClr val="F8AE3C"/>
      </a:accent1>
      <a:accent2>
        <a:srgbClr val="387BBA"/>
      </a:accent2>
      <a:accent3>
        <a:srgbClr val="707173"/>
      </a:accent3>
      <a:accent4>
        <a:srgbClr val="C6C931"/>
      </a:accent4>
      <a:accent5>
        <a:srgbClr val="9B2721"/>
      </a:accent5>
      <a:accent6>
        <a:srgbClr val="F8AE3C"/>
      </a:accent6>
      <a:hlink>
        <a:srgbClr val="0563C1"/>
      </a:hlink>
      <a:folHlink>
        <a:srgbClr val="954F72"/>
      </a:folHlink>
    </a:clrScheme>
    <a:fontScheme name="Ngarro Branding">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90000"/>
          </a:lnSpc>
          <a:defRPr sz="2400" dirty="0" smtClean="0">
            <a:solidFill>
              <a:schemeClr val="tx1">
                <a:lumMod val="50000"/>
                <a:lumOff val="50000"/>
              </a:schemeClr>
            </a:solidFill>
            <a:latin typeface="Calibri Light"/>
            <a:cs typeface="Calibri Light"/>
          </a:defRPr>
        </a:defPPr>
      </a:lstStyle>
    </a:txDef>
  </a:objectDefaults>
  <a:extraClrSchemeLst/>
  <a:extLst>
    <a:ext uri="{05A4C25C-085E-4340-85A3-A5531E510DB2}">
      <thm15:themeFamily xmlns:thm15="http://schemas.microsoft.com/office/thememl/2012/main" name="Presentation1" id="{ED50C6C4-A4C7-4AB2-ACEB-9CEA3B2596F4}" vid="{804B71E4-CBF0-4B40-9AEC-D1D6EADDB0BC}"/>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CBBECF895335942AA12E1CB48906A31" ma:contentTypeVersion="2" ma:contentTypeDescription="Create a new document." ma:contentTypeScope="" ma:versionID="a459c05660ff7c516fc6b9e11f80e50c">
  <xsd:schema xmlns:xsd="http://www.w3.org/2001/XMLSchema" xmlns:xs="http://www.w3.org/2001/XMLSchema" xmlns:p="http://schemas.microsoft.com/office/2006/metadata/properties" xmlns:ns3="4e02dad7-b98c-4aee-9536-1c7d6f1f4009" targetNamespace="http://schemas.microsoft.com/office/2006/metadata/properties" ma:root="true" ma:fieldsID="15c771d601ea5f03c6b998f1911d5f9c" ns3:_="">
    <xsd:import namespace="4e02dad7-b98c-4aee-9536-1c7d6f1f4009"/>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02dad7-b98c-4aee-9536-1c7d6f1f40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9274BC-A97A-4962-A087-886D1C9E31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e02dad7-b98c-4aee-9536-1c7d6f1f40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32C340-377D-402A-B647-20FD05AC8624}">
  <ds:schemaRefs>
    <ds:schemaRef ds:uri="http://schemas.microsoft.com/office/2006/metadata/properties"/>
    <ds:schemaRef ds:uri="http://purl.org/dc/terms/"/>
    <ds:schemaRef ds:uri="4e02dad7-b98c-4aee-9536-1c7d6f1f4009"/>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DE518C18-FD09-4EE6-8650-0D4E76EA1F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21557</TotalTime>
  <Words>445</Words>
  <Application>Microsoft Office PowerPoint</Application>
  <PresentationFormat>Custom</PresentationFormat>
  <Paragraphs>83</Paragraphs>
  <Slides>10</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Calibri Light</vt:lpstr>
      <vt:lpstr>Calibri Light (Headings)</vt:lpstr>
      <vt:lpstr>Times New Roman</vt:lpstr>
      <vt:lpstr>Wingdings</vt:lpstr>
      <vt:lpstr>Office Theme</vt:lpstr>
      <vt:lpstr>1_Office Theme</vt:lpstr>
      <vt:lpstr>PowerPoint Presentation</vt:lpstr>
      <vt:lpstr>     Contents </vt:lpstr>
      <vt:lpstr>Problem Statement Summary</vt:lpstr>
      <vt:lpstr>Proposed Solution</vt:lpstr>
      <vt:lpstr>PowerPoint Presentation</vt:lpstr>
      <vt:lpstr>PowerPoint Presentation</vt:lpstr>
      <vt:lpstr>PowerPoint Presentation</vt:lpstr>
      <vt:lpstr>PowerPoint Presentation</vt:lpstr>
      <vt:lpstr>PowerPoint Presentation</vt:lpstr>
      <vt:lpstr>PowerPoint Presentation</vt:lpstr>
    </vt:vector>
  </TitlesOfParts>
  <Company>nagarro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puneeta.mishra@nagarro.com</dc:creator>
  <cp:lastModifiedBy>Puneeta Mishra</cp:lastModifiedBy>
  <cp:revision>835</cp:revision>
  <cp:lastPrinted>2016-05-30T06:42:10Z</cp:lastPrinted>
  <dcterms:created xsi:type="dcterms:W3CDTF">2015-10-09T09:44:40Z</dcterms:created>
  <dcterms:modified xsi:type="dcterms:W3CDTF">2019-09-28T11:00:20Z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0x010100ECBBECF895335942AA12E1CB48906A31</vt:lpwstr>
  </property>
</Properties>
</file>