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887"/>
    <p:restoredTop sz="94699"/>
  </p:normalViewPr>
  <p:slideViewPr>
    <p:cSldViewPr snapToGrid="0">
      <p:cViewPr varScale="1">
        <p:scale>
          <a:sx n="115" d="100"/>
          <a:sy n="115" d="100"/>
        </p:scale>
        <p:origin x="768" y="184"/>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C493EF9-0BE2-4114-9416-F648DCACF5AD}"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08672B2B-1603-4442-8E3F-643B95604DE8}">
      <dgm:prSet custT="1"/>
      <dgm:spPr/>
      <dgm:t>
        <a:bodyPr/>
        <a:lstStyle/>
        <a:p>
          <a:pPr>
            <a:lnSpc>
              <a:spcPct val="100000"/>
            </a:lnSpc>
          </a:pPr>
          <a:r>
            <a:rPr lang="en-US" sz="1500" dirty="0"/>
            <a:t>What are some of the movie rental statistics (rental rate, cost, duration)?</a:t>
          </a:r>
        </a:p>
      </dgm:t>
    </dgm:pt>
    <dgm:pt modelId="{48B9C23D-FDF4-47E3-80C7-BE1BC72ACB6E}" type="parTrans" cxnId="{F9483C4C-03A1-47C3-8CB7-951C8074F8EC}">
      <dgm:prSet/>
      <dgm:spPr/>
      <dgm:t>
        <a:bodyPr/>
        <a:lstStyle/>
        <a:p>
          <a:endParaRPr lang="en-US"/>
        </a:p>
      </dgm:t>
    </dgm:pt>
    <dgm:pt modelId="{D14B169B-42A0-436C-8436-77D38DDD6555}" type="sibTrans" cxnId="{F9483C4C-03A1-47C3-8CB7-951C8074F8EC}">
      <dgm:prSet/>
      <dgm:spPr/>
      <dgm:t>
        <a:bodyPr/>
        <a:lstStyle/>
        <a:p>
          <a:endParaRPr lang="en-US"/>
        </a:p>
      </dgm:t>
    </dgm:pt>
    <dgm:pt modelId="{48B4477A-215B-4F22-B2DD-3B1C62E3E262}">
      <dgm:prSet custT="1"/>
      <dgm:spPr/>
      <dgm:t>
        <a:bodyPr/>
        <a:lstStyle/>
        <a:p>
          <a:pPr>
            <a:lnSpc>
              <a:spcPct val="100000"/>
            </a:lnSpc>
          </a:pPr>
          <a:r>
            <a:rPr lang="en-US" sz="1500" dirty="0"/>
            <a:t>Which countries are </a:t>
          </a:r>
          <a:r>
            <a:rPr lang="en-US" sz="1500" dirty="0" err="1"/>
            <a:t>Rockbuster</a:t>
          </a:r>
          <a:r>
            <a:rPr lang="en-US" sz="1500" dirty="0"/>
            <a:t> customers located in?</a:t>
          </a:r>
        </a:p>
      </dgm:t>
    </dgm:pt>
    <dgm:pt modelId="{70DC3442-4F1F-4593-84AD-090FA7B49D59}" type="parTrans" cxnId="{51DF2302-EB6F-45C7-B464-1A1EF8686FD6}">
      <dgm:prSet/>
      <dgm:spPr/>
      <dgm:t>
        <a:bodyPr/>
        <a:lstStyle/>
        <a:p>
          <a:endParaRPr lang="en-US"/>
        </a:p>
      </dgm:t>
    </dgm:pt>
    <dgm:pt modelId="{CB6C4729-E6F4-4FAC-9367-C5D9DD36ED2E}" type="sibTrans" cxnId="{51DF2302-EB6F-45C7-B464-1A1EF8686FD6}">
      <dgm:prSet/>
      <dgm:spPr/>
      <dgm:t>
        <a:bodyPr/>
        <a:lstStyle/>
        <a:p>
          <a:endParaRPr lang="en-US"/>
        </a:p>
      </dgm:t>
    </dgm:pt>
    <dgm:pt modelId="{0B89F25F-7702-48D7-ABB0-475765DA2747}">
      <dgm:prSet custT="1"/>
      <dgm:spPr/>
      <dgm:t>
        <a:bodyPr/>
        <a:lstStyle/>
        <a:p>
          <a:pPr>
            <a:lnSpc>
              <a:spcPct val="100000"/>
            </a:lnSpc>
          </a:pPr>
          <a:r>
            <a:rPr lang="en-US" sz="1500" dirty="0"/>
            <a:t>Which movies contributed the most/least to revenue gain?</a:t>
          </a:r>
        </a:p>
      </dgm:t>
    </dgm:pt>
    <dgm:pt modelId="{6985D98B-E325-46F3-B8E6-C3D2925525FC}" type="parTrans" cxnId="{714454CC-3149-4A2F-AE23-C8A7EA6DEA4B}">
      <dgm:prSet/>
      <dgm:spPr/>
      <dgm:t>
        <a:bodyPr/>
        <a:lstStyle/>
        <a:p>
          <a:endParaRPr lang="en-US"/>
        </a:p>
      </dgm:t>
    </dgm:pt>
    <dgm:pt modelId="{34827019-CC15-4CB7-A2BF-C3BC4A107806}" type="sibTrans" cxnId="{714454CC-3149-4A2F-AE23-C8A7EA6DEA4B}">
      <dgm:prSet/>
      <dgm:spPr/>
      <dgm:t>
        <a:bodyPr/>
        <a:lstStyle/>
        <a:p>
          <a:endParaRPr lang="en-US"/>
        </a:p>
      </dgm:t>
    </dgm:pt>
    <dgm:pt modelId="{D730DC94-F332-44E1-8C62-B7EDE71B3CB8}">
      <dgm:prSet custT="1"/>
      <dgm:spPr/>
      <dgm:t>
        <a:bodyPr/>
        <a:lstStyle/>
        <a:p>
          <a:pPr>
            <a:lnSpc>
              <a:spcPct val="100000"/>
            </a:lnSpc>
          </a:pPr>
          <a:r>
            <a:rPr lang="en-US" sz="1500" dirty="0"/>
            <a:t>Sales figures by region/country</a:t>
          </a:r>
        </a:p>
      </dgm:t>
    </dgm:pt>
    <dgm:pt modelId="{8A01B4E8-B024-4218-903F-BF7259F8DA39}" type="parTrans" cxnId="{145BED58-9337-4B46-B7C4-0AFE072549A4}">
      <dgm:prSet/>
      <dgm:spPr/>
      <dgm:t>
        <a:bodyPr/>
        <a:lstStyle/>
        <a:p>
          <a:endParaRPr lang="en-US"/>
        </a:p>
      </dgm:t>
    </dgm:pt>
    <dgm:pt modelId="{9404E849-56E0-4C29-B8E8-0D75E027B32B}" type="sibTrans" cxnId="{145BED58-9337-4B46-B7C4-0AFE072549A4}">
      <dgm:prSet/>
      <dgm:spPr/>
      <dgm:t>
        <a:bodyPr/>
        <a:lstStyle/>
        <a:p>
          <a:endParaRPr lang="en-US"/>
        </a:p>
      </dgm:t>
    </dgm:pt>
    <dgm:pt modelId="{3C51FED3-9C00-4CD3-999E-EE631A90ED28}">
      <dgm:prSet custT="1"/>
      <dgm:spPr/>
      <dgm:t>
        <a:bodyPr/>
        <a:lstStyle/>
        <a:p>
          <a:pPr>
            <a:lnSpc>
              <a:spcPct val="100000"/>
            </a:lnSpc>
          </a:pPr>
          <a:r>
            <a:rPr lang="en-US" sz="1500" dirty="0"/>
            <a:t>Which genres and ratings of movies had the most success?</a:t>
          </a:r>
        </a:p>
      </dgm:t>
    </dgm:pt>
    <dgm:pt modelId="{457F4C07-3E42-4F93-90F5-238A7AE4AF10}" type="parTrans" cxnId="{78325623-C81D-4AB1-812E-602E628F175B}">
      <dgm:prSet/>
      <dgm:spPr/>
      <dgm:t>
        <a:bodyPr/>
        <a:lstStyle/>
        <a:p>
          <a:endParaRPr lang="en-US"/>
        </a:p>
      </dgm:t>
    </dgm:pt>
    <dgm:pt modelId="{3A297186-87A4-4AE6-BB6E-492F4558C3E2}" type="sibTrans" cxnId="{78325623-C81D-4AB1-812E-602E628F175B}">
      <dgm:prSet/>
      <dgm:spPr/>
      <dgm:t>
        <a:bodyPr/>
        <a:lstStyle/>
        <a:p>
          <a:endParaRPr lang="en-US"/>
        </a:p>
      </dgm:t>
    </dgm:pt>
    <dgm:pt modelId="{A52E9739-622E-49E1-8D80-7821775D5400}" type="pres">
      <dgm:prSet presAssocID="{2C493EF9-0BE2-4114-9416-F648DCACF5AD}" presName="root" presStyleCnt="0">
        <dgm:presLayoutVars>
          <dgm:dir/>
          <dgm:resizeHandles val="exact"/>
        </dgm:presLayoutVars>
      </dgm:prSet>
      <dgm:spPr/>
    </dgm:pt>
    <dgm:pt modelId="{2D1D0756-9A62-47C1-84F7-69DDB8F5AF21}" type="pres">
      <dgm:prSet presAssocID="{08672B2B-1603-4442-8E3F-643B95604DE8}" presName="compNode" presStyleCnt="0"/>
      <dgm:spPr/>
    </dgm:pt>
    <dgm:pt modelId="{F0D60157-CA0B-473A-A6DF-230FFCDAF69D}" type="pres">
      <dgm:prSet presAssocID="{08672B2B-1603-4442-8E3F-643B95604DE8}"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Money"/>
        </a:ext>
      </dgm:extLst>
    </dgm:pt>
    <dgm:pt modelId="{E5C6A999-7020-455A-8815-76B1804836B7}" type="pres">
      <dgm:prSet presAssocID="{08672B2B-1603-4442-8E3F-643B95604DE8}" presName="spaceRect" presStyleCnt="0"/>
      <dgm:spPr/>
    </dgm:pt>
    <dgm:pt modelId="{F354F739-9E82-440C-8E73-6171C06C0629}" type="pres">
      <dgm:prSet presAssocID="{08672B2B-1603-4442-8E3F-643B95604DE8}" presName="textRect" presStyleLbl="revTx" presStyleIdx="0" presStyleCnt="5">
        <dgm:presLayoutVars>
          <dgm:chMax val="1"/>
          <dgm:chPref val="1"/>
        </dgm:presLayoutVars>
      </dgm:prSet>
      <dgm:spPr/>
    </dgm:pt>
    <dgm:pt modelId="{1A94C06B-86E6-4BBC-A161-A6557BD62373}" type="pres">
      <dgm:prSet presAssocID="{D14B169B-42A0-436C-8436-77D38DDD6555}" presName="sibTrans" presStyleCnt="0"/>
      <dgm:spPr/>
    </dgm:pt>
    <dgm:pt modelId="{C16F0290-F466-4ADA-B019-F0177AE06D4E}" type="pres">
      <dgm:prSet presAssocID="{48B4477A-215B-4F22-B2DD-3B1C62E3E262}" presName="compNode" presStyleCnt="0"/>
      <dgm:spPr/>
    </dgm:pt>
    <dgm:pt modelId="{433825B1-2816-4A29-B8AB-7434822F4A9A}" type="pres">
      <dgm:prSet presAssocID="{48B4477A-215B-4F22-B2DD-3B1C62E3E262}"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Earth Globe Americas"/>
        </a:ext>
      </dgm:extLst>
    </dgm:pt>
    <dgm:pt modelId="{2FFCE852-9F8B-4682-B09C-C921996F99F7}" type="pres">
      <dgm:prSet presAssocID="{48B4477A-215B-4F22-B2DD-3B1C62E3E262}" presName="spaceRect" presStyleCnt="0"/>
      <dgm:spPr/>
    </dgm:pt>
    <dgm:pt modelId="{20BE55AE-8FD2-4B12-A61F-7D54E9DE2036}" type="pres">
      <dgm:prSet presAssocID="{48B4477A-215B-4F22-B2DD-3B1C62E3E262}" presName="textRect" presStyleLbl="revTx" presStyleIdx="1" presStyleCnt="5">
        <dgm:presLayoutVars>
          <dgm:chMax val="1"/>
          <dgm:chPref val="1"/>
        </dgm:presLayoutVars>
      </dgm:prSet>
      <dgm:spPr/>
    </dgm:pt>
    <dgm:pt modelId="{F1B98615-F50E-4E9B-9B1D-F9ABDCE5CF62}" type="pres">
      <dgm:prSet presAssocID="{CB6C4729-E6F4-4FAC-9367-C5D9DD36ED2E}" presName="sibTrans" presStyleCnt="0"/>
      <dgm:spPr/>
    </dgm:pt>
    <dgm:pt modelId="{A776560A-0E97-420E-BA71-BA3C94251126}" type="pres">
      <dgm:prSet presAssocID="{0B89F25F-7702-48D7-ABB0-475765DA2747}" presName="compNode" presStyleCnt="0"/>
      <dgm:spPr/>
    </dgm:pt>
    <dgm:pt modelId="{F8A4C7DB-76C5-483B-9775-41456C0F829E}" type="pres">
      <dgm:prSet presAssocID="{0B89F25F-7702-48D7-ABB0-475765DA2747}"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Video camera"/>
        </a:ext>
      </dgm:extLst>
    </dgm:pt>
    <dgm:pt modelId="{7367B85A-D929-4E70-BFF4-0E2C60817AD9}" type="pres">
      <dgm:prSet presAssocID="{0B89F25F-7702-48D7-ABB0-475765DA2747}" presName="spaceRect" presStyleCnt="0"/>
      <dgm:spPr/>
    </dgm:pt>
    <dgm:pt modelId="{35DE3597-1B44-4FD1-BE89-2AD751998958}" type="pres">
      <dgm:prSet presAssocID="{0B89F25F-7702-48D7-ABB0-475765DA2747}" presName="textRect" presStyleLbl="revTx" presStyleIdx="2" presStyleCnt="5">
        <dgm:presLayoutVars>
          <dgm:chMax val="1"/>
          <dgm:chPref val="1"/>
        </dgm:presLayoutVars>
      </dgm:prSet>
      <dgm:spPr/>
    </dgm:pt>
    <dgm:pt modelId="{15C5D5D6-3074-4D21-BDDF-A44EB770B404}" type="pres">
      <dgm:prSet presAssocID="{34827019-CC15-4CB7-A2BF-C3BC4A107806}" presName="sibTrans" presStyleCnt="0"/>
      <dgm:spPr/>
    </dgm:pt>
    <dgm:pt modelId="{DEFD3894-7572-4F0E-8083-D524F15B398B}" type="pres">
      <dgm:prSet presAssocID="{D730DC94-F332-44E1-8C62-B7EDE71B3CB8}" presName="compNode" presStyleCnt="0"/>
      <dgm:spPr/>
    </dgm:pt>
    <dgm:pt modelId="{AEAD5C63-B192-42E5-A684-B06DDB050FB8}" type="pres">
      <dgm:prSet presAssocID="{D730DC94-F332-44E1-8C62-B7EDE71B3CB8}"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Earth Globe Europe-Africa"/>
        </a:ext>
      </dgm:extLst>
    </dgm:pt>
    <dgm:pt modelId="{E02D60EA-40D1-4F0B-858B-AF41AB704A97}" type="pres">
      <dgm:prSet presAssocID="{D730DC94-F332-44E1-8C62-B7EDE71B3CB8}" presName="spaceRect" presStyleCnt="0"/>
      <dgm:spPr/>
    </dgm:pt>
    <dgm:pt modelId="{5697B8DD-EFBD-46D6-8956-3C97659F9EFE}" type="pres">
      <dgm:prSet presAssocID="{D730DC94-F332-44E1-8C62-B7EDE71B3CB8}" presName="textRect" presStyleLbl="revTx" presStyleIdx="3" presStyleCnt="5">
        <dgm:presLayoutVars>
          <dgm:chMax val="1"/>
          <dgm:chPref val="1"/>
        </dgm:presLayoutVars>
      </dgm:prSet>
      <dgm:spPr/>
    </dgm:pt>
    <dgm:pt modelId="{15CB999D-E0E0-491F-9242-B1FDBFAC2FA3}" type="pres">
      <dgm:prSet presAssocID="{9404E849-56E0-4C29-B8E8-0D75E027B32B}" presName="sibTrans" presStyleCnt="0"/>
      <dgm:spPr/>
    </dgm:pt>
    <dgm:pt modelId="{AF202E53-5E57-469A-9B0A-53FB877F3E1F}" type="pres">
      <dgm:prSet presAssocID="{3C51FED3-9C00-4CD3-999E-EE631A90ED28}" presName="compNode" presStyleCnt="0"/>
      <dgm:spPr/>
    </dgm:pt>
    <dgm:pt modelId="{BA651D52-1AE0-44EB-AEBE-7F29EA447B72}" type="pres">
      <dgm:prSet presAssocID="{3C51FED3-9C00-4CD3-999E-EE631A90ED28}"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Clapper board"/>
        </a:ext>
      </dgm:extLst>
    </dgm:pt>
    <dgm:pt modelId="{18551A15-A2BE-46A1-B9C2-A6F6F0D89E9C}" type="pres">
      <dgm:prSet presAssocID="{3C51FED3-9C00-4CD3-999E-EE631A90ED28}" presName="spaceRect" presStyleCnt="0"/>
      <dgm:spPr/>
    </dgm:pt>
    <dgm:pt modelId="{3A065D55-A481-4E5D-B0AC-88367472D093}" type="pres">
      <dgm:prSet presAssocID="{3C51FED3-9C00-4CD3-999E-EE631A90ED28}" presName="textRect" presStyleLbl="revTx" presStyleIdx="4" presStyleCnt="5">
        <dgm:presLayoutVars>
          <dgm:chMax val="1"/>
          <dgm:chPref val="1"/>
        </dgm:presLayoutVars>
      </dgm:prSet>
      <dgm:spPr/>
    </dgm:pt>
  </dgm:ptLst>
  <dgm:cxnLst>
    <dgm:cxn modelId="{51DF2302-EB6F-45C7-B464-1A1EF8686FD6}" srcId="{2C493EF9-0BE2-4114-9416-F648DCACF5AD}" destId="{48B4477A-215B-4F22-B2DD-3B1C62E3E262}" srcOrd="1" destOrd="0" parTransId="{70DC3442-4F1F-4593-84AD-090FA7B49D59}" sibTransId="{CB6C4729-E6F4-4FAC-9367-C5D9DD36ED2E}"/>
    <dgm:cxn modelId="{60426510-BC3C-413A-969A-D18553D723DD}" type="presOf" srcId="{3C51FED3-9C00-4CD3-999E-EE631A90ED28}" destId="{3A065D55-A481-4E5D-B0AC-88367472D093}" srcOrd="0" destOrd="0" presId="urn:microsoft.com/office/officeart/2018/2/layout/IconLabelList"/>
    <dgm:cxn modelId="{DE12FC12-109D-4801-A9C5-C0E3A7DDC52D}" type="presOf" srcId="{D730DC94-F332-44E1-8C62-B7EDE71B3CB8}" destId="{5697B8DD-EFBD-46D6-8956-3C97659F9EFE}" srcOrd="0" destOrd="0" presId="urn:microsoft.com/office/officeart/2018/2/layout/IconLabelList"/>
    <dgm:cxn modelId="{C90AA71F-E785-4692-B6F5-1378D90181A2}" type="presOf" srcId="{48B4477A-215B-4F22-B2DD-3B1C62E3E262}" destId="{20BE55AE-8FD2-4B12-A61F-7D54E9DE2036}" srcOrd="0" destOrd="0" presId="urn:microsoft.com/office/officeart/2018/2/layout/IconLabelList"/>
    <dgm:cxn modelId="{78325623-C81D-4AB1-812E-602E628F175B}" srcId="{2C493EF9-0BE2-4114-9416-F648DCACF5AD}" destId="{3C51FED3-9C00-4CD3-999E-EE631A90ED28}" srcOrd="4" destOrd="0" parTransId="{457F4C07-3E42-4F93-90F5-238A7AE4AF10}" sibTransId="{3A297186-87A4-4AE6-BB6E-492F4558C3E2}"/>
    <dgm:cxn modelId="{F9483C4C-03A1-47C3-8CB7-951C8074F8EC}" srcId="{2C493EF9-0BE2-4114-9416-F648DCACF5AD}" destId="{08672B2B-1603-4442-8E3F-643B95604DE8}" srcOrd="0" destOrd="0" parTransId="{48B9C23D-FDF4-47E3-80C7-BE1BC72ACB6E}" sibTransId="{D14B169B-42A0-436C-8436-77D38DDD6555}"/>
    <dgm:cxn modelId="{145BED58-9337-4B46-B7C4-0AFE072549A4}" srcId="{2C493EF9-0BE2-4114-9416-F648DCACF5AD}" destId="{D730DC94-F332-44E1-8C62-B7EDE71B3CB8}" srcOrd="3" destOrd="0" parTransId="{8A01B4E8-B024-4218-903F-BF7259F8DA39}" sibTransId="{9404E849-56E0-4C29-B8E8-0D75E027B32B}"/>
    <dgm:cxn modelId="{DCDB429D-5E37-418C-9A87-142F22C48997}" type="presOf" srcId="{0B89F25F-7702-48D7-ABB0-475765DA2747}" destId="{35DE3597-1B44-4FD1-BE89-2AD751998958}" srcOrd="0" destOrd="0" presId="urn:microsoft.com/office/officeart/2018/2/layout/IconLabelList"/>
    <dgm:cxn modelId="{714454CC-3149-4A2F-AE23-C8A7EA6DEA4B}" srcId="{2C493EF9-0BE2-4114-9416-F648DCACF5AD}" destId="{0B89F25F-7702-48D7-ABB0-475765DA2747}" srcOrd="2" destOrd="0" parTransId="{6985D98B-E325-46F3-B8E6-C3D2925525FC}" sibTransId="{34827019-CC15-4CB7-A2BF-C3BC4A107806}"/>
    <dgm:cxn modelId="{AD1484D6-A2B9-4A16-BF8C-2D9F16BADDD9}" type="presOf" srcId="{2C493EF9-0BE2-4114-9416-F648DCACF5AD}" destId="{A52E9739-622E-49E1-8D80-7821775D5400}" srcOrd="0" destOrd="0" presId="urn:microsoft.com/office/officeart/2018/2/layout/IconLabelList"/>
    <dgm:cxn modelId="{6C42DBDE-FC6F-43C7-9011-182C0276F36F}" type="presOf" srcId="{08672B2B-1603-4442-8E3F-643B95604DE8}" destId="{F354F739-9E82-440C-8E73-6171C06C0629}" srcOrd="0" destOrd="0" presId="urn:microsoft.com/office/officeart/2018/2/layout/IconLabelList"/>
    <dgm:cxn modelId="{8C35FDA7-637E-4290-A302-0D4D7F7CB958}" type="presParOf" srcId="{A52E9739-622E-49E1-8D80-7821775D5400}" destId="{2D1D0756-9A62-47C1-84F7-69DDB8F5AF21}" srcOrd="0" destOrd="0" presId="urn:microsoft.com/office/officeart/2018/2/layout/IconLabelList"/>
    <dgm:cxn modelId="{246E3B2C-90B9-41C2-B812-7EB76BA53F02}" type="presParOf" srcId="{2D1D0756-9A62-47C1-84F7-69DDB8F5AF21}" destId="{F0D60157-CA0B-473A-A6DF-230FFCDAF69D}" srcOrd="0" destOrd="0" presId="urn:microsoft.com/office/officeart/2018/2/layout/IconLabelList"/>
    <dgm:cxn modelId="{93B1F8DA-26E7-40F2-9FF9-8D3DD0918C94}" type="presParOf" srcId="{2D1D0756-9A62-47C1-84F7-69DDB8F5AF21}" destId="{E5C6A999-7020-455A-8815-76B1804836B7}" srcOrd="1" destOrd="0" presId="urn:microsoft.com/office/officeart/2018/2/layout/IconLabelList"/>
    <dgm:cxn modelId="{F9A9F36A-17B2-418A-BFB8-AEA2B4D0B330}" type="presParOf" srcId="{2D1D0756-9A62-47C1-84F7-69DDB8F5AF21}" destId="{F354F739-9E82-440C-8E73-6171C06C0629}" srcOrd="2" destOrd="0" presId="urn:microsoft.com/office/officeart/2018/2/layout/IconLabelList"/>
    <dgm:cxn modelId="{31382532-AE40-4E98-85CE-981415AE01C8}" type="presParOf" srcId="{A52E9739-622E-49E1-8D80-7821775D5400}" destId="{1A94C06B-86E6-4BBC-A161-A6557BD62373}" srcOrd="1" destOrd="0" presId="urn:microsoft.com/office/officeart/2018/2/layout/IconLabelList"/>
    <dgm:cxn modelId="{BA6FB142-EB1F-473D-BED7-F63A7648CB79}" type="presParOf" srcId="{A52E9739-622E-49E1-8D80-7821775D5400}" destId="{C16F0290-F466-4ADA-B019-F0177AE06D4E}" srcOrd="2" destOrd="0" presId="urn:microsoft.com/office/officeart/2018/2/layout/IconLabelList"/>
    <dgm:cxn modelId="{D553AA21-277E-488B-AB86-3466959383A4}" type="presParOf" srcId="{C16F0290-F466-4ADA-B019-F0177AE06D4E}" destId="{433825B1-2816-4A29-B8AB-7434822F4A9A}" srcOrd="0" destOrd="0" presId="urn:microsoft.com/office/officeart/2018/2/layout/IconLabelList"/>
    <dgm:cxn modelId="{23B54717-9826-45EE-8802-1A1485FB526F}" type="presParOf" srcId="{C16F0290-F466-4ADA-B019-F0177AE06D4E}" destId="{2FFCE852-9F8B-4682-B09C-C921996F99F7}" srcOrd="1" destOrd="0" presId="urn:microsoft.com/office/officeart/2018/2/layout/IconLabelList"/>
    <dgm:cxn modelId="{50F7DCC9-3C51-414F-882A-2B7855D94ADF}" type="presParOf" srcId="{C16F0290-F466-4ADA-B019-F0177AE06D4E}" destId="{20BE55AE-8FD2-4B12-A61F-7D54E9DE2036}" srcOrd="2" destOrd="0" presId="urn:microsoft.com/office/officeart/2018/2/layout/IconLabelList"/>
    <dgm:cxn modelId="{28F2E956-E171-4106-B671-3D3CDB2FC719}" type="presParOf" srcId="{A52E9739-622E-49E1-8D80-7821775D5400}" destId="{F1B98615-F50E-4E9B-9B1D-F9ABDCE5CF62}" srcOrd="3" destOrd="0" presId="urn:microsoft.com/office/officeart/2018/2/layout/IconLabelList"/>
    <dgm:cxn modelId="{5BFDAB35-1405-4CD0-9683-5724F3E3C86C}" type="presParOf" srcId="{A52E9739-622E-49E1-8D80-7821775D5400}" destId="{A776560A-0E97-420E-BA71-BA3C94251126}" srcOrd="4" destOrd="0" presId="urn:microsoft.com/office/officeart/2018/2/layout/IconLabelList"/>
    <dgm:cxn modelId="{52977B38-BE36-48E8-91DE-EEE327383D6B}" type="presParOf" srcId="{A776560A-0E97-420E-BA71-BA3C94251126}" destId="{F8A4C7DB-76C5-483B-9775-41456C0F829E}" srcOrd="0" destOrd="0" presId="urn:microsoft.com/office/officeart/2018/2/layout/IconLabelList"/>
    <dgm:cxn modelId="{8AB0A472-A28D-4763-802B-769FA85C0706}" type="presParOf" srcId="{A776560A-0E97-420E-BA71-BA3C94251126}" destId="{7367B85A-D929-4E70-BFF4-0E2C60817AD9}" srcOrd="1" destOrd="0" presId="urn:microsoft.com/office/officeart/2018/2/layout/IconLabelList"/>
    <dgm:cxn modelId="{8B89E81D-EBFA-40F7-93FD-33FE6582BF5C}" type="presParOf" srcId="{A776560A-0E97-420E-BA71-BA3C94251126}" destId="{35DE3597-1B44-4FD1-BE89-2AD751998958}" srcOrd="2" destOrd="0" presId="urn:microsoft.com/office/officeart/2018/2/layout/IconLabelList"/>
    <dgm:cxn modelId="{09ADD6DA-3E01-47F1-AC41-CB603D349669}" type="presParOf" srcId="{A52E9739-622E-49E1-8D80-7821775D5400}" destId="{15C5D5D6-3074-4D21-BDDF-A44EB770B404}" srcOrd="5" destOrd="0" presId="urn:microsoft.com/office/officeart/2018/2/layout/IconLabelList"/>
    <dgm:cxn modelId="{B473BF17-0D80-4C34-85CA-3E02EE6FF4CF}" type="presParOf" srcId="{A52E9739-622E-49E1-8D80-7821775D5400}" destId="{DEFD3894-7572-4F0E-8083-D524F15B398B}" srcOrd="6" destOrd="0" presId="urn:microsoft.com/office/officeart/2018/2/layout/IconLabelList"/>
    <dgm:cxn modelId="{A302DA91-DA5C-43CC-A877-925ECFE99BA3}" type="presParOf" srcId="{DEFD3894-7572-4F0E-8083-D524F15B398B}" destId="{AEAD5C63-B192-42E5-A684-B06DDB050FB8}" srcOrd="0" destOrd="0" presId="urn:microsoft.com/office/officeart/2018/2/layout/IconLabelList"/>
    <dgm:cxn modelId="{896B4637-B7E4-4BE9-A078-8D6500487290}" type="presParOf" srcId="{DEFD3894-7572-4F0E-8083-D524F15B398B}" destId="{E02D60EA-40D1-4F0B-858B-AF41AB704A97}" srcOrd="1" destOrd="0" presId="urn:microsoft.com/office/officeart/2018/2/layout/IconLabelList"/>
    <dgm:cxn modelId="{2233884A-142E-42B4-9332-A86779FD6115}" type="presParOf" srcId="{DEFD3894-7572-4F0E-8083-D524F15B398B}" destId="{5697B8DD-EFBD-46D6-8956-3C97659F9EFE}" srcOrd="2" destOrd="0" presId="urn:microsoft.com/office/officeart/2018/2/layout/IconLabelList"/>
    <dgm:cxn modelId="{02704CD4-F37E-4F1B-9806-8AF1336AA6E0}" type="presParOf" srcId="{A52E9739-622E-49E1-8D80-7821775D5400}" destId="{15CB999D-E0E0-491F-9242-B1FDBFAC2FA3}" srcOrd="7" destOrd="0" presId="urn:microsoft.com/office/officeart/2018/2/layout/IconLabelList"/>
    <dgm:cxn modelId="{9E2AFB6B-783D-476F-8515-0BEBD87AB8C2}" type="presParOf" srcId="{A52E9739-622E-49E1-8D80-7821775D5400}" destId="{AF202E53-5E57-469A-9B0A-53FB877F3E1F}" srcOrd="8" destOrd="0" presId="urn:microsoft.com/office/officeart/2018/2/layout/IconLabelList"/>
    <dgm:cxn modelId="{60364C15-BF87-4946-A148-AADBFC5F3FD6}" type="presParOf" srcId="{AF202E53-5E57-469A-9B0A-53FB877F3E1F}" destId="{BA651D52-1AE0-44EB-AEBE-7F29EA447B72}" srcOrd="0" destOrd="0" presId="urn:microsoft.com/office/officeart/2018/2/layout/IconLabelList"/>
    <dgm:cxn modelId="{6771847A-98D9-4FB0-897B-20E8133202BE}" type="presParOf" srcId="{AF202E53-5E57-469A-9B0A-53FB877F3E1F}" destId="{18551A15-A2BE-46A1-B9C2-A6F6F0D89E9C}" srcOrd="1" destOrd="0" presId="urn:microsoft.com/office/officeart/2018/2/layout/IconLabelList"/>
    <dgm:cxn modelId="{87A06C94-40C3-41F8-B813-2C495D481BEF}" type="presParOf" srcId="{AF202E53-5E57-469A-9B0A-53FB877F3E1F}" destId="{3A065D55-A481-4E5D-B0AC-88367472D093}" srcOrd="2" destOrd="0" presId="urn:microsoft.com/office/officeart/2018/2/layout/IconLabel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21EB073-CAAC-004C-AE54-0F8DE750CF0D}" type="doc">
      <dgm:prSet loTypeId="urn:microsoft.com/office/officeart/2005/8/layout/hList1" loCatId="" qsTypeId="urn:microsoft.com/office/officeart/2005/8/quickstyle/simple1" qsCatId="simple" csTypeId="urn:microsoft.com/office/officeart/2005/8/colors/accent0_3" csCatId="mainScheme" phldr="1"/>
      <dgm:spPr/>
      <dgm:t>
        <a:bodyPr/>
        <a:lstStyle/>
        <a:p>
          <a:endParaRPr lang="en-US"/>
        </a:p>
      </dgm:t>
    </dgm:pt>
    <dgm:pt modelId="{4B6BA6E7-AB3D-6C47-9DB3-8542DB813846}">
      <dgm:prSet phldrT="[Text]" custT="1"/>
      <dgm:spPr/>
      <dgm:t>
        <a:bodyPr/>
        <a:lstStyle/>
        <a:p>
          <a:r>
            <a:rPr lang="en-US" sz="2200" dirty="0"/>
            <a:t>Minimum</a:t>
          </a:r>
        </a:p>
      </dgm:t>
    </dgm:pt>
    <dgm:pt modelId="{65B45643-8784-464A-8C82-9339BE17C4C7}" type="parTrans" cxnId="{B9F1C60A-A5E6-7249-8934-B014D0CDD527}">
      <dgm:prSet/>
      <dgm:spPr/>
      <dgm:t>
        <a:bodyPr/>
        <a:lstStyle/>
        <a:p>
          <a:endParaRPr lang="en-US"/>
        </a:p>
      </dgm:t>
    </dgm:pt>
    <dgm:pt modelId="{3D4EC051-107D-0D48-B94E-E283463D14B5}" type="sibTrans" cxnId="{B9F1C60A-A5E6-7249-8934-B014D0CDD527}">
      <dgm:prSet/>
      <dgm:spPr/>
      <dgm:t>
        <a:bodyPr/>
        <a:lstStyle/>
        <a:p>
          <a:endParaRPr lang="en-US"/>
        </a:p>
      </dgm:t>
    </dgm:pt>
    <dgm:pt modelId="{0B2DC019-9E95-8448-92A0-7A0BD985E7A1}">
      <dgm:prSet phldrT="[Text]" custT="1"/>
      <dgm:spPr/>
      <dgm:t>
        <a:bodyPr/>
        <a:lstStyle/>
        <a:p>
          <a:r>
            <a:rPr lang="en-US" sz="1700" dirty="0"/>
            <a:t>Rental Duration: 3 Days</a:t>
          </a:r>
        </a:p>
      </dgm:t>
    </dgm:pt>
    <dgm:pt modelId="{5336D997-CE97-B840-943A-FE6E38793B77}" type="parTrans" cxnId="{E3A2733B-6CA6-ED42-8798-89D51D9027FA}">
      <dgm:prSet/>
      <dgm:spPr/>
      <dgm:t>
        <a:bodyPr/>
        <a:lstStyle/>
        <a:p>
          <a:endParaRPr lang="en-US"/>
        </a:p>
      </dgm:t>
    </dgm:pt>
    <dgm:pt modelId="{96709702-6C9F-FD4D-A60E-6763C17CA70C}" type="sibTrans" cxnId="{E3A2733B-6CA6-ED42-8798-89D51D9027FA}">
      <dgm:prSet/>
      <dgm:spPr/>
      <dgm:t>
        <a:bodyPr/>
        <a:lstStyle/>
        <a:p>
          <a:endParaRPr lang="en-US"/>
        </a:p>
      </dgm:t>
    </dgm:pt>
    <dgm:pt modelId="{47FFDFE5-3D39-0D47-B525-C6B102232509}">
      <dgm:prSet phldrT="[Text]" custT="1"/>
      <dgm:spPr/>
      <dgm:t>
        <a:bodyPr/>
        <a:lstStyle/>
        <a:p>
          <a:r>
            <a:rPr lang="en-US" sz="1700" dirty="0"/>
            <a:t>Rental Rate: .99</a:t>
          </a:r>
          <a:r>
            <a:rPr lang="en-US" sz="1700" b="0" i="0" dirty="0"/>
            <a:t>¢</a:t>
          </a:r>
          <a:r>
            <a:rPr lang="en-US" sz="1700" dirty="0"/>
            <a:t> </a:t>
          </a:r>
        </a:p>
      </dgm:t>
    </dgm:pt>
    <dgm:pt modelId="{018280DA-D0FD-9D47-ACC9-4D01E0B24D11}" type="parTrans" cxnId="{E0585B60-8D39-D241-9605-7D1E67A79675}">
      <dgm:prSet/>
      <dgm:spPr/>
      <dgm:t>
        <a:bodyPr/>
        <a:lstStyle/>
        <a:p>
          <a:endParaRPr lang="en-US"/>
        </a:p>
      </dgm:t>
    </dgm:pt>
    <dgm:pt modelId="{17B9CB61-84A4-3145-B41F-C6F3D7B15555}" type="sibTrans" cxnId="{E0585B60-8D39-D241-9605-7D1E67A79675}">
      <dgm:prSet/>
      <dgm:spPr/>
      <dgm:t>
        <a:bodyPr/>
        <a:lstStyle/>
        <a:p>
          <a:endParaRPr lang="en-US"/>
        </a:p>
      </dgm:t>
    </dgm:pt>
    <dgm:pt modelId="{8EB3D560-04C6-044A-96B0-1E942E83BFA3}">
      <dgm:prSet phldrT="[Text]" custT="1"/>
      <dgm:spPr/>
      <dgm:t>
        <a:bodyPr/>
        <a:lstStyle/>
        <a:p>
          <a:r>
            <a:rPr lang="en-US" sz="3200" dirty="0"/>
            <a:t>Average</a:t>
          </a:r>
        </a:p>
      </dgm:t>
    </dgm:pt>
    <dgm:pt modelId="{1E80F6B3-65DB-514A-AFB7-E79DCCC5162C}" type="parTrans" cxnId="{494B64BF-418B-8844-B557-3A88D0C62DCB}">
      <dgm:prSet/>
      <dgm:spPr/>
      <dgm:t>
        <a:bodyPr/>
        <a:lstStyle/>
        <a:p>
          <a:endParaRPr lang="en-US"/>
        </a:p>
      </dgm:t>
    </dgm:pt>
    <dgm:pt modelId="{5175C68F-B5C7-4244-ACF2-6EA1048E9957}" type="sibTrans" cxnId="{494B64BF-418B-8844-B557-3A88D0C62DCB}">
      <dgm:prSet/>
      <dgm:spPr/>
      <dgm:t>
        <a:bodyPr/>
        <a:lstStyle/>
        <a:p>
          <a:endParaRPr lang="en-US"/>
        </a:p>
      </dgm:t>
    </dgm:pt>
    <dgm:pt modelId="{3D58607A-41D9-A646-A726-82D6B9C6B329}">
      <dgm:prSet phldrT="[Text]" custT="1"/>
      <dgm:spPr/>
      <dgm:t>
        <a:bodyPr/>
        <a:lstStyle/>
        <a:p>
          <a:r>
            <a:rPr lang="en-US" sz="1700" dirty="0"/>
            <a:t>Rental Duration: 5 Days</a:t>
          </a:r>
        </a:p>
      </dgm:t>
    </dgm:pt>
    <dgm:pt modelId="{CD90B97C-3DEE-3A48-B4DD-8DA114B63416}" type="parTrans" cxnId="{1DC4406A-4F91-164D-B600-E909413EC354}">
      <dgm:prSet/>
      <dgm:spPr/>
      <dgm:t>
        <a:bodyPr/>
        <a:lstStyle/>
        <a:p>
          <a:endParaRPr lang="en-US"/>
        </a:p>
      </dgm:t>
    </dgm:pt>
    <dgm:pt modelId="{6200678D-9955-CE4D-8AE6-E7086ADFD08D}" type="sibTrans" cxnId="{1DC4406A-4F91-164D-B600-E909413EC354}">
      <dgm:prSet/>
      <dgm:spPr/>
      <dgm:t>
        <a:bodyPr/>
        <a:lstStyle/>
        <a:p>
          <a:endParaRPr lang="en-US"/>
        </a:p>
      </dgm:t>
    </dgm:pt>
    <dgm:pt modelId="{4B423B70-8F65-7242-ACB7-0B684F6E9A8D}">
      <dgm:prSet phldrT="[Text]" custT="1"/>
      <dgm:spPr/>
      <dgm:t>
        <a:bodyPr/>
        <a:lstStyle/>
        <a:p>
          <a:r>
            <a:rPr lang="en-US" sz="1700" dirty="0"/>
            <a:t>Film Length: 115 Minutes</a:t>
          </a:r>
        </a:p>
      </dgm:t>
    </dgm:pt>
    <dgm:pt modelId="{2E4C611F-5891-574A-BBBB-5019693E4010}" type="parTrans" cxnId="{E720E534-6CB9-3646-BDFB-220ADD1A9681}">
      <dgm:prSet/>
      <dgm:spPr/>
      <dgm:t>
        <a:bodyPr/>
        <a:lstStyle/>
        <a:p>
          <a:endParaRPr lang="en-US"/>
        </a:p>
      </dgm:t>
    </dgm:pt>
    <dgm:pt modelId="{35F53D9B-C9BC-834C-95CF-03CF932B83CA}" type="sibTrans" cxnId="{E720E534-6CB9-3646-BDFB-220ADD1A9681}">
      <dgm:prSet/>
      <dgm:spPr/>
      <dgm:t>
        <a:bodyPr/>
        <a:lstStyle/>
        <a:p>
          <a:endParaRPr lang="en-US"/>
        </a:p>
      </dgm:t>
    </dgm:pt>
    <dgm:pt modelId="{7672FC9C-18FA-154E-BEB3-92FB98615354}">
      <dgm:prSet phldrT="[Text]" custT="1"/>
      <dgm:spPr/>
      <dgm:t>
        <a:bodyPr/>
        <a:lstStyle/>
        <a:p>
          <a:r>
            <a:rPr lang="en-US" sz="4200" dirty="0"/>
            <a:t>Maximum</a:t>
          </a:r>
        </a:p>
      </dgm:t>
    </dgm:pt>
    <dgm:pt modelId="{3A72C1D2-BA9D-014C-940C-DF53C8947855}" type="parTrans" cxnId="{B4A2B382-8C43-0040-8B7A-A97126FC37EC}">
      <dgm:prSet/>
      <dgm:spPr/>
      <dgm:t>
        <a:bodyPr/>
        <a:lstStyle/>
        <a:p>
          <a:endParaRPr lang="en-US"/>
        </a:p>
      </dgm:t>
    </dgm:pt>
    <dgm:pt modelId="{DCF055DC-66B2-2B4D-9FDE-1F337BC7D843}" type="sibTrans" cxnId="{B4A2B382-8C43-0040-8B7A-A97126FC37EC}">
      <dgm:prSet/>
      <dgm:spPr/>
      <dgm:t>
        <a:bodyPr/>
        <a:lstStyle/>
        <a:p>
          <a:endParaRPr lang="en-US"/>
        </a:p>
      </dgm:t>
    </dgm:pt>
    <dgm:pt modelId="{33B48348-291B-2942-A527-E5A3E2721EF1}">
      <dgm:prSet phldrT="[Text]" custT="1"/>
      <dgm:spPr/>
      <dgm:t>
        <a:bodyPr/>
        <a:lstStyle/>
        <a:p>
          <a:r>
            <a:rPr lang="en-US" sz="1700" dirty="0"/>
            <a:t>Rental Duration: 7 Days</a:t>
          </a:r>
        </a:p>
      </dgm:t>
    </dgm:pt>
    <dgm:pt modelId="{CB0D397A-4CB6-9143-9034-2F11B012C7E5}" type="parTrans" cxnId="{A0D9A79F-5A11-CD4B-9AD4-CFFAEF6EAFEB}">
      <dgm:prSet/>
      <dgm:spPr/>
      <dgm:t>
        <a:bodyPr/>
        <a:lstStyle/>
        <a:p>
          <a:endParaRPr lang="en-US"/>
        </a:p>
      </dgm:t>
    </dgm:pt>
    <dgm:pt modelId="{3EA031E0-DA30-AA47-ACEE-F1FEB13B7765}" type="sibTrans" cxnId="{A0D9A79F-5A11-CD4B-9AD4-CFFAEF6EAFEB}">
      <dgm:prSet/>
      <dgm:spPr/>
      <dgm:t>
        <a:bodyPr/>
        <a:lstStyle/>
        <a:p>
          <a:endParaRPr lang="en-US"/>
        </a:p>
      </dgm:t>
    </dgm:pt>
    <dgm:pt modelId="{462D0424-5745-1A44-867E-068416F04B13}">
      <dgm:prSet phldrT="[Text]" custT="1"/>
      <dgm:spPr/>
      <dgm:t>
        <a:bodyPr/>
        <a:lstStyle/>
        <a:p>
          <a:r>
            <a:rPr lang="en-US" sz="1700" dirty="0"/>
            <a:t>Rental Rate: $4.99</a:t>
          </a:r>
        </a:p>
      </dgm:t>
    </dgm:pt>
    <dgm:pt modelId="{333F94C5-6973-BB4C-9897-050B17AA9CCA}" type="parTrans" cxnId="{2FF08C8B-EB19-634C-9C27-BC4BAD94AA1C}">
      <dgm:prSet/>
      <dgm:spPr/>
      <dgm:t>
        <a:bodyPr/>
        <a:lstStyle/>
        <a:p>
          <a:endParaRPr lang="en-US"/>
        </a:p>
      </dgm:t>
    </dgm:pt>
    <dgm:pt modelId="{D8D9E582-5ADE-764C-A8F5-05112D579A94}" type="sibTrans" cxnId="{2FF08C8B-EB19-634C-9C27-BC4BAD94AA1C}">
      <dgm:prSet/>
      <dgm:spPr/>
      <dgm:t>
        <a:bodyPr/>
        <a:lstStyle/>
        <a:p>
          <a:endParaRPr lang="en-US"/>
        </a:p>
      </dgm:t>
    </dgm:pt>
    <dgm:pt modelId="{B8C6A7FA-7BB0-1144-8061-CA3D202579D9}">
      <dgm:prSet phldrT="[Text]" custT="1"/>
      <dgm:spPr/>
      <dgm:t>
        <a:bodyPr/>
        <a:lstStyle/>
        <a:p>
          <a:r>
            <a:rPr lang="en-US" sz="1700" dirty="0"/>
            <a:t>Replacement Cost: $9.99</a:t>
          </a:r>
        </a:p>
      </dgm:t>
    </dgm:pt>
    <dgm:pt modelId="{527DDD41-E72C-974C-AFF5-26D373808B2E}" type="parTrans" cxnId="{E0EE1DFC-6003-6D40-BE02-7726146F6C72}">
      <dgm:prSet/>
      <dgm:spPr/>
      <dgm:t>
        <a:bodyPr/>
        <a:lstStyle/>
        <a:p>
          <a:endParaRPr lang="en-US"/>
        </a:p>
      </dgm:t>
    </dgm:pt>
    <dgm:pt modelId="{1F20F353-AD2C-9E46-A003-BE4470C34C75}" type="sibTrans" cxnId="{E0EE1DFC-6003-6D40-BE02-7726146F6C72}">
      <dgm:prSet/>
      <dgm:spPr/>
      <dgm:t>
        <a:bodyPr/>
        <a:lstStyle/>
        <a:p>
          <a:endParaRPr lang="en-US"/>
        </a:p>
      </dgm:t>
    </dgm:pt>
    <dgm:pt modelId="{45FB89C2-EF9F-0041-9BDC-0091467912C6}">
      <dgm:prSet phldrT="[Text]" custT="1"/>
      <dgm:spPr/>
      <dgm:t>
        <a:bodyPr/>
        <a:lstStyle/>
        <a:p>
          <a:r>
            <a:rPr lang="en-US" sz="1700" dirty="0"/>
            <a:t>Film Length: 46 Minutes</a:t>
          </a:r>
        </a:p>
      </dgm:t>
    </dgm:pt>
    <dgm:pt modelId="{BE886442-D546-5E42-93FF-4A63AD12A89D}" type="parTrans" cxnId="{39269E5B-8AAB-E847-97B8-5BF41A7B31E1}">
      <dgm:prSet/>
      <dgm:spPr/>
      <dgm:t>
        <a:bodyPr/>
        <a:lstStyle/>
        <a:p>
          <a:endParaRPr lang="en-US"/>
        </a:p>
      </dgm:t>
    </dgm:pt>
    <dgm:pt modelId="{24335C5C-829B-A54C-B356-A3B786C13586}" type="sibTrans" cxnId="{39269E5B-8AAB-E847-97B8-5BF41A7B31E1}">
      <dgm:prSet/>
      <dgm:spPr/>
      <dgm:t>
        <a:bodyPr/>
        <a:lstStyle/>
        <a:p>
          <a:endParaRPr lang="en-US"/>
        </a:p>
      </dgm:t>
    </dgm:pt>
    <dgm:pt modelId="{740C9921-F100-774C-879A-79C5E1A0FA05}">
      <dgm:prSet phldrT="[Text]" custT="1"/>
      <dgm:spPr/>
      <dgm:t>
        <a:bodyPr/>
        <a:lstStyle/>
        <a:p>
          <a:r>
            <a:rPr lang="en-US" sz="1700" dirty="0"/>
            <a:t>Rental Rate: $2.98</a:t>
          </a:r>
        </a:p>
      </dgm:t>
    </dgm:pt>
    <dgm:pt modelId="{0099E63C-65FF-A047-B834-FF55ACED73D6}" type="parTrans" cxnId="{6DE285E8-BCAE-6B4F-BFBD-52B8B849EBA5}">
      <dgm:prSet/>
      <dgm:spPr/>
      <dgm:t>
        <a:bodyPr/>
        <a:lstStyle/>
        <a:p>
          <a:endParaRPr lang="en-US"/>
        </a:p>
      </dgm:t>
    </dgm:pt>
    <dgm:pt modelId="{FD8C6456-2510-8848-A316-2FBDE75CB046}" type="sibTrans" cxnId="{6DE285E8-BCAE-6B4F-BFBD-52B8B849EBA5}">
      <dgm:prSet/>
      <dgm:spPr/>
      <dgm:t>
        <a:bodyPr/>
        <a:lstStyle/>
        <a:p>
          <a:endParaRPr lang="en-US"/>
        </a:p>
      </dgm:t>
    </dgm:pt>
    <dgm:pt modelId="{02FB30B9-1369-FB4E-87B8-BC98F8BDFC0A}">
      <dgm:prSet phldrT="[Text]" custT="1"/>
      <dgm:spPr/>
      <dgm:t>
        <a:bodyPr/>
        <a:lstStyle/>
        <a:p>
          <a:r>
            <a:rPr lang="en-US" sz="1700" dirty="0"/>
            <a:t>Replacement Cost: $19.98</a:t>
          </a:r>
        </a:p>
      </dgm:t>
    </dgm:pt>
    <dgm:pt modelId="{4A9A2E86-AD79-1742-BED5-276E09F4EE48}" type="parTrans" cxnId="{BB65916C-6970-F64F-BC41-C544B9AD7739}">
      <dgm:prSet/>
      <dgm:spPr/>
      <dgm:t>
        <a:bodyPr/>
        <a:lstStyle/>
        <a:p>
          <a:endParaRPr lang="en-US"/>
        </a:p>
      </dgm:t>
    </dgm:pt>
    <dgm:pt modelId="{7482028F-CC45-6141-B7EB-75D5A198ABD8}" type="sibTrans" cxnId="{BB65916C-6970-F64F-BC41-C544B9AD7739}">
      <dgm:prSet/>
      <dgm:spPr/>
      <dgm:t>
        <a:bodyPr/>
        <a:lstStyle/>
        <a:p>
          <a:endParaRPr lang="en-US"/>
        </a:p>
      </dgm:t>
    </dgm:pt>
    <dgm:pt modelId="{0543E19F-1880-314A-81A8-90AAB9A11481}">
      <dgm:prSet phldrT="[Text]" custT="1"/>
      <dgm:spPr/>
      <dgm:t>
        <a:bodyPr/>
        <a:lstStyle/>
        <a:p>
          <a:r>
            <a:rPr lang="en-US" sz="1700" dirty="0"/>
            <a:t>Film Length: 185 Minutes</a:t>
          </a:r>
        </a:p>
      </dgm:t>
    </dgm:pt>
    <dgm:pt modelId="{690BCC12-B654-3548-BFA2-2E92ECC13D50}" type="parTrans" cxnId="{F8586B3D-C472-0B4E-B6E2-5E4BEC06CFF3}">
      <dgm:prSet/>
      <dgm:spPr/>
      <dgm:t>
        <a:bodyPr/>
        <a:lstStyle/>
        <a:p>
          <a:endParaRPr lang="en-US"/>
        </a:p>
      </dgm:t>
    </dgm:pt>
    <dgm:pt modelId="{DEF9B1AE-F36E-7540-943E-94B5AF522C17}" type="sibTrans" cxnId="{F8586B3D-C472-0B4E-B6E2-5E4BEC06CFF3}">
      <dgm:prSet/>
      <dgm:spPr/>
      <dgm:t>
        <a:bodyPr/>
        <a:lstStyle/>
        <a:p>
          <a:endParaRPr lang="en-US"/>
        </a:p>
      </dgm:t>
    </dgm:pt>
    <dgm:pt modelId="{61C330F5-D74F-0B4B-9DB2-FE15566EC979}">
      <dgm:prSet phldrT="[Text]" custT="1"/>
      <dgm:spPr/>
      <dgm:t>
        <a:bodyPr/>
        <a:lstStyle/>
        <a:p>
          <a:r>
            <a:rPr lang="en-US" sz="1700" dirty="0"/>
            <a:t>Replacement Cost: $29.99</a:t>
          </a:r>
        </a:p>
      </dgm:t>
    </dgm:pt>
    <dgm:pt modelId="{837F943E-0588-C34D-8024-065A68F49F16}" type="parTrans" cxnId="{47AC94B4-93CF-6649-A2F1-ED9A122F4778}">
      <dgm:prSet/>
      <dgm:spPr/>
      <dgm:t>
        <a:bodyPr/>
        <a:lstStyle/>
        <a:p>
          <a:endParaRPr lang="en-US"/>
        </a:p>
      </dgm:t>
    </dgm:pt>
    <dgm:pt modelId="{CDD31593-8A79-2D46-908A-66351A03C6F9}" type="sibTrans" cxnId="{47AC94B4-93CF-6649-A2F1-ED9A122F4778}">
      <dgm:prSet/>
      <dgm:spPr/>
      <dgm:t>
        <a:bodyPr/>
        <a:lstStyle/>
        <a:p>
          <a:endParaRPr lang="en-US"/>
        </a:p>
      </dgm:t>
    </dgm:pt>
    <dgm:pt modelId="{D38B5166-8004-FD4F-9D8F-E8CDD93BC8E2}" type="pres">
      <dgm:prSet presAssocID="{321EB073-CAAC-004C-AE54-0F8DE750CF0D}" presName="Name0" presStyleCnt="0">
        <dgm:presLayoutVars>
          <dgm:dir/>
          <dgm:animLvl val="lvl"/>
          <dgm:resizeHandles val="exact"/>
        </dgm:presLayoutVars>
      </dgm:prSet>
      <dgm:spPr/>
    </dgm:pt>
    <dgm:pt modelId="{14877968-7919-654D-8E28-ED72972E78D2}" type="pres">
      <dgm:prSet presAssocID="{4B6BA6E7-AB3D-6C47-9DB3-8542DB813846}" presName="composite" presStyleCnt="0"/>
      <dgm:spPr/>
    </dgm:pt>
    <dgm:pt modelId="{A66ECFBE-DC0E-8E4D-A1BD-2CBA39F40C93}" type="pres">
      <dgm:prSet presAssocID="{4B6BA6E7-AB3D-6C47-9DB3-8542DB813846}" presName="parTx" presStyleLbl="alignNode1" presStyleIdx="0" presStyleCnt="3">
        <dgm:presLayoutVars>
          <dgm:chMax val="0"/>
          <dgm:chPref val="0"/>
          <dgm:bulletEnabled val="1"/>
        </dgm:presLayoutVars>
      </dgm:prSet>
      <dgm:spPr/>
    </dgm:pt>
    <dgm:pt modelId="{02FE4246-ECD5-0546-8A46-67EA520C397A}" type="pres">
      <dgm:prSet presAssocID="{4B6BA6E7-AB3D-6C47-9DB3-8542DB813846}" presName="desTx" presStyleLbl="alignAccFollowNode1" presStyleIdx="0" presStyleCnt="3">
        <dgm:presLayoutVars>
          <dgm:bulletEnabled val="1"/>
        </dgm:presLayoutVars>
      </dgm:prSet>
      <dgm:spPr/>
    </dgm:pt>
    <dgm:pt modelId="{44911AE3-EBBF-2243-BC22-695ADB89E48E}" type="pres">
      <dgm:prSet presAssocID="{3D4EC051-107D-0D48-B94E-E283463D14B5}" presName="space" presStyleCnt="0"/>
      <dgm:spPr/>
    </dgm:pt>
    <dgm:pt modelId="{07657CBC-1E07-6541-A3D7-6903FC3248C1}" type="pres">
      <dgm:prSet presAssocID="{8EB3D560-04C6-044A-96B0-1E942E83BFA3}" presName="composite" presStyleCnt="0"/>
      <dgm:spPr/>
    </dgm:pt>
    <dgm:pt modelId="{E9CED94C-A427-7B44-A343-0BE3DAE2F32A}" type="pres">
      <dgm:prSet presAssocID="{8EB3D560-04C6-044A-96B0-1E942E83BFA3}" presName="parTx" presStyleLbl="alignNode1" presStyleIdx="1" presStyleCnt="3">
        <dgm:presLayoutVars>
          <dgm:chMax val="0"/>
          <dgm:chPref val="0"/>
          <dgm:bulletEnabled val="1"/>
        </dgm:presLayoutVars>
      </dgm:prSet>
      <dgm:spPr/>
    </dgm:pt>
    <dgm:pt modelId="{0034C5FD-17EE-544C-AD44-3462FBE83D4C}" type="pres">
      <dgm:prSet presAssocID="{8EB3D560-04C6-044A-96B0-1E942E83BFA3}" presName="desTx" presStyleLbl="alignAccFollowNode1" presStyleIdx="1" presStyleCnt="3">
        <dgm:presLayoutVars>
          <dgm:bulletEnabled val="1"/>
        </dgm:presLayoutVars>
      </dgm:prSet>
      <dgm:spPr/>
    </dgm:pt>
    <dgm:pt modelId="{4BC8CB4A-F2A1-E044-8B3C-CB29E251D172}" type="pres">
      <dgm:prSet presAssocID="{5175C68F-B5C7-4244-ACF2-6EA1048E9957}" presName="space" presStyleCnt="0"/>
      <dgm:spPr/>
    </dgm:pt>
    <dgm:pt modelId="{149BCAFD-3C8A-5A40-907E-97A71E9750F1}" type="pres">
      <dgm:prSet presAssocID="{7672FC9C-18FA-154E-BEB3-92FB98615354}" presName="composite" presStyleCnt="0"/>
      <dgm:spPr/>
    </dgm:pt>
    <dgm:pt modelId="{0484B5F8-3792-1343-9514-185AABA4E0EA}" type="pres">
      <dgm:prSet presAssocID="{7672FC9C-18FA-154E-BEB3-92FB98615354}" presName="parTx" presStyleLbl="alignNode1" presStyleIdx="2" presStyleCnt="3">
        <dgm:presLayoutVars>
          <dgm:chMax val="0"/>
          <dgm:chPref val="0"/>
          <dgm:bulletEnabled val="1"/>
        </dgm:presLayoutVars>
      </dgm:prSet>
      <dgm:spPr/>
    </dgm:pt>
    <dgm:pt modelId="{F91FF667-1D52-F24D-82F3-BA9FAD89DF3F}" type="pres">
      <dgm:prSet presAssocID="{7672FC9C-18FA-154E-BEB3-92FB98615354}" presName="desTx" presStyleLbl="alignAccFollowNode1" presStyleIdx="2" presStyleCnt="3">
        <dgm:presLayoutVars>
          <dgm:bulletEnabled val="1"/>
        </dgm:presLayoutVars>
      </dgm:prSet>
      <dgm:spPr/>
    </dgm:pt>
  </dgm:ptLst>
  <dgm:cxnLst>
    <dgm:cxn modelId="{B9F1C60A-A5E6-7249-8934-B014D0CDD527}" srcId="{321EB073-CAAC-004C-AE54-0F8DE750CF0D}" destId="{4B6BA6E7-AB3D-6C47-9DB3-8542DB813846}" srcOrd="0" destOrd="0" parTransId="{65B45643-8784-464A-8C82-9339BE17C4C7}" sibTransId="{3D4EC051-107D-0D48-B94E-E283463D14B5}"/>
    <dgm:cxn modelId="{975CD30D-6BF7-B44A-9C99-A0404B354969}" type="presOf" srcId="{321EB073-CAAC-004C-AE54-0F8DE750CF0D}" destId="{D38B5166-8004-FD4F-9D8F-E8CDD93BC8E2}" srcOrd="0" destOrd="0" presId="urn:microsoft.com/office/officeart/2005/8/layout/hList1"/>
    <dgm:cxn modelId="{7C90A611-778D-3849-A82A-1D761EDB735E}" type="presOf" srcId="{B8C6A7FA-7BB0-1144-8061-CA3D202579D9}" destId="{02FE4246-ECD5-0546-8A46-67EA520C397A}" srcOrd="0" destOrd="3" presId="urn:microsoft.com/office/officeart/2005/8/layout/hList1"/>
    <dgm:cxn modelId="{0D15F112-0B06-FF48-9EB2-3C6A8EAD2921}" type="presOf" srcId="{4B6BA6E7-AB3D-6C47-9DB3-8542DB813846}" destId="{A66ECFBE-DC0E-8E4D-A1BD-2CBA39F40C93}" srcOrd="0" destOrd="0" presId="urn:microsoft.com/office/officeart/2005/8/layout/hList1"/>
    <dgm:cxn modelId="{01ADB91F-C627-1C4D-AABD-83AEFD84B0CC}" type="presOf" srcId="{740C9921-F100-774C-879A-79C5E1A0FA05}" destId="{0034C5FD-17EE-544C-AD44-3462FBE83D4C}" srcOrd="0" destOrd="2" presId="urn:microsoft.com/office/officeart/2005/8/layout/hList1"/>
    <dgm:cxn modelId="{8C0A3722-EF25-A944-89CF-5444E8E226DF}" type="presOf" srcId="{8EB3D560-04C6-044A-96B0-1E942E83BFA3}" destId="{E9CED94C-A427-7B44-A343-0BE3DAE2F32A}" srcOrd="0" destOrd="0" presId="urn:microsoft.com/office/officeart/2005/8/layout/hList1"/>
    <dgm:cxn modelId="{8961E32F-8FDA-D148-BCFB-7ECA894D6636}" type="presOf" srcId="{33B48348-291B-2942-A527-E5A3E2721EF1}" destId="{F91FF667-1D52-F24D-82F3-BA9FAD89DF3F}" srcOrd="0" destOrd="0" presId="urn:microsoft.com/office/officeart/2005/8/layout/hList1"/>
    <dgm:cxn modelId="{E720E534-6CB9-3646-BDFB-220ADD1A9681}" srcId="{8EB3D560-04C6-044A-96B0-1E942E83BFA3}" destId="{4B423B70-8F65-7242-ACB7-0B684F6E9A8D}" srcOrd="1" destOrd="0" parTransId="{2E4C611F-5891-574A-BBBB-5019693E4010}" sibTransId="{35F53D9B-C9BC-834C-95CF-03CF932B83CA}"/>
    <dgm:cxn modelId="{E3A2733B-6CA6-ED42-8798-89D51D9027FA}" srcId="{4B6BA6E7-AB3D-6C47-9DB3-8542DB813846}" destId="{0B2DC019-9E95-8448-92A0-7A0BD985E7A1}" srcOrd="0" destOrd="0" parTransId="{5336D997-CE97-B840-943A-FE6E38793B77}" sibTransId="{96709702-6C9F-FD4D-A60E-6763C17CA70C}"/>
    <dgm:cxn modelId="{F8586B3D-C472-0B4E-B6E2-5E4BEC06CFF3}" srcId="{7672FC9C-18FA-154E-BEB3-92FB98615354}" destId="{0543E19F-1880-314A-81A8-90AAB9A11481}" srcOrd="1" destOrd="0" parTransId="{690BCC12-B654-3548-BFA2-2E92ECC13D50}" sibTransId="{DEF9B1AE-F36E-7540-943E-94B5AF522C17}"/>
    <dgm:cxn modelId="{B2F5234D-D9B6-8246-AAC6-4AF5198AD1FB}" type="presOf" srcId="{0543E19F-1880-314A-81A8-90AAB9A11481}" destId="{F91FF667-1D52-F24D-82F3-BA9FAD89DF3F}" srcOrd="0" destOrd="1" presId="urn:microsoft.com/office/officeart/2005/8/layout/hList1"/>
    <dgm:cxn modelId="{4D4A405A-671D-2140-869A-98C9FA025ACE}" type="presOf" srcId="{4B423B70-8F65-7242-ACB7-0B684F6E9A8D}" destId="{0034C5FD-17EE-544C-AD44-3462FBE83D4C}" srcOrd="0" destOrd="1" presId="urn:microsoft.com/office/officeart/2005/8/layout/hList1"/>
    <dgm:cxn modelId="{39269E5B-8AAB-E847-97B8-5BF41A7B31E1}" srcId="{4B6BA6E7-AB3D-6C47-9DB3-8542DB813846}" destId="{45FB89C2-EF9F-0041-9BDC-0091467912C6}" srcOrd="1" destOrd="0" parTransId="{BE886442-D546-5E42-93FF-4A63AD12A89D}" sibTransId="{24335C5C-829B-A54C-B356-A3B786C13586}"/>
    <dgm:cxn modelId="{E0585B60-8D39-D241-9605-7D1E67A79675}" srcId="{4B6BA6E7-AB3D-6C47-9DB3-8542DB813846}" destId="{47FFDFE5-3D39-0D47-B525-C6B102232509}" srcOrd="2" destOrd="0" parTransId="{018280DA-D0FD-9D47-ACC9-4D01E0B24D11}" sibTransId="{17B9CB61-84A4-3145-B41F-C6F3D7B15555}"/>
    <dgm:cxn modelId="{DFFF9567-732D-C04D-B525-53344E9031FB}" type="presOf" srcId="{45FB89C2-EF9F-0041-9BDC-0091467912C6}" destId="{02FE4246-ECD5-0546-8A46-67EA520C397A}" srcOrd="0" destOrd="1" presId="urn:microsoft.com/office/officeart/2005/8/layout/hList1"/>
    <dgm:cxn modelId="{1DC4406A-4F91-164D-B600-E909413EC354}" srcId="{8EB3D560-04C6-044A-96B0-1E942E83BFA3}" destId="{3D58607A-41D9-A646-A726-82D6B9C6B329}" srcOrd="0" destOrd="0" parTransId="{CD90B97C-3DEE-3A48-B4DD-8DA114B63416}" sibTransId="{6200678D-9955-CE4D-8AE6-E7086ADFD08D}"/>
    <dgm:cxn modelId="{BB65916C-6970-F64F-BC41-C544B9AD7739}" srcId="{8EB3D560-04C6-044A-96B0-1E942E83BFA3}" destId="{02FB30B9-1369-FB4E-87B8-BC98F8BDFC0A}" srcOrd="3" destOrd="0" parTransId="{4A9A2E86-AD79-1742-BED5-276E09F4EE48}" sibTransId="{7482028F-CC45-6141-B7EB-75D5A198ABD8}"/>
    <dgm:cxn modelId="{19972374-7979-D047-9FCE-63CD6779DD17}" type="presOf" srcId="{3D58607A-41D9-A646-A726-82D6B9C6B329}" destId="{0034C5FD-17EE-544C-AD44-3462FBE83D4C}" srcOrd="0" destOrd="0" presId="urn:microsoft.com/office/officeart/2005/8/layout/hList1"/>
    <dgm:cxn modelId="{F1E94680-C1A4-954B-923C-1BA7C7AB970E}" type="presOf" srcId="{7672FC9C-18FA-154E-BEB3-92FB98615354}" destId="{0484B5F8-3792-1343-9514-185AABA4E0EA}" srcOrd="0" destOrd="0" presId="urn:microsoft.com/office/officeart/2005/8/layout/hList1"/>
    <dgm:cxn modelId="{B4A2B382-8C43-0040-8B7A-A97126FC37EC}" srcId="{321EB073-CAAC-004C-AE54-0F8DE750CF0D}" destId="{7672FC9C-18FA-154E-BEB3-92FB98615354}" srcOrd="2" destOrd="0" parTransId="{3A72C1D2-BA9D-014C-940C-DF53C8947855}" sibTransId="{DCF055DC-66B2-2B4D-9FDE-1F337BC7D843}"/>
    <dgm:cxn modelId="{24462C83-F645-5847-BCEE-730EACE9E3F9}" type="presOf" srcId="{0B2DC019-9E95-8448-92A0-7A0BD985E7A1}" destId="{02FE4246-ECD5-0546-8A46-67EA520C397A}" srcOrd="0" destOrd="0" presId="urn:microsoft.com/office/officeart/2005/8/layout/hList1"/>
    <dgm:cxn modelId="{2FF08C8B-EB19-634C-9C27-BC4BAD94AA1C}" srcId="{7672FC9C-18FA-154E-BEB3-92FB98615354}" destId="{462D0424-5745-1A44-867E-068416F04B13}" srcOrd="2" destOrd="0" parTransId="{333F94C5-6973-BB4C-9897-050B17AA9CCA}" sibTransId="{D8D9E582-5ADE-764C-A8F5-05112D579A94}"/>
    <dgm:cxn modelId="{7E20C78D-556F-9E4F-94FD-371B1E79FB98}" type="presOf" srcId="{47FFDFE5-3D39-0D47-B525-C6B102232509}" destId="{02FE4246-ECD5-0546-8A46-67EA520C397A}" srcOrd="0" destOrd="2" presId="urn:microsoft.com/office/officeart/2005/8/layout/hList1"/>
    <dgm:cxn modelId="{A0D9A79F-5A11-CD4B-9AD4-CFFAEF6EAFEB}" srcId="{7672FC9C-18FA-154E-BEB3-92FB98615354}" destId="{33B48348-291B-2942-A527-E5A3E2721EF1}" srcOrd="0" destOrd="0" parTransId="{CB0D397A-4CB6-9143-9034-2F11B012C7E5}" sibTransId="{3EA031E0-DA30-AA47-ACEE-F1FEB13B7765}"/>
    <dgm:cxn modelId="{47AC94B4-93CF-6649-A2F1-ED9A122F4778}" srcId="{7672FC9C-18FA-154E-BEB3-92FB98615354}" destId="{61C330F5-D74F-0B4B-9DB2-FE15566EC979}" srcOrd="3" destOrd="0" parTransId="{837F943E-0588-C34D-8024-065A68F49F16}" sibTransId="{CDD31593-8A79-2D46-908A-66351A03C6F9}"/>
    <dgm:cxn modelId="{7A366DBB-16F5-1C4C-8C38-1CDCCBEBDFE5}" type="presOf" srcId="{02FB30B9-1369-FB4E-87B8-BC98F8BDFC0A}" destId="{0034C5FD-17EE-544C-AD44-3462FBE83D4C}" srcOrd="0" destOrd="3" presId="urn:microsoft.com/office/officeart/2005/8/layout/hList1"/>
    <dgm:cxn modelId="{494B64BF-418B-8844-B557-3A88D0C62DCB}" srcId="{321EB073-CAAC-004C-AE54-0F8DE750CF0D}" destId="{8EB3D560-04C6-044A-96B0-1E942E83BFA3}" srcOrd="1" destOrd="0" parTransId="{1E80F6B3-65DB-514A-AFB7-E79DCCC5162C}" sibTransId="{5175C68F-B5C7-4244-ACF2-6EA1048E9957}"/>
    <dgm:cxn modelId="{8D76F4CA-A315-E34D-8C28-3470551CE96E}" type="presOf" srcId="{462D0424-5745-1A44-867E-068416F04B13}" destId="{F91FF667-1D52-F24D-82F3-BA9FAD89DF3F}" srcOrd="0" destOrd="2" presId="urn:microsoft.com/office/officeart/2005/8/layout/hList1"/>
    <dgm:cxn modelId="{FB7EE4D2-A5D8-D443-835B-518D1A2A618F}" type="presOf" srcId="{61C330F5-D74F-0B4B-9DB2-FE15566EC979}" destId="{F91FF667-1D52-F24D-82F3-BA9FAD89DF3F}" srcOrd="0" destOrd="3" presId="urn:microsoft.com/office/officeart/2005/8/layout/hList1"/>
    <dgm:cxn modelId="{6DE285E8-BCAE-6B4F-BFBD-52B8B849EBA5}" srcId="{8EB3D560-04C6-044A-96B0-1E942E83BFA3}" destId="{740C9921-F100-774C-879A-79C5E1A0FA05}" srcOrd="2" destOrd="0" parTransId="{0099E63C-65FF-A047-B834-FF55ACED73D6}" sibTransId="{FD8C6456-2510-8848-A316-2FBDE75CB046}"/>
    <dgm:cxn modelId="{E0EE1DFC-6003-6D40-BE02-7726146F6C72}" srcId="{4B6BA6E7-AB3D-6C47-9DB3-8542DB813846}" destId="{B8C6A7FA-7BB0-1144-8061-CA3D202579D9}" srcOrd="3" destOrd="0" parTransId="{527DDD41-E72C-974C-AFF5-26D373808B2E}" sibTransId="{1F20F353-AD2C-9E46-A003-BE4470C34C75}"/>
    <dgm:cxn modelId="{9BCC7CA9-9318-8D4B-B5EF-D952461FBB57}" type="presParOf" srcId="{D38B5166-8004-FD4F-9D8F-E8CDD93BC8E2}" destId="{14877968-7919-654D-8E28-ED72972E78D2}" srcOrd="0" destOrd="0" presId="urn:microsoft.com/office/officeart/2005/8/layout/hList1"/>
    <dgm:cxn modelId="{A59214AB-C633-5346-ABF8-F6174A53F9B5}" type="presParOf" srcId="{14877968-7919-654D-8E28-ED72972E78D2}" destId="{A66ECFBE-DC0E-8E4D-A1BD-2CBA39F40C93}" srcOrd="0" destOrd="0" presId="urn:microsoft.com/office/officeart/2005/8/layout/hList1"/>
    <dgm:cxn modelId="{DA31A2F5-0EE8-E747-A8CD-365BEA474026}" type="presParOf" srcId="{14877968-7919-654D-8E28-ED72972E78D2}" destId="{02FE4246-ECD5-0546-8A46-67EA520C397A}" srcOrd="1" destOrd="0" presId="urn:microsoft.com/office/officeart/2005/8/layout/hList1"/>
    <dgm:cxn modelId="{520D01AE-1B55-FD48-9AC4-0145455B842F}" type="presParOf" srcId="{D38B5166-8004-FD4F-9D8F-E8CDD93BC8E2}" destId="{44911AE3-EBBF-2243-BC22-695ADB89E48E}" srcOrd="1" destOrd="0" presId="urn:microsoft.com/office/officeart/2005/8/layout/hList1"/>
    <dgm:cxn modelId="{363B217D-FB11-EF4F-92DC-DA9CA4E77EEF}" type="presParOf" srcId="{D38B5166-8004-FD4F-9D8F-E8CDD93BC8E2}" destId="{07657CBC-1E07-6541-A3D7-6903FC3248C1}" srcOrd="2" destOrd="0" presId="urn:microsoft.com/office/officeart/2005/8/layout/hList1"/>
    <dgm:cxn modelId="{A663C27B-D8F1-064B-88B4-DAD28DEE0432}" type="presParOf" srcId="{07657CBC-1E07-6541-A3D7-6903FC3248C1}" destId="{E9CED94C-A427-7B44-A343-0BE3DAE2F32A}" srcOrd="0" destOrd="0" presId="urn:microsoft.com/office/officeart/2005/8/layout/hList1"/>
    <dgm:cxn modelId="{22292F5A-7871-9C4A-AEA8-B51F2E8CDDAC}" type="presParOf" srcId="{07657CBC-1E07-6541-A3D7-6903FC3248C1}" destId="{0034C5FD-17EE-544C-AD44-3462FBE83D4C}" srcOrd="1" destOrd="0" presId="urn:microsoft.com/office/officeart/2005/8/layout/hList1"/>
    <dgm:cxn modelId="{502662CD-2453-7443-8868-E8EA38C0A3E9}" type="presParOf" srcId="{D38B5166-8004-FD4F-9D8F-E8CDD93BC8E2}" destId="{4BC8CB4A-F2A1-E044-8B3C-CB29E251D172}" srcOrd="3" destOrd="0" presId="urn:microsoft.com/office/officeart/2005/8/layout/hList1"/>
    <dgm:cxn modelId="{1091D94C-0087-E84D-92DD-74F15EE9FC0A}" type="presParOf" srcId="{D38B5166-8004-FD4F-9D8F-E8CDD93BC8E2}" destId="{149BCAFD-3C8A-5A40-907E-97A71E9750F1}" srcOrd="4" destOrd="0" presId="urn:microsoft.com/office/officeart/2005/8/layout/hList1"/>
    <dgm:cxn modelId="{425F69E6-4447-C743-A715-98D8ABCB219C}" type="presParOf" srcId="{149BCAFD-3C8A-5A40-907E-97A71E9750F1}" destId="{0484B5F8-3792-1343-9514-185AABA4E0EA}" srcOrd="0" destOrd="0" presId="urn:microsoft.com/office/officeart/2005/8/layout/hList1"/>
    <dgm:cxn modelId="{B38F1B3D-74AD-D84F-9D2E-A22B861FD3AA}" type="presParOf" srcId="{149BCAFD-3C8A-5A40-907E-97A71E9750F1}" destId="{F91FF667-1D52-F24D-82F3-BA9FAD89DF3F}"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A269E81-D5FE-41F2-B056-89AB2F5BB4B2}" type="doc">
      <dgm:prSet loTypeId="urn:microsoft.com/office/officeart/2016/7/layout/LinearArrowProcessNumbered" loCatId="process" qsTypeId="urn:microsoft.com/office/officeart/2005/8/quickstyle/simple4" qsCatId="simple" csTypeId="urn:microsoft.com/office/officeart/2005/8/colors/colorful5" csCatId="colorful" phldr="1"/>
      <dgm:spPr/>
      <dgm:t>
        <a:bodyPr/>
        <a:lstStyle/>
        <a:p>
          <a:endParaRPr lang="en-US"/>
        </a:p>
      </dgm:t>
    </dgm:pt>
    <dgm:pt modelId="{BBEF28D4-BC95-45CA-8FCD-B9899ADB3355}">
      <dgm:prSet/>
      <dgm:spPr/>
      <dgm:t>
        <a:bodyPr/>
        <a:lstStyle/>
        <a:p>
          <a:r>
            <a:rPr lang="en-US" dirty="0"/>
            <a:t>India, China, and the US lead the way in terms of strongest lifetime customer base. These 3 countries should be the primary focus for all future campaigns and planning for new releases and promotions</a:t>
          </a:r>
        </a:p>
      </dgm:t>
    </dgm:pt>
    <dgm:pt modelId="{2BA6DB9B-BB17-4E10-9652-D44AB6B27937}" type="parTrans" cxnId="{F0A57126-09AF-421C-B02C-4A061581C4D3}">
      <dgm:prSet/>
      <dgm:spPr/>
      <dgm:t>
        <a:bodyPr/>
        <a:lstStyle/>
        <a:p>
          <a:endParaRPr lang="en-US"/>
        </a:p>
      </dgm:t>
    </dgm:pt>
    <dgm:pt modelId="{64F5E8A5-3E37-4B5F-BAE2-EA4B8248CB04}" type="sibTrans" cxnId="{F0A57126-09AF-421C-B02C-4A061581C4D3}">
      <dgm:prSet phldrT="1" phldr="0"/>
      <dgm:spPr/>
      <dgm:t>
        <a:bodyPr/>
        <a:lstStyle/>
        <a:p>
          <a:r>
            <a:rPr lang="en-US"/>
            <a:t>1</a:t>
          </a:r>
          <a:endParaRPr lang="en-US" dirty="0"/>
        </a:p>
      </dgm:t>
    </dgm:pt>
    <dgm:pt modelId="{E47D3A46-A934-4A08-A69D-AEAE74D0A79F}">
      <dgm:prSet/>
      <dgm:spPr/>
      <dgm:t>
        <a:bodyPr/>
        <a:lstStyle/>
        <a:p>
          <a:r>
            <a:rPr lang="en-US"/>
            <a:t>More marketing efforts and resources should be tailored around Asian countries as well, because 7 of the top 10 most profitable countries are in Asia</a:t>
          </a:r>
        </a:p>
      </dgm:t>
    </dgm:pt>
    <dgm:pt modelId="{A18C967F-8C7B-4DB5-909D-651CAFB2D3BF}" type="parTrans" cxnId="{F3E6486E-73B3-45F6-BB57-38FCA00A7D90}">
      <dgm:prSet/>
      <dgm:spPr/>
      <dgm:t>
        <a:bodyPr/>
        <a:lstStyle/>
        <a:p>
          <a:endParaRPr lang="en-US"/>
        </a:p>
      </dgm:t>
    </dgm:pt>
    <dgm:pt modelId="{A2346637-0A2D-443C-8793-A18EDB9F55AB}" type="sibTrans" cxnId="{F3E6486E-73B3-45F6-BB57-38FCA00A7D90}">
      <dgm:prSet phldrT="2" phldr="0"/>
      <dgm:spPr/>
      <dgm:t>
        <a:bodyPr/>
        <a:lstStyle/>
        <a:p>
          <a:r>
            <a:rPr lang="en-US"/>
            <a:t>2</a:t>
          </a:r>
        </a:p>
      </dgm:t>
    </dgm:pt>
    <dgm:pt modelId="{BB20924E-A00A-4E01-80CB-D6848B217C7F}">
      <dgm:prSet/>
      <dgm:spPr/>
      <dgm:t>
        <a:bodyPr/>
        <a:lstStyle/>
        <a:p>
          <a:r>
            <a:rPr lang="en-US"/>
            <a:t>Rockbuster might consider acquiring more titles in the Sports, Animation, and Action genres, and those that are rated PG-13 as well. These are the most rented and popular types of titles from a global perspective. </a:t>
          </a:r>
        </a:p>
      </dgm:t>
    </dgm:pt>
    <dgm:pt modelId="{428C8312-9D74-4EF0-A30C-BEB900FDBCE2}" type="parTrans" cxnId="{9560FEAE-00F7-42FE-A323-B700254203E3}">
      <dgm:prSet/>
      <dgm:spPr/>
      <dgm:t>
        <a:bodyPr/>
        <a:lstStyle/>
        <a:p>
          <a:endParaRPr lang="en-US"/>
        </a:p>
      </dgm:t>
    </dgm:pt>
    <dgm:pt modelId="{F5F400DA-2D31-468B-B0AC-61C3C032BADD}" type="sibTrans" cxnId="{9560FEAE-00F7-42FE-A323-B700254203E3}">
      <dgm:prSet phldrT="3" phldr="0"/>
      <dgm:spPr/>
      <dgm:t>
        <a:bodyPr/>
        <a:lstStyle/>
        <a:p>
          <a:r>
            <a:rPr lang="en-US"/>
            <a:t>3</a:t>
          </a:r>
        </a:p>
      </dgm:t>
    </dgm:pt>
    <dgm:pt modelId="{5B4FF99D-8875-448F-8B0B-641DDC960F1D}">
      <dgm:prSet/>
      <dgm:spPr/>
      <dgm:t>
        <a:bodyPr/>
        <a:lstStyle/>
        <a:p>
          <a:r>
            <a:rPr lang="en-US" dirty="0" err="1"/>
            <a:t>Rockbuster</a:t>
          </a:r>
          <a:r>
            <a:rPr lang="en-US" dirty="0"/>
            <a:t> should also invest in technologies for streaming their titles since they already have licensing to their movies. This will ensure they can compete with other streaming services like Netflix and Amazon Prime.</a:t>
          </a:r>
        </a:p>
      </dgm:t>
    </dgm:pt>
    <dgm:pt modelId="{A09669D9-83D4-4630-9E89-D8AE70B8D6B4}" type="parTrans" cxnId="{CD194595-0AFC-448C-960D-42D14905DBDE}">
      <dgm:prSet/>
      <dgm:spPr/>
      <dgm:t>
        <a:bodyPr/>
        <a:lstStyle/>
        <a:p>
          <a:endParaRPr lang="en-US"/>
        </a:p>
      </dgm:t>
    </dgm:pt>
    <dgm:pt modelId="{57D53AAE-BEF0-4B30-B75D-4864ED5ECA51}" type="sibTrans" cxnId="{CD194595-0AFC-448C-960D-42D14905DBDE}">
      <dgm:prSet phldrT="4" phldr="0"/>
      <dgm:spPr/>
      <dgm:t>
        <a:bodyPr/>
        <a:lstStyle/>
        <a:p>
          <a:r>
            <a:rPr lang="en-US"/>
            <a:t>4</a:t>
          </a:r>
        </a:p>
      </dgm:t>
    </dgm:pt>
    <dgm:pt modelId="{B0DA275D-732D-3C45-9E72-EB2015B40693}" type="pres">
      <dgm:prSet presAssocID="{4A269E81-D5FE-41F2-B056-89AB2F5BB4B2}" presName="linearFlow" presStyleCnt="0">
        <dgm:presLayoutVars>
          <dgm:dir/>
          <dgm:animLvl val="lvl"/>
          <dgm:resizeHandles val="exact"/>
        </dgm:presLayoutVars>
      </dgm:prSet>
      <dgm:spPr/>
    </dgm:pt>
    <dgm:pt modelId="{C78D3BCB-9934-114B-A895-89E3A6925E66}" type="pres">
      <dgm:prSet presAssocID="{BBEF28D4-BC95-45CA-8FCD-B9899ADB3355}" presName="compositeNode" presStyleCnt="0"/>
      <dgm:spPr/>
    </dgm:pt>
    <dgm:pt modelId="{1B4652BD-3883-3248-971E-4EF2346CC9FB}" type="pres">
      <dgm:prSet presAssocID="{BBEF28D4-BC95-45CA-8FCD-B9899ADB3355}" presName="parTx" presStyleLbl="node1" presStyleIdx="0" presStyleCnt="0">
        <dgm:presLayoutVars>
          <dgm:chMax val="0"/>
          <dgm:chPref val="0"/>
          <dgm:bulletEnabled val="1"/>
        </dgm:presLayoutVars>
      </dgm:prSet>
      <dgm:spPr/>
    </dgm:pt>
    <dgm:pt modelId="{AB85619F-1A7D-C046-B4E7-7E76046F80AF}" type="pres">
      <dgm:prSet presAssocID="{BBEF28D4-BC95-45CA-8FCD-B9899ADB3355}" presName="parSh" presStyleCnt="0"/>
      <dgm:spPr/>
    </dgm:pt>
    <dgm:pt modelId="{3F9236E9-7A6C-AB4E-85BB-D887520ECAAC}" type="pres">
      <dgm:prSet presAssocID="{BBEF28D4-BC95-45CA-8FCD-B9899ADB3355}" presName="lineNode" presStyleLbl="alignAccFollowNode1" presStyleIdx="0" presStyleCnt="12"/>
      <dgm:spPr/>
    </dgm:pt>
    <dgm:pt modelId="{3BA81108-EAC8-1E49-B847-200ECE7B4C65}" type="pres">
      <dgm:prSet presAssocID="{BBEF28D4-BC95-45CA-8FCD-B9899ADB3355}" presName="lineArrowNode" presStyleLbl="alignAccFollowNode1" presStyleIdx="1" presStyleCnt="12"/>
      <dgm:spPr/>
    </dgm:pt>
    <dgm:pt modelId="{8AA722B9-4F6F-6342-88D8-5D1CAF25E771}" type="pres">
      <dgm:prSet presAssocID="{64F5E8A5-3E37-4B5F-BAE2-EA4B8248CB04}" presName="sibTransNodeCircle" presStyleLbl="alignNode1" presStyleIdx="0" presStyleCnt="4">
        <dgm:presLayoutVars>
          <dgm:chMax val="0"/>
          <dgm:bulletEnabled/>
        </dgm:presLayoutVars>
      </dgm:prSet>
      <dgm:spPr/>
    </dgm:pt>
    <dgm:pt modelId="{94AF1218-F13B-884F-876D-715C8F01FE52}" type="pres">
      <dgm:prSet presAssocID="{64F5E8A5-3E37-4B5F-BAE2-EA4B8248CB04}" presName="spacerBetweenCircleAndCallout" presStyleCnt="0">
        <dgm:presLayoutVars/>
      </dgm:prSet>
      <dgm:spPr/>
    </dgm:pt>
    <dgm:pt modelId="{253A7A97-17A4-2C4B-A87C-1FB3266F3DC5}" type="pres">
      <dgm:prSet presAssocID="{BBEF28D4-BC95-45CA-8FCD-B9899ADB3355}" presName="nodeText" presStyleLbl="alignAccFollowNode1" presStyleIdx="2" presStyleCnt="12">
        <dgm:presLayoutVars>
          <dgm:bulletEnabled val="1"/>
        </dgm:presLayoutVars>
      </dgm:prSet>
      <dgm:spPr/>
    </dgm:pt>
    <dgm:pt modelId="{4218F3DF-BF61-EA42-953E-49BFDC849D72}" type="pres">
      <dgm:prSet presAssocID="{64F5E8A5-3E37-4B5F-BAE2-EA4B8248CB04}" presName="sibTransComposite" presStyleCnt="0"/>
      <dgm:spPr/>
    </dgm:pt>
    <dgm:pt modelId="{06C02C2D-513A-484F-B7FB-447368754B2F}" type="pres">
      <dgm:prSet presAssocID="{E47D3A46-A934-4A08-A69D-AEAE74D0A79F}" presName="compositeNode" presStyleCnt="0"/>
      <dgm:spPr/>
    </dgm:pt>
    <dgm:pt modelId="{09F7B16B-BDE8-5A42-A327-10073EEEA902}" type="pres">
      <dgm:prSet presAssocID="{E47D3A46-A934-4A08-A69D-AEAE74D0A79F}" presName="parTx" presStyleLbl="node1" presStyleIdx="0" presStyleCnt="0">
        <dgm:presLayoutVars>
          <dgm:chMax val="0"/>
          <dgm:chPref val="0"/>
          <dgm:bulletEnabled val="1"/>
        </dgm:presLayoutVars>
      </dgm:prSet>
      <dgm:spPr/>
    </dgm:pt>
    <dgm:pt modelId="{DF6E9FF5-343E-A14B-AB06-AF002176039F}" type="pres">
      <dgm:prSet presAssocID="{E47D3A46-A934-4A08-A69D-AEAE74D0A79F}" presName="parSh" presStyleCnt="0"/>
      <dgm:spPr/>
    </dgm:pt>
    <dgm:pt modelId="{D57EEB18-D939-6945-AE43-FFB0CF3615F7}" type="pres">
      <dgm:prSet presAssocID="{E47D3A46-A934-4A08-A69D-AEAE74D0A79F}" presName="lineNode" presStyleLbl="alignAccFollowNode1" presStyleIdx="3" presStyleCnt="12"/>
      <dgm:spPr/>
    </dgm:pt>
    <dgm:pt modelId="{4BAC8117-DDFF-2E47-BB7F-0D118E667186}" type="pres">
      <dgm:prSet presAssocID="{E47D3A46-A934-4A08-A69D-AEAE74D0A79F}" presName="lineArrowNode" presStyleLbl="alignAccFollowNode1" presStyleIdx="4" presStyleCnt="12"/>
      <dgm:spPr/>
    </dgm:pt>
    <dgm:pt modelId="{31DECA8C-C173-1B45-8143-0952CB8E94B4}" type="pres">
      <dgm:prSet presAssocID="{A2346637-0A2D-443C-8793-A18EDB9F55AB}" presName="sibTransNodeCircle" presStyleLbl="alignNode1" presStyleIdx="1" presStyleCnt="4">
        <dgm:presLayoutVars>
          <dgm:chMax val="0"/>
          <dgm:bulletEnabled/>
        </dgm:presLayoutVars>
      </dgm:prSet>
      <dgm:spPr/>
    </dgm:pt>
    <dgm:pt modelId="{ACB67411-D820-D545-ABEB-708CEBEBAD30}" type="pres">
      <dgm:prSet presAssocID="{A2346637-0A2D-443C-8793-A18EDB9F55AB}" presName="spacerBetweenCircleAndCallout" presStyleCnt="0">
        <dgm:presLayoutVars/>
      </dgm:prSet>
      <dgm:spPr/>
    </dgm:pt>
    <dgm:pt modelId="{FC26672B-B2DE-CE47-9792-75E3E0365033}" type="pres">
      <dgm:prSet presAssocID="{E47D3A46-A934-4A08-A69D-AEAE74D0A79F}" presName="nodeText" presStyleLbl="alignAccFollowNode1" presStyleIdx="5" presStyleCnt="12">
        <dgm:presLayoutVars>
          <dgm:bulletEnabled val="1"/>
        </dgm:presLayoutVars>
      </dgm:prSet>
      <dgm:spPr/>
    </dgm:pt>
    <dgm:pt modelId="{79CDAA60-E185-8744-A203-1E3C60BD7F48}" type="pres">
      <dgm:prSet presAssocID="{A2346637-0A2D-443C-8793-A18EDB9F55AB}" presName="sibTransComposite" presStyleCnt="0"/>
      <dgm:spPr/>
    </dgm:pt>
    <dgm:pt modelId="{6AFB6334-56CB-B34B-B17F-970F54F4FF35}" type="pres">
      <dgm:prSet presAssocID="{BB20924E-A00A-4E01-80CB-D6848B217C7F}" presName="compositeNode" presStyleCnt="0"/>
      <dgm:spPr/>
    </dgm:pt>
    <dgm:pt modelId="{6E875B97-DE29-074A-B79F-F470FE4B8072}" type="pres">
      <dgm:prSet presAssocID="{BB20924E-A00A-4E01-80CB-D6848B217C7F}" presName="parTx" presStyleLbl="node1" presStyleIdx="0" presStyleCnt="0">
        <dgm:presLayoutVars>
          <dgm:chMax val="0"/>
          <dgm:chPref val="0"/>
          <dgm:bulletEnabled val="1"/>
        </dgm:presLayoutVars>
      </dgm:prSet>
      <dgm:spPr/>
    </dgm:pt>
    <dgm:pt modelId="{46EE2397-1ADD-8340-993B-55655BAE5DB2}" type="pres">
      <dgm:prSet presAssocID="{BB20924E-A00A-4E01-80CB-D6848B217C7F}" presName="parSh" presStyleCnt="0"/>
      <dgm:spPr/>
    </dgm:pt>
    <dgm:pt modelId="{AB390F4C-D7BC-9248-BADA-010EA8587D18}" type="pres">
      <dgm:prSet presAssocID="{BB20924E-A00A-4E01-80CB-D6848B217C7F}" presName="lineNode" presStyleLbl="alignAccFollowNode1" presStyleIdx="6" presStyleCnt="12"/>
      <dgm:spPr/>
    </dgm:pt>
    <dgm:pt modelId="{38B54057-0C4D-E544-95DD-02DEE57CFE25}" type="pres">
      <dgm:prSet presAssocID="{BB20924E-A00A-4E01-80CB-D6848B217C7F}" presName="lineArrowNode" presStyleLbl="alignAccFollowNode1" presStyleIdx="7" presStyleCnt="12"/>
      <dgm:spPr/>
    </dgm:pt>
    <dgm:pt modelId="{E1B7181A-FD64-A14F-B3B0-6AA8B718CE28}" type="pres">
      <dgm:prSet presAssocID="{F5F400DA-2D31-468B-B0AC-61C3C032BADD}" presName="sibTransNodeCircle" presStyleLbl="alignNode1" presStyleIdx="2" presStyleCnt="4">
        <dgm:presLayoutVars>
          <dgm:chMax val="0"/>
          <dgm:bulletEnabled/>
        </dgm:presLayoutVars>
      </dgm:prSet>
      <dgm:spPr/>
    </dgm:pt>
    <dgm:pt modelId="{A7FA8639-3A69-544A-9A96-D77538334F65}" type="pres">
      <dgm:prSet presAssocID="{F5F400DA-2D31-468B-B0AC-61C3C032BADD}" presName="spacerBetweenCircleAndCallout" presStyleCnt="0">
        <dgm:presLayoutVars/>
      </dgm:prSet>
      <dgm:spPr/>
    </dgm:pt>
    <dgm:pt modelId="{2657AF38-CEDD-4742-B4B2-5D10AE46ED97}" type="pres">
      <dgm:prSet presAssocID="{BB20924E-A00A-4E01-80CB-D6848B217C7F}" presName="nodeText" presStyleLbl="alignAccFollowNode1" presStyleIdx="8" presStyleCnt="12">
        <dgm:presLayoutVars>
          <dgm:bulletEnabled val="1"/>
        </dgm:presLayoutVars>
      </dgm:prSet>
      <dgm:spPr/>
    </dgm:pt>
    <dgm:pt modelId="{FDECB2AF-3964-834A-862A-5FF96C39EFD1}" type="pres">
      <dgm:prSet presAssocID="{F5F400DA-2D31-468B-B0AC-61C3C032BADD}" presName="sibTransComposite" presStyleCnt="0"/>
      <dgm:spPr/>
    </dgm:pt>
    <dgm:pt modelId="{692524B2-A1CF-1F42-BFDF-43CF8B943350}" type="pres">
      <dgm:prSet presAssocID="{5B4FF99D-8875-448F-8B0B-641DDC960F1D}" presName="compositeNode" presStyleCnt="0"/>
      <dgm:spPr/>
    </dgm:pt>
    <dgm:pt modelId="{45B3135C-803D-AB4B-A89F-53E68A1BF9E7}" type="pres">
      <dgm:prSet presAssocID="{5B4FF99D-8875-448F-8B0B-641DDC960F1D}" presName="parTx" presStyleLbl="node1" presStyleIdx="0" presStyleCnt="0">
        <dgm:presLayoutVars>
          <dgm:chMax val="0"/>
          <dgm:chPref val="0"/>
          <dgm:bulletEnabled val="1"/>
        </dgm:presLayoutVars>
      </dgm:prSet>
      <dgm:spPr/>
    </dgm:pt>
    <dgm:pt modelId="{E6CEF607-2E27-8048-8B08-6D646AF3EF9E}" type="pres">
      <dgm:prSet presAssocID="{5B4FF99D-8875-448F-8B0B-641DDC960F1D}" presName="parSh" presStyleCnt="0"/>
      <dgm:spPr/>
    </dgm:pt>
    <dgm:pt modelId="{EA11BBED-1AE3-094B-9E0E-89B5F9534176}" type="pres">
      <dgm:prSet presAssocID="{5B4FF99D-8875-448F-8B0B-641DDC960F1D}" presName="lineNode" presStyleLbl="alignAccFollowNode1" presStyleIdx="9" presStyleCnt="12"/>
      <dgm:spPr/>
    </dgm:pt>
    <dgm:pt modelId="{A0012350-D83F-B346-AEE3-55A3AA93438C}" type="pres">
      <dgm:prSet presAssocID="{5B4FF99D-8875-448F-8B0B-641DDC960F1D}" presName="lineArrowNode" presStyleLbl="alignAccFollowNode1" presStyleIdx="10" presStyleCnt="12"/>
      <dgm:spPr/>
    </dgm:pt>
    <dgm:pt modelId="{1FE7CEC0-A9F8-BB48-BAE6-6F8DAB65FBB8}" type="pres">
      <dgm:prSet presAssocID="{57D53AAE-BEF0-4B30-B75D-4864ED5ECA51}" presName="sibTransNodeCircle" presStyleLbl="alignNode1" presStyleIdx="3" presStyleCnt="4">
        <dgm:presLayoutVars>
          <dgm:chMax val="0"/>
          <dgm:bulletEnabled/>
        </dgm:presLayoutVars>
      </dgm:prSet>
      <dgm:spPr/>
    </dgm:pt>
    <dgm:pt modelId="{B536F2DA-9DDC-D248-911B-3C55DCDF6616}" type="pres">
      <dgm:prSet presAssocID="{57D53AAE-BEF0-4B30-B75D-4864ED5ECA51}" presName="spacerBetweenCircleAndCallout" presStyleCnt="0">
        <dgm:presLayoutVars/>
      </dgm:prSet>
      <dgm:spPr/>
    </dgm:pt>
    <dgm:pt modelId="{033462CB-1D79-5742-8A0B-D2682CDED961}" type="pres">
      <dgm:prSet presAssocID="{5B4FF99D-8875-448F-8B0B-641DDC960F1D}" presName="nodeText" presStyleLbl="alignAccFollowNode1" presStyleIdx="11" presStyleCnt="12">
        <dgm:presLayoutVars>
          <dgm:bulletEnabled val="1"/>
        </dgm:presLayoutVars>
      </dgm:prSet>
      <dgm:spPr/>
    </dgm:pt>
  </dgm:ptLst>
  <dgm:cxnLst>
    <dgm:cxn modelId="{85117B1F-DB10-9646-AAC5-6F74F101D9EB}" type="presOf" srcId="{5B4FF99D-8875-448F-8B0B-641DDC960F1D}" destId="{033462CB-1D79-5742-8A0B-D2682CDED961}" srcOrd="0" destOrd="0" presId="urn:microsoft.com/office/officeart/2016/7/layout/LinearArrowProcessNumbered"/>
    <dgm:cxn modelId="{F0A57126-09AF-421C-B02C-4A061581C4D3}" srcId="{4A269E81-D5FE-41F2-B056-89AB2F5BB4B2}" destId="{BBEF28D4-BC95-45CA-8FCD-B9899ADB3355}" srcOrd="0" destOrd="0" parTransId="{2BA6DB9B-BB17-4E10-9652-D44AB6B27937}" sibTransId="{64F5E8A5-3E37-4B5F-BAE2-EA4B8248CB04}"/>
    <dgm:cxn modelId="{F3E6486E-73B3-45F6-BB57-38FCA00A7D90}" srcId="{4A269E81-D5FE-41F2-B056-89AB2F5BB4B2}" destId="{E47D3A46-A934-4A08-A69D-AEAE74D0A79F}" srcOrd="1" destOrd="0" parTransId="{A18C967F-8C7B-4DB5-909D-651CAFB2D3BF}" sibTransId="{A2346637-0A2D-443C-8793-A18EDB9F55AB}"/>
    <dgm:cxn modelId="{0923C88F-6483-EF46-BFBA-953A7276C815}" type="presOf" srcId="{4A269E81-D5FE-41F2-B056-89AB2F5BB4B2}" destId="{B0DA275D-732D-3C45-9E72-EB2015B40693}" srcOrd="0" destOrd="0" presId="urn:microsoft.com/office/officeart/2016/7/layout/LinearArrowProcessNumbered"/>
    <dgm:cxn modelId="{CD194595-0AFC-448C-960D-42D14905DBDE}" srcId="{4A269E81-D5FE-41F2-B056-89AB2F5BB4B2}" destId="{5B4FF99D-8875-448F-8B0B-641DDC960F1D}" srcOrd="3" destOrd="0" parTransId="{A09669D9-83D4-4630-9E89-D8AE70B8D6B4}" sibTransId="{57D53AAE-BEF0-4B30-B75D-4864ED5ECA51}"/>
    <dgm:cxn modelId="{CD412A98-32F5-F343-AC69-32E62149B8A6}" type="presOf" srcId="{F5F400DA-2D31-468B-B0AC-61C3C032BADD}" destId="{E1B7181A-FD64-A14F-B3B0-6AA8B718CE28}" srcOrd="0" destOrd="0" presId="urn:microsoft.com/office/officeart/2016/7/layout/LinearArrowProcessNumbered"/>
    <dgm:cxn modelId="{FB4C3D9F-5ECC-674A-962D-0E92F29FCFAA}" type="presOf" srcId="{BBEF28D4-BC95-45CA-8FCD-B9899ADB3355}" destId="{253A7A97-17A4-2C4B-A87C-1FB3266F3DC5}" srcOrd="0" destOrd="0" presId="urn:microsoft.com/office/officeart/2016/7/layout/LinearArrowProcessNumbered"/>
    <dgm:cxn modelId="{9560FEAE-00F7-42FE-A323-B700254203E3}" srcId="{4A269E81-D5FE-41F2-B056-89AB2F5BB4B2}" destId="{BB20924E-A00A-4E01-80CB-D6848B217C7F}" srcOrd="2" destOrd="0" parTransId="{428C8312-9D74-4EF0-A30C-BEB900FDBCE2}" sibTransId="{F5F400DA-2D31-468B-B0AC-61C3C032BADD}"/>
    <dgm:cxn modelId="{5991EBCB-540C-4445-8603-9596FEEB3FDE}" type="presOf" srcId="{A2346637-0A2D-443C-8793-A18EDB9F55AB}" destId="{31DECA8C-C173-1B45-8143-0952CB8E94B4}" srcOrd="0" destOrd="0" presId="urn:microsoft.com/office/officeart/2016/7/layout/LinearArrowProcessNumbered"/>
    <dgm:cxn modelId="{FCFD4FCC-0C30-244E-B5A1-45A01FFB17E6}" type="presOf" srcId="{57D53AAE-BEF0-4B30-B75D-4864ED5ECA51}" destId="{1FE7CEC0-A9F8-BB48-BAE6-6F8DAB65FBB8}" srcOrd="0" destOrd="0" presId="urn:microsoft.com/office/officeart/2016/7/layout/LinearArrowProcessNumbered"/>
    <dgm:cxn modelId="{1B0A4BE6-C449-5944-A0DF-AF88FD6CE91F}" type="presOf" srcId="{BB20924E-A00A-4E01-80CB-D6848B217C7F}" destId="{2657AF38-CEDD-4742-B4B2-5D10AE46ED97}" srcOrd="0" destOrd="0" presId="urn:microsoft.com/office/officeart/2016/7/layout/LinearArrowProcessNumbered"/>
    <dgm:cxn modelId="{51B9A2F7-90DB-904D-8803-B29ADA0889FE}" type="presOf" srcId="{E47D3A46-A934-4A08-A69D-AEAE74D0A79F}" destId="{FC26672B-B2DE-CE47-9792-75E3E0365033}" srcOrd="0" destOrd="0" presId="urn:microsoft.com/office/officeart/2016/7/layout/LinearArrowProcessNumbered"/>
    <dgm:cxn modelId="{40FA48FB-D20C-C642-8847-EFBBC2749212}" type="presOf" srcId="{64F5E8A5-3E37-4B5F-BAE2-EA4B8248CB04}" destId="{8AA722B9-4F6F-6342-88D8-5D1CAF25E771}" srcOrd="0" destOrd="0" presId="urn:microsoft.com/office/officeart/2016/7/layout/LinearArrowProcessNumbered"/>
    <dgm:cxn modelId="{379371D6-5C70-B642-8839-83BE1EE20BAB}" type="presParOf" srcId="{B0DA275D-732D-3C45-9E72-EB2015B40693}" destId="{C78D3BCB-9934-114B-A895-89E3A6925E66}" srcOrd="0" destOrd="0" presId="urn:microsoft.com/office/officeart/2016/7/layout/LinearArrowProcessNumbered"/>
    <dgm:cxn modelId="{1708FE03-1708-E445-BA8F-004469CB25F4}" type="presParOf" srcId="{C78D3BCB-9934-114B-A895-89E3A6925E66}" destId="{1B4652BD-3883-3248-971E-4EF2346CC9FB}" srcOrd="0" destOrd="0" presId="urn:microsoft.com/office/officeart/2016/7/layout/LinearArrowProcessNumbered"/>
    <dgm:cxn modelId="{DEB75BFD-152F-4944-87F1-1519A6037F4E}" type="presParOf" srcId="{C78D3BCB-9934-114B-A895-89E3A6925E66}" destId="{AB85619F-1A7D-C046-B4E7-7E76046F80AF}" srcOrd="1" destOrd="0" presId="urn:microsoft.com/office/officeart/2016/7/layout/LinearArrowProcessNumbered"/>
    <dgm:cxn modelId="{D48A5FDC-4457-ED49-827F-20B838EC524B}" type="presParOf" srcId="{AB85619F-1A7D-C046-B4E7-7E76046F80AF}" destId="{3F9236E9-7A6C-AB4E-85BB-D887520ECAAC}" srcOrd="0" destOrd="0" presId="urn:microsoft.com/office/officeart/2016/7/layout/LinearArrowProcessNumbered"/>
    <dgm:cxn modelId="{556EE92E-C116-AC47-84F5-9E84BEB86C1A}" type="presParOf" srcId="{AB85619F-1A7D-C046-B4E7-7E76046F80AF}" destId="{3BA81108-EAC8-1E49-B847-200ECE7B4C65}" srcOrd="1" destOrd="0" presId="urn:microsoft.com/office/officeart/2016/7/layout/LinearArrowProcessNumbered"/>
    <dgm:cxn modelId="{E845E56F-BD65-8A49-88DB-2E0613FCB8BF}" type="presParOf" srcId="{AB85619F-1A7D-C046-B4E7-7E76046F80AF}" destId="{8AA722B9-4F6F-6342-88D8-5D1CAF25E771}" srcOrd="2" destOrd="0" presId="urn:microsoft.com/office/officeart/2016/7/layout/LinearArrowProcessNumbered"/>
    <dgm:cxn modelId="{E1389E15-708C-0B48-9C42-89BCA7190290}" type="presParOf" srcId="{AB85619F-1A7D-C046-B4E7-7E76046F80AF}" destId="{94AF1218-F13B-884F-876D-715C8F01FE52}" srcOrd="3" destOrd="0" presId="urn:microsoft.com/office/officeart/2016/7/layout/LinearArrowProcessNumbered"/>
    <dgm:cxn modelId="{65FC8047-232F-584D-8008-49D859000280}" type="presParOf" srcId="{C78D3BCB-9934-114B-A895-89E3A6925E66}" destId="{253A7A97-17A4-2C4B-A87C-1FB3266F3DC5}" srcOrd="2" destOrd="0" presId="urn:microsoft.com/office/officeart/2016/7/layout/LinearArrowProcessNumbered"/>
    <dgm:cxn modelId="{B2A4D03B-9EE0-0346-8379-46E33E4AE419}" type="presParOf" srcId="{B0DA275D-732D-3C45-9E72-EB2015B40693}" destId="{4218F3DF-BF61-EA42-953E-49BFDC849D72}" srcOrd="1" destOrd="0" presId="urn:microsoft.com/office/officeart/2016/7/layout/LinearArrowProcessNumbered"/>
    <dgm:cxn modelId="{71BF8AD0-A9C1-0840-A849-D40E58B5AC25}" type="presParOf" srcId="{B0DA275D-732D-3C45-9E72-EB2015B40693}" destId="{06C02C2D-513A-484F-B7FB-447368754B2F}" srcOrd="2" destOrd="0" presId="urn:microsoft.com/office/officeart/2016/7/layout/LinearArrowProcessNumbered"/>
    <dgm:cxn modelId="{27AB773D-90CD-4E4A-84C3-8B51FD89A74F}" type="presParOf" srcId="{06C02C2D-513A-484F-B7FB-447368754B2F}" destId="{09F7B16B-BDE8-5A42-A327-10073EEEA902}" srcOrd="0" destOrd="0" presId="urn:microsoft.com/office/officeart/2016/7/layout/LinearArrowProcessNumbered"/>
    <dgm:cxn modelId="{782B465A-8930-7740-B9EF-DCD6C72C774B}" type="presParOf" srcId="{06C02C2D-513A-484F-B7FB-447368754B2F}" destId="{DF6E9FF5-343E-A14B-AB06-AF002176039F}" srcOrd="1" destOrd="0" presId="urn:microsoft.com/office/officeart/2016/7/layout/LinearArrowProcessNumbered"/>
    <dgm:cxn modelId="{9F7818FC-970C-8E42-820B-848E0FD280E7}" type="presParOf" srcId="{DF6E9FF5-343E-A14B-AB06-AF002176039F}" destId="{D57EEB18-D939-6945-AE43-FFB0CF3615F7}" srcOrd="0" destOrd="0" presId="urn:microsoft.com/office/officeart/2016/7/layout/LinearArrowProcessNumbered"/>
    <dgm:cxn modelId="{E862CDB7-A7D7-AD42-ADD2-15252E61397B}" type="presParOf" srcId="{DF6E9FF5-343E-A14B-AB06-AF002176039F}" destId="{4BAC8117-DDFF-2E47-BB7F-0D118E667186}" srcOrd="1" destOrd="0" presId="urn:microsoft.com/office/officeart/2016/7/layout/LinearArrowProcessNumbered"/>
    <dgm:cxn modelId="{BDF74D82-F28B-2846-A8DC-A5F914A908EF}" type="presParOf" srcId="{DF6E9FF5-343E-A14B-AB06-AF002176039F}" destId="{31DECA8C-C173-1B45-8143-0952CB8E94B4}" srcOrd="2" destOrd="0" presId="urn:microsoft.com/office/officeart/2016/7/layout/LinearArrowProcessNumbered"/>
    <dgm:cxn modelId="{71885B8E-3853-3B42-9EB9-A60348835D54}" type="presParOf" srcId="{DF6E9FF5-343E-A14B-AB06-AF002176039F}" destId="{ACB67411-D820-D545-ABEB-708CEBEBAD30}" srcOrd="3" destOrd="0" presId="urn:microsoft.com/office/officeart/2016/7/layout/LinearArrowProcessNumbered"/>
    <dgm:cxn modelId="{21F81D44-B4B1-664A-A88D-E32716539FE7}" type="presParOf" srcId="{06C02C2D-513A-484F-B7FB-447368754B2F}" destId="{FC26672B-B2DE-CE47-9792-75E3E0365033}" srcOrd="2" destOrd="0" presId="urn:microsoft.com/office/officeart/2016/7/layout/LinearArrowProcessNumbered"/>
    <dgm:cxn modelId="{284F53B6-6319-2A40-B024-8E1DBF03D87F}" type="presParOf" srcId="{B0DA275D-732D-3C45-9E72-EB2015B40693}" destId="{79CDAA60-E185-8744-A203-1E3C60BD7F48}" srcOrd="3" destOrd="0" presId="urn:microsoft.com/office/officeart/2016/7/layout/LinearArrowProcessNumbered"/>
    <dgm:cxn modelId="{DBB69363-DE63-4949-83BE-834307EC841F}" type="presParOf" srcId="{B0DA275D-732D-3C45-9E72-EB2015B40693}" destId="{6AFB6334-56CB-B34B-B17F-970F54F4FF35}" srcOrd="4" destOrd="0" presId="urn:microsoft.com/office/officeart/2016/7/layout/LinearArrowProcessNumbered"/>
    <dgm:cxn modelId="{5C3609F0-52C8-A640-81A6-3593D13F9AC2}" type="presParOf" srcId="{6AFB6334-56CB-B34B-B17F-970F54F4FF35}" destId="{6E875B97-DE29-074A-B79F-F470FE4B8072}" srcOrd="0" destOrd="0" presId="urn:microsoft.com/office/officeart/2016/7/layout/LinearArrowProcessNumbered"/>
    <dgm:cxn modelId="{A2DBB3FD-E43F-C241-8FBA-78F11BF6D09F}" type="presParOf" srcId="{6AFB6334-56CB-B34B-B17F-970F54F4FF35}" destId="{46EE2397-1ADD-8340-993B-55655BAE5DB2}" srcOrd="1" destOrd="0" presId="urn:microsoft.com/office/officeart/2016/7/layout/LinearArrowProcessNumbered"/>
    <dgm:cxn modelId="{CF774572-56CC-A349-A1A0-C9ECDF2AD09E}" type="presParOf" srcId="{46EE2397-1ADD-8340-993B-55655BAE5DB2}" destId="{AB390F4C-D7BC-9248-BADA-010EA8587D18}" srcOrd="0" destOrd="0" presId="urn:microsoft.com/office/officeart/2016/7/layout/LinearArrowProcessNumbered"/>
    <dgm:cxn modelId="{A86D562C-A6FF-FA4B-9250-05756920A5FB}" type="presParOf" srcId="{46EE2397-1ADD-8340-993B-55655BAE5DB2}" destId="{38B54057-0C4D-E544-95DD-02DEE57CFE25}" srcOrd="1" destOrd="0" presId="urn:microsoft.com/office/officeart/2016/7/layout/LinearArrowProcessNumbered"/>
    <dgm:cxn modelId="{CB014D2D-88AE-F340-9C4E-CAEFD2EBF38A}" type="presParOf" srcId="{46EE2397-1ADD-8340-993B-55655BAE5DB2}" destId="{E1B7181A-FD64-A14F-B3B0-6AA8B718CE28}" srcOrd="2" destOrd="0" presId="urn:microsoft.com/office/officeart/2016/7/layout/LinearArrowProcessNumbered"/>
    <dgm:cxn modelId="{DCBE85E1-B897-2E49-AB3F-18AACC5A4F7F}" type="presParOf" srcId="{46EE2397-1ADD-8340-993B-55655BAE5DB2}" destId="{A7FA8639-3A69-544A-9A96-D77538334F65}" srcOrd="3" destOrd="0" presId="urn:microsoft.com/office/officeart/2016/7/layout/LinearArrowProcessNumbered"/>
    <dgm:cxn modelId="{EB198A3B-8BC5-DA4F-BB8D-D96366EC8016}" type="presParOf" srcId="{6AFB6334-56CB-B34B-B17F-970F54F4FF35}" destId="{2657AF38-CEDD-4742-B4B2-5D10AE46ED97}" srcOrd="2" destOrd="0" presId="urn:microsoft.com/office/officeart/2016/7/layout/LinearArrowProcessNumbered"/>
    <dgm:cxn modelId="{857FAD6E-419C-FF46-9D22-A9E02A22DFB8}" type="presParOf" srcId="{B0DA275D-732D-3C45-9E72-EB2015B40693}" destId="{FDECB2AF-3964-834A-862A-5FF96C39EFD1}" srcOrd="5" destOrd="0" presId="urn:microsoft.com/office/officeart/2016/7/layout/LinearArrowProcessNumbered"/>
    <dgm:cxn modelId="{A1CFBC5C-BD4E-EC48-A25D-4DAAA6DB17CB}" type="presParOf" srcId="{B0DA275D-732D-3C45-9E72-EB2015B40693}" destId="{692524B2-A1CF-1F42-BFDF-43CF8B943350}" srcOrd="6" destOrd="0" presId="urn:microsoft.com/office/officeart/2016/7/layout/LinearArrowProcessNumbered"/>
    <dgm:cxn modelId="{C3304B97-121B-D447-AA12-8A9F10ADD278}" type="presParOf" srcId="{692524B2-A1CF-1F42-BFDF-43CF8B943350}" destId="{45B3135C-803D-AB4B-A89F-53E68A1BF9E7}" srcOrd="0" destOrd="0" presId="urn:microsoft.com/office/officeart/2016/7/layout/LinearArrowProcessNumbered"/>
    <dgm:cxn modelId="{82797572-E8BA-1641-A648-6D94B55F122E}" type="presParOf" srcId="{692524B2-A1CF-1F42-BFDF-43CF8B943350}" destId="{E6CEF607-2E27-8048-8B08-6D646AF3EF9E}" srcOrd="1" destOrd="0" presId="urn:microsoft.com/office/officeart/2016/7/layout/LinearArrowProcessNumbered"/>
    <dgm:cxn modelId="{5908B94B-7C46-D346-BB11-684DD244E320}" type="presParOf" srcId="{E6CEF607-2E27-8048-8B08-6D646AF3EF9E}" destId="{EA11BBED-1AE3-094B-9E0E-89B5F9534176}" srcOrd="0" destOrd="0" presId="urn:microsoft.com/office/officeart/2016/7/layout/LinearArrowProcessNumbered"/>
    <dgm:cxn modelId="{13DADBEB-50CD-2C4F-A4EA-B704CC59972C}" type="presParOf" srcId="{E6CEF607-2E27-8048-8B08-6D646AF3EF9E}" destId="{A0012350-D83F-B346-AEE3-55A3AA93438C}" srcOrd="1" destOrd="0" presId="urn:microsoft.com/office/officeart/2016/7/layout/LinearArrowProcessNumbered"/>
    <dgm:cxn modelId="{6251970E-5A10-C742-81A8-8D706DD57D69}" type="presParOf" srcId="{E6CEF607-2E27-8048-8B08-6D646AF3EF9E}" destId="{1FE7CEC0-A9F8-BB48-BAE6-6F8DAB65FBB8}" srcOrd="2" destOrd="0" presId="urn:microsoft.com/office/officeart/2016/7/layout/LinearArrowProcessNumbered"/>
    <dgm:cxn modelId="{0D460B16-B682-9843-B8AF-163A7B25C752}" type="presParOf" srcId="{E6CEF607-2E27-8048-8B08-6D646AF3EF9E}" destId="{B536F2DA-9DDC-D248-911B-3C55DCDF6616}" srcOrd="3" destOrd="0" presId="urn:microsoft.com/office/officeart/2016/7/layout/LinearArrowProcessNumbered"/>
    <dgm:cxn modelId="{679389CB-3CBD-3742-B824-93F2E96D4FBB}" type="presParOf" srcId="{692524B2-A1CF-1F42-BFDF-43CF8B943350}" destId="{033462CB-1D79-5742-8A0B-D2682CDED961}" srcOrd="2" destOrd="0" presId="urn:microsoft.com/office/officeart/2016/7/layout/LinearArrow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D60157-CA0B-473A-A6DF-230FFCDAF69D}">
      <dsp:nvSpPr>
        <dsp:cNvPr id="0" name=""/>
        <dsp:cNvSpPr/>
      </dsp:nvSpPr>
      <dsp:spPr>
        <a:xfrm>
          <a:off x="879890" y="314451"/>
          <a:ext cx="753046" cy="75304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354F739-9E82-440C-8E73-6171C06C0629}">
      <dsp:nvSpPr>
        <dsp:cNvPr id="0" name=""/>
        <dsp:cNvSpPr/>
      </dsp:nvSpPr>
      <dsp:spPr>
        <a:xfrm>
          <a:off x="419694" y="1347130"/>
          <a:ext cx="1673437" cy="7739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dirty="0"/>
            <a:t>What are some of the movie rental statistics (rental rate, cost, duration)?</a:t>
          </a:r>
        </a:p>
      </dsp:txBody>
      <dsp:txXfrm>
        <a:off x="419694" y="1347130"/>
        <a:ext cx="1673437" cy="773964"/>
      </dsp:txXfrm>
    </dsp:sp>
    <dsp:sp modelId="{433825B1-2816-4A29-B8AB-7434822F4A9A}">
      <dsp:nvSpPr>
        <dsp:cNvPr id="0" name=""/>
        <dsp:cNvSpPr/>
      </dsp:nvSpPr>
      <dsp:spPr>
        <a:xfrm>
          <a:off x="2846179" y="314451"/>
          <a:ext cx="753046" cy="75304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0BE55AE-8FD2-4B12-A61F-7D54E9DE2036}">
      <dsp:nvSpPr>
        <dsp:cNvPr id="0" name=""/>
        <dsp:cNvSpPr/>
      </dsp:nvSpPr>
      <dsp:spPr>
        <a:xfrm>
          <a:off x="2385983" y="1347130"/>
          <a:ext cx="1673437" cy="7739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dirty="0"/>
            <a:t>Which countries are </a:t>
          </a:r>
          <a:r>
            <a:rPr lang="en-US" sz="1500" kern="1200" dirty="0" err="1"/>
            <a:t>Rockbuster</a:t>
          </a:r>
          <a:r>
            <a:rPr lang="en-US" sz="1500" kern="1200" dirty="0"/>
            <a:t> customers located in?</a:t>
          </a:r>
        </a:p>
      </dsp:txBody>
      <dsp:txXfrm>
        <a:off x="2385983" y="1347130"/>
        <a:ext cx="1673437" cy="773964"/>
      </dsp:txXfrm>
    </dsp:sp>
    <dsp:sp modelId="{F8A4C7DB-76C5-483B-9775-41456C0F829E}">
      <dsp:nvSpPr>
        <dsp:cNvPr id="0" name=""/>
        <dsp:cNvSpPr/>
      </dsp:nvSpPr>
      <dsp:spPr>
        <a:xfrm>
          <a:off x="4812468" y="314451"/>
          <a:ext cx="753046" cy="75304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5DE3597-1B44-4FD1-BE89-2AD751998958}">
      <dsp:nvSpPr>
        <dsp:cNvPr id="0" name=""/>
        <dsp:cNvSpPr/>
      </dsp:nvSpPr>
      <dsp:spPr>
        <a:xfrm>
          <a:off x="4352272" y="1347130"/>
          <a:ext cx="1673437" cy="7739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dirty="0"/>
            <a:t>Which movies contributed the most/least to revenue gain?</a:t>
          </a:r>
        </a:p>
      </dsp:txBody>
      <dsp:txXfrm>
        <a:off x="4352272" y="1347130"/>
        <a:ext cx="1673437" cy="773964"/>
      </dsp:txXfrm>
    </dsp:sp>
    <dsp:sp modelId="{AEAD5C63-B192-42E5-A684-B06DDB050FB8}">
      <dsp:nvSpPr>
        <dsp:cNvPr id="0" name=""/>
        <dsp:cNvSpPr/>
      </dsp:nvSpPr>
      <dsp:spPr>
        <a:xfrm>
          <a:off x="1863034" y="2539455"/>
          <a:ext cx="753046" cy="75304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97B8DD-EFBD-46D6-8956-3C97659F9EFE}">
      <dsp:nvSpPr>
        <dsp:cNvPr id="0" name=""/>
        <dsp:cNvSpPr/>
      </dsp:nvSpPr>
      <dsp:spPr>
        <a:xfrm>
          <a:off x="1402839" y="3572135"/>
          <a:ext cx="1673437" cy="7739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dirty="0"/>
            <a:t>Sales figures by region/country</a:t>
          </a:r>
        </a:p>
      </dsp:txBody>
      <dsp:txXfrm>
        <a:off x="1402839" y="3572135"/>
        <a:ext cx="1673437" cy="773964"/>
      </dsp:txXfrm>
    </dsp:sp>
    <dsp:sp modelId="{BA651D52-1AE0-44EB-AEBE-7F29EA447B72}">
      <dsp:nvSpPr>
        <dsp:cNvPr id="0" name=""/>
        <dsp:cNvSpPr/>
      </dsp:nvSpPr>
      <dsp:spPr>
        <a:xfrm>
          <a:off x="3829323" y="2539455"/>
          <a:ext cx="753046" cy="75304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A065D55-A481-4E5D-B0AC-88367472D093}">
      <dsp:nvSpPr>
        <dsp:cNvPr id="0" name=""/>
        <dsp:cNvSpPr/>
      </dsp:nvSpPr>
      <dsp:spPr>
        <a:xfrm>
          <a:off x="3369128" y="3572135"/>
          <a:ext cx="1673437" cy="7739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dirty="0"/>
            <a:t>Which genres and ratings of movies had the most success?</a:t>
          </a:r>
        </a:p>
      </dsp:txBody>
      <dsp:txXfrm>
        <a:off x="3369128" y="3572135"/>
        <a:ext cx="1673437" cy="77396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6ECFBE-DC0E-8E4D-A1BD-2CBA39F40C93}">
      <dsp:nvSpPr>
        <dsp:cNvPr id="0" name=""/>
        <dsp:cNvSpPr/>
      </dsp:nvSpPr>
      <dsp:spPr>
        <a:xfrm>
          <a:off x="3095" y="21116"/>
          <a:ext cx="3018234" cy="1094400"/>
        </a:xfrm>
        <a:prstGeom prst="rect">
          <a:avLst/>
        </a:prstGeom>
        <a:solidFill>
          <a:schemeClr val="dk2">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89408" rIns="156464" bIns="89408" numCol="1" spcCol="1270" anchor="ctr" anchorCtr="0">
          <a:noAutofit/>
        </a:bodyPr>
        <a:lstStyle/>
        <a:p>
          <a:pPr marL="0" lvl="0" indent="0" algn="ctr" defTabSz="977900">
            <a:lnSpc>
              <a:spcPct val="90000"/>
            </a:lnSpc>
            <a:spcBef>
              <a:spcPct val="0"/>
            </a:spcBef>
            <a:spcAft>
              <a:spcPct val="35000"/>
            </a:spcAft>
            <a:buNone/>
          </a:pPr>
          <a:r>
            <a:rPr lang="en-US" sz="2200" kern="1200" dirty="0"/>
            <a:t>Minimum</a:t>
          </a:r>
        </a:p>
      </dsp:txBody>
      <dsp:txXfrm>
        <a:off x="3095" y="21116"/>
        <a:ext cx="3018234" cy="1094400"/>
      </dsp:txXfrm>
    </dsp:sp>
    <dsp:sp modelId="{02FE4246-ECD5-0546-8A46-67EA520C397A}">
      <dsp:nvSpPr>
        <dsp:cNvPr id="0" name=""/>
        <dsp:cNvSpPr/>
      </dsp:nvSpPr>
      <dsp:spPr>
        <a:xfrm>
          <a:off x="3095" y="1115516"/>
          <a:ext cx="3018234" cy="1668960"/>
        </a:xfrm>
        <a:prstGeom prst="rect">
          <a:avLst/>
        </a:prstGeom>
        <a:solidFill>
          <a:schemeClr val="dk2">
            <a:alpha val="90000"/>
            <a:tint val="40000"/>
            <a:hueOff val="0"/>
            <a:satOff val="0"/>
            <a:lumOff val="0"/>
            <a:alphaOff val="0"/>
          </a:schemeClr>
        </a:solidFill>
        <a:ln w="15875"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US" sz="1700" kern="1200" dirty="0"/>
            <a:t>Rental Duration: 3 Days</a:t>
          </a:r>
        </a:p>
        <a:p>
          <a:pPr marL="171450" lvl="1" indent="-171450" algn="l" defTabSz="755650">
            <a:lnSpc>
              <a:spcPct val="90000"/>
            </a:lnSpc>
            <a:spcBef>
              <a:spcPct val="0"/>
            </a:spcBef>
            <a:spcAft>
              <a:spcPct val="15000"/>
            </a:spcAft>
            <a:buChar char="•"/>
          </a:pPr>
          <a:r>
            <a:rPr lang="en-US" sz="1700" kern="1200" dirty="0"/>
            <a:t>Film Length: 46 Minutes</a:t>
          </a:r>
        </a:p>
        <a:p>
          <a:pPr marL="171450" lvl="1" indent="-171450" algn="l" defTabSz="755650">
            <a:lnSpc>
              <a:spcPct val="90000"/>
            </a:lnSpc>
            <a:spcBef>
              <a:spcPct val="0"/>
            </a:spcBef>
            <a:spcAft>
              <a:spcPct val="15000"/>
            </a:spcAft>
            <a:buChar char="•"/>
          </a:pPr>
          <a:r>
            <a:rPr lang="en-US" sz="1700" kern="1200" dirty="0"/>
            <a:t>Rental Rate: .99</a:t>
          </a:r>
          <a:r>
            <a:rPr lang="en-US" sz="1700" b="0" i="0" kern="1200" dirty="0"/>
            <a:t>¢</a:t>
          </a:r>
          <a:r>
            <a:rPr lang="en-US" sz="1700" kern="1200" dirty="0"/>
            <a:t> </a:t>
          </a:r>
        </a:p>
        <a:p>
          <a:pPr marL="171450" lvl="1" indent="-171450" algn="l" defTabSz="755650">
            <a:lnSpc>
              <a:spcPct val="90000"/>
            </a:lnSpc>
            <a:spcBef>
              <a:spcPct val="0"/>
            </a:spcBef>
            <a:spcAft>
              <a:spcPct val="15000"/>
            </a:spcAft>
            <a:buChar char="•"/>
          </a:pPr>
          <a:r>
            <a:rPr lang="en-US" sz="1700" kern="1200" dirty="0"/>
            <a:t>Replacement Cost: $9.99</a:t>
          </a:r>
        </a:p>
      </dsp:txBody>
      <dsp:txXfrm>
        <a:off x="3095" y="1115516"/>
        <a:ext cx="3018234" cy="1668960"/>
      </dsp:txXfrm>
    </dsp:sp>
    <dsp:sp modelId="{E9CED94C-A427-7B44-A343-0BE3DAE2F32A}">
      <dsp:nvSpPr>
        <dsp:cNvPr id="0" name=""/>
        <dsp:cNvSpPr/>
      </dsp:nvSpPr>
      <dsp:spPr>
        <a:xfrm>
          <a:off x="3443882" y="21116"/>
          <a:ext cx="3018234" cy="1094400"/>
        </a:xfrm>
        <a:prstGeom prst="rect">
          <a:avLst/>
        </a:prstGeom>
        <a:solidFill>
          <a:schemeClr val="dk2">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130048" rIns="227584" bIns="130048" numCol="1" spcCol="1270" anchor="ctr" anchorCtr="0">
          <a:noAutofit/>
        </a:bodyPr>
        <a:lstStyle/>
        <a:p>
          <a:pPr marL="0" lvl="0" indent="0" algn="ctr" defTabSz="1422400">
            <a:lnSpc>
              <a:spcPct val="90000"/>
            </a:lnSpc>
            <a:spcBef>
              <a:spcPct val="0"/>
            </a:spcBef>
            <a:spcAft>
              <a:spcPct val="35000"/>
            </a:spcAft>
            <a:buNone/>
          </a:pPr>
          <a:r>
            <a:rPr lang="en-US" sz="3200" kern="1200" dirty="0"/>
            <a:t>Average</a:t>
          </a:r>
        </a:p>
      </dsp:txBody>
      <dsp:txXfrm>
        <a:off x="3443882" y="21116"/>
        <a:ext cx="3018234" cy="1094400"/>
      </dsp:txXfrm>
    </dsp:sp>
    <dsp:sp modelId="{0034C5FD-17EE-544C-AD44-3462FBE83D4C}">
      <dsp:nvSpPr>
        <dsp:cNvPr id="0" name=""/>
        <dsp:cNvSpPr/>
      </dsp:nvSpPr>
      <dsp:spPr>
        <a:xfrm>
          <a:off x="3443882" y="1115516"/>
          <a:ext cx="3018234" cy="1668960"/>
        </a:xfrm>
        <a:prstGeom prst="rect">
          <a:avLst/>
        </a:prstGeom>
        <a:solidFill>
          <a:schemeClr val="dk2">
            <a:alpha val="90000"/>
            <a:tint val="40000"/>
            <a:hueOff val="0"/>
            <a:satOff val="0"/>
            <a:lumOff val="0"/>
            <a:alphaOff val="0"/>
          </a:schemeClr>
        </a:solidFill>
        <a:ln w="15875"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US" sz="1700" kern="1200" dirty="0"/>
            <a:t>Rental Duration: 5 Days</a:t>
          </a:r>
        </a:p>
        <a:p>
          <a:pPr marL="171450" lvl="1" indent="-171450" algn="l" defTabSz="755650">
            <a:lnSpc>
              <a:spcPct val="90000"/>
            </a:lnSpc>
            <a:spcBef>
              <a:spcPct val="0"/>
            </a:spcBef>
            <a:spcAft>
              <a:spcPct val="15000"/>
            </a:spcAft>
            <a:buChar char="•"/>
          </a:pPr>
          <a:r>
            <a:rPr lang="en-US" sz="1700" kern="1200" dirty="0"/>
            <a:t>Film Length: 115 Minutes</a:t>
          </a:r>
        </a:p>
        <a:p>
          <a:pPr marL="171450" lvl="1" indent="-171450" algn="l" defTabSz="755650">
            <a:lnSpc>
              <a:spcPct val="90000"/>
            </a:lnSpc>
            <a:spcBef>
              <a:spcPct val="0"/>
            </a:spcBef>
            <a:spcAft>
              <a:spcPct val="15000"/>
            </a:spcAft>
            <a:buChar char="•"/>
          </a:pPr>
          <a:r>
            <a:rPr lang="en-US" sz="1700" kern="1200" dirty="0"/>
            <a:t>Rental Rate: $2.98</a:t>
          </a:r>
        </a:p>
        <a:p>
          <a:pPr marL="171450" lvl="1" indent="-171450" algn="l" defTabSz="755650">
            <a:lnSpc>
              <a:spcPct val="90000"/>
            </a:lnSpc>
            <a:spcBef>
              <a:spcPct val="0"/>
            </a:spcBef>
            <a:spcAft>
              <a:spcPct val="15000"/>
            </a:spcAft>
            <a:buChar char="•"/>
          </a:pPr>
          <a:r>
            <a:rPr lang="en-US" sz="1700" kern="1200" dirty="0"/>
            <a:t>Replacement Cost: $19.98</a:t>
          </a:r>
        </a:p>
      </dsp:txBody>
      <dsp:txXfrm>
        <a:off x="3443882" y="1115516"/>
        <a:ext cx="3018234" cy="1668960"/>
      </dsp:txXfrm>
    </dsp:sp>
    <dsp:sp modelId="{0484B5F8-3792-1343-9514-185AABA4E0EA}">
      <dsp:nvSpPr>
        <dsp:cNvPr id="0" name=""/>
        <dsp:cNvSpPr/>
      </dsp:nvSpPr>
      <dsp:spPr>
        <a:xfrm>
          <a:off x="6884670" y="21116"/>
          <a:ext cx="3018234" cy="1094400"/>
        </a:xfrm>
        <a:prstGeom prst="rect">
          <a:avLst/>
        </a:prstGeom>
        <a:solidFill>
          <a:schemeClr val="dk2">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8704" tIns="170688" rIns="298704" bIns="170688" numCol="1" spcCol="1270" anchor="ctr" anchorCtr="0">
          <a:noAutofit/>
        </a:bodyPr>
        <a:lstStyle/>
        <a:p>
          <a:pPr marL="0" lvl="0" indent="0" algn="ctr" defTabSz="1866900">
            <a:lnSpc>
              <a:spcPct val="90000"/>
            </a:lnSpc>
            <a:spcBef>
              <a:spcPct val="0"/>
            </a:spcBef>
            <a:spcAft>
              <a:spcPct val="35000"/>
            </a:spcAft>
            <a:buNone/>
          </a:pPr>
          <a:r>
            <a:rPr lang="en-US" sz="4200" kern="1200" dirty="0"/>
            <a:t>Maximum</a:t>
          </a:r>
        </a:p>
      </dsp:txBody>
      <dsp:txXfrm>
        <a:off x="6884670" y="21116"/>
        <a:ext cx="3018234" cy="1094400"/>
      </dsp:txXfrm>
    </dsp:sp>
    <dsp:sp modelId="{F91FF667-1D52-F24D-82F3-BA9FAD89DF3F}">
      <dsp:nvSpPr>
        <dsp:cNvPr id="0" name=""/>
        <dsp:cNvSpPr/>
      </dsp:nvSpPr>
      <dsp:spPr>
        <a:xfrm>
          <a:off x="6884670" y="1115516"/>
          <a:ext cx="3018234" cy="1668960"/>
        </a:xfrm>
        <a:prstGeom prst="rect">
          <a:avLst/>
        </a:prstGeom>
        <a:solidFill>
          <a:schemeClr val="dk2">
            <a:alpha val="90000"/>
            <a:tint val="40000"/>
            <a:hueOff val="0"/>
            <a:satOff val="0"/>
            <a:lumOff val="0"/>
            <a:alphaOff val="0"/>
          </a:schemeClr>
        </a:solidFill>
        <a:ln w="15875"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US" sz="1700" kern="1200" dirty="0"/>
            <a:t>Rental Duration: 7 Days</a:t>
          </a:r>
        </a:p>
        <a:p>
          <a:pPr marL="171450" lvl="1" indent="-171450" algn="l" defTabSz="755650">
            <a:lnSpc>
              <a:spcPct val="90000"/>
            </a:lnSpc>
            <a:spcBef>
              <a:spcPct val="0"/>
            </a:spcBef>
            <a:spcAft>
              <a:spcPct val="15000"/>
            </a:spcAft>
            <a:buChar char="•"/>
          </a:pPr>
          <a:r>
            <a:rPr lang="en-US" sz="1700" kern="1200" dirty="0"/>
            <a:t>Film Length: 185 Minutes</a:t>
          </a:r>
        </a:p>
        <a:p>
          <a:pPr marL="171450" lvl="1" indent="-171450" algn="l" defTabSz="755650">
            <a:lnSpc>
              <a:spcPct val="90000"/>
            </a:lnSpc>
            <a:spcBef>
              <a:spcPct val="0"/>
            </a:spcBef>
            <a:spcAft>
              <a:spcPct val="15000"/>
            </a:spcAft>
            <a:buChar char="•"/>
          </a:pPr>
          <a:r>
            <a:rPr lang="en-US" sz="1700" kern="1200" dirty="0"/>
            <a:t>Rental Rate: $4.99</a:t>
          </a:r>
        </a:p>
        <a:p>
          <a:pPr marL="171450" lvl="1" indent="-171450" algn="l" defTabSz="755650">
            <a:lnSpc>
              <a:spcPct val="90000"/>
            </a:lnSpc>
            <a:spcBef>
              <a:spcPct val="0"/>
            </a:spcBef>
            <a:spcAft>
              <a:spcPct val="15000"/>
            </a:spcAft>
            <a:buChar char="•"/>
          </a:pPr>
          <a:r>
            <a:rPr lang="en-US" sz="1700" kern="1200" dirty="0"/>
            <a:t>Replacement Cost: $29.99</a:t>
          </a:r>
        </a:p>
      </dsp:txBody>
      <dsp:txXfrm>
        <a:off x="6884670" y="1115516"/>
        <a:ext cx="3018234" cy="166896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9236E9-7A6C-AB4E-85BB-D887520ECAAC}">
      <dsp:nvSpPr>
        <dsp:cNvPr id="0" name=""/>
        <dsp:cNvSpPr/>
      </dsp:nvSpPr>
      <dsp:spPr>
        <a:xfrm>
          <a:off x="1238250" y="705071"/>
          <a:ext cx="990600" cy="71"/>
        </a:xfrm>
        <a:prstGeom prst="rect">
          <a:avLst/>
        </a:prstGeom>
        <a:solidFill>
          <a:schemeClr val="accent5">
            <a:tint val="40000"/>
            <a:alpha val="90000"/>
            <a:hueOff val="0"/>
            <a:satOff val="0"/>
            <a:lumOff val="0"/>
            <a:alphaOff val="0"/>
          </a:schemeClr>
        </a:solidFill>
        <a:ln w="9525" cap="flat" cmpd="sng" algn="ctr">
          <a:solidFill>
            <a:schemeClr val="accent5">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3BA81108-EAC8-1E49-B847-200ECE7B4C65}">
      <dsp:nvSpPr>
        <dsp:cNvPr id="0" name=""/>
        <dsp:cNvSpPr/>
      </dsp:nvSpPr>
      <dsp:spPr>
        <a:xfrm>
          <a:off x="2288286" y="621897"/>
          <a:ext cx="113918" cy="213907"/>
        </a:xfrm>
        <a:prstGeom prst="chevron">
          <a:avLst>
            <a:gd name="adj" fmla="val 90000"/>
          </a:avLst>
        </a:prstGeom>
        <a:solidFill>
          <a:schemeClr val="accent5">
            <a:tint val="40000"/>
            <a:alpha val="90000"/>
            <a:hueOff val="-344430"/>
            <a:satOff val="-1245"/>
            <a:lumOff val="84"/>
            <a:alphaOff val="0"/>
          </a:schemeClr>
        </a:solidFill>
        <a:ln w="9525" cap="flat" cmpd="sng" algn="ctr">
          <a:solidFill>
            <a:schemeClr val="accent5">
              <a:tint val="40000"/>
              <a:alpha val="90000"/>
              <a:hueOff val="-344430"/>
              <a:satOff val="-1245"/>
              <a:lumOff val="84"/>
              <a:alphaOff val="0"/>
            </a:schemeClr>
          </a:solidFill>
          <a:prstDash val="solid"/>
        </a:ln>
        <a:effectLst/>
      </dsp:spPr>
      <dsp:style>
        <a:lnRef idx="1">
          <a:scrgbClr r="0" g="0" b="0"/>
        </a:lnRef>
        <a:fillRef idx="1">
          <a:scrgbClr r="0" g="0" b="0"/>
        </a:fillRef>
        <a:effectRef idx="0">
          <a:scrgbClr r="0" g="0" b="0"/>
        </a:effectRef>
        <a:fontRef idx="minor"/>
      </dsp:style>
    </dsp:sp>
    <dsp:sp modelId="{8AA722B9-4F6F-6342-88D8-5D1CAF25E771}">
      <dsp:nvSpPr>
        <dsp:cNvPr id="0" name=""/>
        <dsp:cNvSpPr/>
      </dsp:nvSpPr>
      <dsp:spPr>
        <a:xfrm>
          <a:off x="602840" y="193523"/>
          <a:ext cx="1023168" cy="1023168"/>
        </a:xfrm>
        <a:prstGeom prst="ellipse">
          <a:avLst/>
        </a:prstGeom>
        <a:gradFill rotWithShape="0">
          <a:gsLst>
            <a:gs pos="0">
              <a:schemeClr val="accent5">
                <a:hueOff val="0"/>
                <a:satOff val="0"/>
                <a:lumOff val="0"/>
                <a:alphaOff val="0"/>
                <a:tint val="94000"/>
                <a:satMod val="105000"/>
                <a:lumMod val="102000"/>
              </a:schemeClr>
            </a:gs>
            <a:gs pos="100000">
              <a:schemeClr val="accent5">
                <a:hueOff val="0"/>
                <a:satOff val="0"/>
                <a:lumOff val="0"/>
                <a:alphaOff val="0"/>
                <a:shade val="74000"/>
                <a:satMod val="128000"/>
                <a:lumMod val="100000"/>
              </a:schemeClr>
            </a:gs>
          </a:gsLst>
          <a:lin ang="5400000" scaled="0"/>
        </a:gradFill>
        <a:ln w="9525" cap="flat" cmpd="sng" algn="ctr">
          <a:solidFill>
            <a:schemeClr val="accent5">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39705" tIns="39705" rIns="39705" bIns="39705" numCol="1" spcCol="1270" anchor="ctr" anchorCtr="0">
          <a:noAutofit/>
        </a:bodyPr>
        <a:lstStyle/>
        <a:p>
          <a:pPr marL="0" lvl="0" indent="0" algn="ctr" defTabSz="2222500">
            <a:lnSpc>
              <a:spcPct val="90000"/>
            </a:lnSpc>
            <a:spcBef>
              <a:spcPct val="0"/>
            </a:spcBef>
            <a:spcAft>
              <a:spcPct val="35000"/>
            </a:spcAft>
            <a:buNone/>
          </a:pPr>
          <a:r>
            <a:rPr lang="en-US" sz="5000" kern="1200"/>
            <a:t>1</a:t>
          </a:r>
          <a:endParaRPr lang="en-US" sz="5000" kern="1200" dirty="0"/>
        </a:p>
      </dsp:txBody>
      <dsp:txXfrm>
        <a:off x="752679" y="343362"/>
        <a:ext cx="723490" cy="723490"/>
      </dsp:txXfrm>
    </dsp:sp>
    <dsp:sp modelId="{253A7A97-17A4-2C4B-A87C-1FB3266F3DC5}">
      <dsp:nvSpPr>
        <dsp:cNvPr id="0" name=""/>
        <dsp:cNvSpPr/>
      </dsp:nvSpPr>
      <dsp:spPr>
        <a:xfrm>
          <a:off x="0" y="1382243"/>
          <a:ext cx="2228849" cy="1965600"/>
        </a:xfrm>
        <a:prstGeom prst="upArrowCallout">
          <a:avLst>
            <a:gd name="adj1" fmla="val 50000"/>
            <a:gd name="adj2" fmla="val 20000"/>
            <a:gd name="adj3" fmla="val 20000"/>
            <a:gd name="adj4" fmla="val 100000"/>
          </a:avLst>
        </a:prstGeom>
        <a:solidFill>
          <a:schemeClr val="accent5">
            <a:tint val="40000"/>
            <a:alpha val="90000"/>
            <a:hueOff val="-688859"/>
            <a:satOff val="-2491"/>
            <a:lumOff val="168"/>
            <a:alphaOff val="0"/>
          </a:schemeClr>
        </a:solidFill>
        <a:ln w="9525" cap="flat" cmpd="sng" algn="ctr">
          <a:solidFill>
            <a:schemeClr val="accent5">
              <a:tint val="40000"/>
              <a:alpha val="90000"/>
              <a:hueOff val="-688859"/>
              <a:satOff val="-2491"/>
              <a:lumOff val="168"/>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5814" tIns="165100" rIns="175814" bIns="165100" numCol="1" spcCol="1270" anchor="t" anchorCtr="0">
          <a:noAutofit/>
        </a:bodyPr>
        <a:lstStyle/>
        <a:p>
          <a:pPr marL="0" lvl="0" indent="0" algn="l" defTabSz="488950">
            <a:lnSpc>
              <a:spcPct val="90000"/>
            </a:lnSpc>
            <a:spcBef>
              <a:spcPct val="0"/>
            </a:spcBef>
            <a:spcAft>
              <a:spcPct val="35000"/>
            </a:spcAft>
            <a:buNone/>
          </a:pPr>
          <a:r>
            <a:rPr lang="en-US" sz="1100" kern="1200" dirty="0"/>
            <a:t>India, China, and the US lead the way in terms of strongest lifetime customer base. These 3 countries should be the primary focus for all future campaigns and planning for new releases and promotions</a:t>
          </a:r>
        </a:p>
      </dsp:txBody>
      <dsp:txXfrm>
        <a:off x="0" y="1775363"/>
        <a:ext cx="2228849" cy="1572480"/>
      </dsp:txXfrm>
    </dsp:sp>
    <dsp:sp modelId="{D57EEB18-D939-6945-AE43-FFB0CF3615F7}">
      <dsp:nvSpPr>
        <dsp:cNvPr id="0" name=""/>
        <dsp:cNvSpPr/>
      </dsp:nvSpPr>
      <dsp:spPr>
        <a:xfrm>
          <a:off x="2476500" y="705219"/>
          <a:ext cx="2228849" cy="72"/>
        </a:xfrm>
        <a:prstGeom prst="rect">
          <a:avLst/>
        </a:prstGeom>
        <a:solidFill>
          <a:schemeClr val="accent5">
            <a:tint val="40000"/>
            <a:alpha val="90000"/>
            <a:hueOff val="-1033289"/>
            <a:satOff val="-3736"/>
            <a:lumOff val="252"/>
            <a:alphaOff val="0"/>
          </a:schemeClr>
        </a:solidFill>
        <a:ln w="9525" cap="flat" cmpd="sng" algn="ctr">
          <a:solidFill>
            <a:schemeClr val="accent5">
              <a:tint val="40000"/>
              <a:alpha val="90000"/>
              <a:hueOff val="-1033289"/>
              <a:satOff val="-3736"/>
              <a:lumOff val="252"/>
              <a:alphaOff val="0"/>
            </a:schemeClr>
          </a:solidFill>
          <a:prstDash val="solid"/>
        </a:ln>
        <a:effectLst/>
      </dsp:spPr>
      <dsp:style>
        <a:lnRef idx="1">
          <a:scrgbClr r="0" g="0" b="0"/>
        </a:lnRef>
        <a:fillRef idx="1">
          <a:scrgbClr r="0" g="0" b="0"/>
        </a:fillRef>
        <a:effectRef idx="0">
          <a:scrgbClr r="0" g="0" b="0"/>
        </a:effectRef>
        <a:fontRef idx="minor"/>
      </dsp:style>
    </dsp:sp>
    <dsp:sp modelId="{4BAC8117-DDFF-2E47-BB7F-0D118E667186}">
      <dsp:nvSpPr>
        <dsp:cNvPr id="0" name=""/>
        <dsp:cNvSpPr/>
      </dsp:nvSpPr>
      <dsp:spPr>
        <a:xfrm>
          <a:off x="4764786" y="622021"/>
          <a:ext cx="113918" cy="214031"/>
        </a:xfrm>
        <a:prstGeom prst="chevron">
          <a:avLst>
            <a:gd name="adj" fmla="val 90000"/>
          </a:avLst>
        </a:prstGeom>
        <a:solidFill>
          <a:schemeClr val="accent5">
            <a:tint val="40000"/>
            <a:alpha val="90000"/>
            <a:hueOff val="-1377719"/>
            <a:satOff val="-4981"/>
            <a:lumOff val="336"/>
            <a:alphaOff val="0"/>
          </a:schemeClr>
        </a:solidFill>
        <a:ln w="9525" cap="flat" cmpd="sng" algn="ctr">
          <a:solidFill>
            <a:schemeClr val="accent5">
              <a:tint val="40000"/>
              <a:alpha val="90000"/>
              <a:hueOff val="-1377719"/>
              <a:satOff val="-4981"/>
              <a:lumOff val="336"/>
              <a:alphaOff val="0"/>
            </a:schemeClr>
          </a:solidFill>
          <a:prstDash val="solid"/>
        </a:ln>
        <a:effectLst/>
      </dsp:spPr>
      <dsp:style>
        <a:lnRef idx="1">
          <a:scrgbClr r="0" g="0" b="0"/>
        </a:lnRef>
        <a:fillRef idx="1">
          <a:scrgbClr r="0" g="0" b="0"/>
        </a:fillRef>
        <a:effectRef idx="0">
          <a:scrgbClr r="0" g="0" b="0"/>
        </a:effectRef>
        <a:fontRef idx="minor"/>
      </dsp:style>
    </dsp:sp>
    <dsp:sp modelId="{31DECA8C-C173-1B45-8143-0952CB8E94B4}">
      <dsp:nvSpPr>
        <dsp:cNvPr id="0" name=""/>
        <dsp:cNvSpPr/>
      </dsp:nvSpPr>
      <dsp:spPr>
        <a:xfrm>
          <a:off x="3079340" y="193671"/>
          <a:ext cx="1023168" cy="1023168"/>
        </a:xfrm>
        <a:prstGeom prst="ellipse">
          <a:avLst/>
        </a:prstGeom>
        <a:gradFill rotWithShape="0">
          <a:gsLst>
            <a:gs pos="0">
              <a:schemeClr val="accent5">
                <a:hueOff val="-1102852"/>
                <a:satOff val="-5923"/>
                <a:lumOff val="2026"/>
                <a:alphaOff val="0"/>
                <a:tint val="94000"/>
                <a:satMod val="105000"/>
                <a:lumMod val="102000"/>
              </a:schemeClr>
            </a:gs>
            <a:gs pos="100000">
              <a:schemeClr val="accent5">
                <a:hueOff val="-1102852"/>
                <a:satOff val="-5923"/>
                <a:lumOff val="2026"/>
                <a:alphaOff val="0"/>
                <a:shade val="74000"/>
                <a:satMod val="128000"/>
                <a:lumMod val="100000"/>
              </a:schemeClr>
            </a:gs>
          </a:gsLst>
          <a:lin ang="5400000" scaled="0"/>
        </a:gradFill>
        <a:ln w="9525" cap="flat" cmpd="sng" algn="ctr">
          <a:solidFill>
            <a:schemeClr val="accent5">
              <a:hueOff val="-1102852"/>
              <a:satOff val="-5923"/>
              <a:lumOff val="2026"/>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39705" tIns="39705" rIns="39705" bIns="39705" numCol="1" spcCol="1270" anchor="ctr" anchorCtr="0">
          <a:noAutofit/>
        </a:bodyPr>
        <a:lstStyle/>
        <a:p>
          <a:pPr marL="0" lvl="0" indent="0" algn="ctr" defTabSz="2222500">
            <a:lnSpc>
              <a:spcPct val="90000"/>
            </a:lnSpc>
            <a:spcBef>
              <a:spcPct val="0"/>
            </a:spcBef>
            <a:spcAft>
              <a:spcPct val="35000"/>
            </a:spcAft>
            <a:buNone/>
          </a:pPr>
          <a:r>
            <a:rPr lang="en-US" sz="5000" kern="1200"/>
            <a:t>2</a:t>
          </a:r>
        </a:p>
      </dsp:txBody>
      <dsp:txXfrm>
        <a:off x="3229179" y="343510"/>
        <a:ext cx="723490" cy="723490"/>
      </dsp:txXfrm>
    </dsp:sp>
    <dsp:sp modelId="{FC26672B-B2DE-CE47-9792-75E3E0365033}">
      <dsp:nvSpPr>
        <dsp:cNvPr id="0" name=""/>
        <dsp:cNvSpPr/>
      </dsp:nvSpPr>
      <dsp:spPr>
        <a:xfrm>
          <a:off x="2476500" y="1382588"/>
          <a:ext cx="2228849" cy="1965600"/>
        </a:xfrm>
        <a:prstGeom prst="upArrowCallout">
          <a:avLst>
            <a:gd name="adj1" fmla="val 50000"/>
            <a:gd name="adj2" fmla="val 20000"/>
            <a:gd name="adj3" fmla="val 20000"/>
            <a:gd name="adj4" fmla="val 100000"/>
          </a:avLst>
        </a:prstGeom>
        <a:solidFill>
          <a:schemeClr val="accent5">
            <a:tint val="40000"/>
            <a:alpha val="90000"/>
            <a:hueOff val="-1722148"/>
            <a:satOff val="-6227"/>
            <a:lumOff val="420"/>
            <a:alphaOff val="0"/>
          </a:schemeClr>
        </a:solidFill>
        <a:ln w="9525" cap="flat" cmpd="sng" algn="ctr">
          <a:solidFill>
            <a:schemeClr val="accent5">
              <a:tint val="40000"/>
              <a:alpha val="90000"/>
              <a:hueOff val="-1722148"/>
              <a:satOff val="-6227"/>
              <a:lumOff val="42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5814" tIns="165100" rIns="175814" bIns="165100" numCol="1" spcCol="1270" anchor="t" anchorCtr="0">
          <a:noAutofit/>
        </a:bodyPr>
        <a:lstStyle/>
        <a:p>
          <a:pPr marL="0" lvl="0" indent="0" algn="l" defTabSz="488950">
            <a:lnSpc>
              <a:spcPct val="90000"/>
            </a:lnSpc>
            <a:spcBef>
              <a:spcPct val="0"/>
            </a:spcBef>
            <a:spcAft>
              <a:spcPct val="35000"/>
            </a:spcAft>
            <a:buNone/>
          </a:pPr>
          <a:r>
            <a:rPr lang="en-US" sz="1100" kern="1200"/>
            <a:t>More marketing efforts and resources should be tailored around Asian countries as well, because 7 of the top 10 most profitable countries are in Asia</a:t>
          </a:r>
        </a:p>
      </dsp:txBody>
      <dsp:txXfrm>
        <a:off x="2476500" y="1775708"/>
        <a:ext cx="2228849" cy="1572480"/>
      </dsp:txXfrm>
    </dsp:sp>
    <dsp:sp modelId="{AB390F4C-D7BC-9248-BADA-010EA8587D18}">
      <dsp:nvSpPr>
        <dsp:cNvPr id="0" name=""/>
        <dsp:cNvSpPr/>
      </dsp:nvSpPr>
      <dsp:spPr>
        <a:xfrm>
          <a:off x="4953000" y="705219"/>
          <a:ext cx="2228849" cy="72"/>
        </a:xfrm>
        <a:prstGeom prst="rect">
          <a:avLst/>
        </a:prstGeom>
        <a:solidFill>
          <a:schemeClr val="accent5">
            <a:tint val="40000"/>
            <a:alpha val="90000"/>
            <a:hueOff val="-2066578"/>
            <a:satOff val="-7472"/>
            <a:lumOff val="503"/>
            <a:alphaOff val="0"/>
          </a:schemeClr>
        </a:solidFill>
        <a:ln w="9525" cap="flat" cmpd="sng" algn="ctr">
          <a:solidFill>
            <a:schemeClr val="accent5">
              <a:tint val="40000"/>
              <a:alpha val="90000"/>
              <a:hueOff val="-2066578"/>
              <a:satOff val="-7472"/>
              <a:lumOff val="503"/>
              <a:alphaOff val="0"/>
            </a:schemeClr>
          </a:solidFill>
          <a:prstDash val="solid"/>
        </a:ln>
        <a:effectLst/>
      </dsp:spPr>
      <dsp:style>
        <a:lnRef idx="1">
          <a:scrgbClr r="0" g="0" b="0"/>
        </a:lnRef>
        <a:fillRef idx="1">
          <a:scrgbClr r="0" g="0" b="0"/>
        </a:fillRef>
        <a:effectRef idx="0">
          <a:scrgbClr r="0" g="0" b="0"/>
        </a:effectRef>
        <a:fontRef idx="minor"/>
      </dsp:style>
    </dsp:sp>
    <dsp:sp modelId="{38B54057-0C4D-E544-95DD-02DEE57CFE25}">
      <dsp:nvSpPr>
        <dsp:cNvPr id="0" name=""/>
        <dsp:cNvSpPr/>
      </dsp:nvSpPr>
      <dsp:spPr>
        <a:xfrm>
          <a:off x="7241286" y="622021"/>
          <a:ext cx="113918" cy="214031"/>
        </a:xfrm>
        <a:prstGeom prst="chevron">
          <a:avLst>
            <a:gd name="adj" fmla="val 90000"/>
          </a:avLst>
        </a:prstGeom>
        <a:solidFill>
          <a:schemeClr val="accent5">
            <a:tint val="40000"/>
            <a:alpha val="90000"/>
            <a:hueOff val="-2411007"/>
            <a:satOff val="-8718"/>
            <a:lumOff val="587"/>
            <a:alphaOff val="0"/>
          </a:schemeClr>
        </a:solidFill>
        <a:ln w="9525" cap="flat" cmpd="sng" algn="ctr">
          <a:solidFill>
            <a:schemeClr val="accent5">
              <a:tint val="40000"/>
              <a:alpha val="90000"/>
              <a:hueOff val="-2411007"/>
              <a:satOff val="-8718"/>
              <a:lumOff val="587"/>
              <a:alphaOff val="0"/>
            </a:schemeClr>
          </a:solidFill>
          <a:prstDash val="solid"/>
        </a:ln>
        <a:effectLst/>
      </dsp:spPr>
      <dsp:style>
        <a:lnRef idx="1">
          <a:scrgbClr r="0" g="0" b="0"/>
        </a:lnRef>
        <a:fillRef idx="1">
          <a:scrgbClr r="0" g="0" b="0"/>
        </a:fillRef>
        <a:effectRef idx="0">
          <a:scrgbClr r="0" g="0" b="0"/>
        </a:effectRef>
        <a:fontRef idx="minor"/>
      </dsp:style>
    </dsp:sp>
    <dsp:sp modelId="{E1B7181A-FD64-A14F-B3B0-6AA8B718CE28}">
      <dsp:nvSpPr>
        <dsp:cNvPr id="0" name=""/>
        <dsp:cNvSpPr/>
      </dsp:nvSpPr>
      <dsp:spPr>
        <a:xfrm>
          <a:off x="5555840" y="193671"/>
          <a:ext cx="1023168" cy="1023168"/>
        </a:xfrm>
        <a:prstGeom prst="ellipse">
          <a:avLst/>
        </a:prstGeom>
        <a:gradFill rotWithShape="0">
          <a:gsLst>
            <a:gs pos="0">
              <a:schemeClr val="accent5">
                <a:hueOff val="-2205705"/>
                <a:satOff val="-11847"/>
                <a:lumOff val="4052"/>
                <a:alphaOff val="0"/>
                <a:tint val="94000"/>
                <a:satMod val="105000"/>
                <a:lumMod val="102000"/>
              </a:schemeClr>
            </a:gs>
            <a:gs pos="100000">
              <a:schemeClr val="accent5">
                <a:hueOff val="-2205705"/>
                <a:satOff val="-11847"/>
                <a:lumOff val="4052"/>
                <a:alphaOff val="0"/>
                <a:shade val="74000"/>
                <a:satMod val="128000"/>
                <a:lumMod val="100000"/>
              </a:schemeClr>
            </a:gs>
          </a:gsLst>
          <a:lin ang="5400000" scaled="0"/>
        </a:gradFill>
        <a:ln w="9525" cap="flat" cmpd="sng" algn="ctr">
          <a:solidFill>
            <a:schemeClr val="accent5">
              <a:hueOff val="-2205705"/>
              <a:satOff val="-11847"/>
              <a:lumOff val="4052"/>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39705" tIns="39705" rIns="39705" bIns="39705" numCol="1" spcCol="1270" anchor="ctr" anchorCtr="0">
          <a:noAutofit/>
        </a:bodyPr>
        <a:lstStyle/>
        <a:p>
          <a:pPr marL="0" lvl="0" indent="0" algn="ctr" defTabSz="2222500">
            <a:lnSpc>
              <a:spcPct val="90000"/>
            </a:lnSpc>
            <a:spcBef>
              <a:spcPct val="0"/>
            </a:spcBef>
            <a:spcAft>
              <a:spcPct val="35000"/>
            </a:spcAft>
            <a:buNone/>
          </a:pPr>
          <a:r>
            <a:rPr lang="en-US" sz="5000" kern="1200"/>
            <a:t>3</a:t>
          </a:r>
        </a:p>
      </dsp:txBody>
      <dsp:txXfrm>
        <a:off x="5705679" y="343510"/>
        <a:ext cx="723490" cy="723490"/>
      </dsp:txXfrm>
    </dsp:sp>
    <dsp:sp modelId="{2657AF38-CEDD-4742-B4B2-5D10AE46ED97}">
      <dsp:nvSpPr>
        <dsp:cNvPr id="0" name=""/>
        <dsp:cNvSpPr/>
      </dsp:nvSpPr>
      <dsp:spPr>
        <a:xfrm>
          <a:off x="4953000" y="1382588"/>
          <a:ext cx="2228849" cy="1965600"/>
        </a:xfrm>
        <a:prstGeom prst="upArrowCallout">
          <a:avLst>
            <a:gd name="adj1" fmla="val 50000"/>
            <a:gd name="adj2" fmla="val 20000"/>
            <a:gd name="adj3" fmla="val 20000"/>
            <a:gd name="adj4" fmla="val 100000"/>
          </a:avLst>
        </a:prstGeom>
        <a:solidFill>
          <a:schemeClr val="accent5">
            <a:tint val="40000"/>
            <a:alpha val="90000"/>
            <a:hueOff val="-2755437"/>
            <a:satOff val="-9963"/>
            <a:lumOff val="671"/>
            <a:alphaOff val="0"/>
          </a:schemeClr>
        </a:solidFill>
        <a:ln w="9525" cap="flat" cmpd="sng" algn="ctr">
          <a:solidFill>
            <a:schemeClr val="accent5">
              <a:tint val="40000"/>
              <a:alpha val="90000"/>
              <a:hueOff val="-2755437"/>
              <a:satOff val="-9963"/>
              <a:lumOff val="671"/>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5814" tIns="165100" rIns="175814" bIns="165100" numCol="1" spcCol="1270" anchor="t" anchorCtr="0">
          <a:noAutofit/>
        </a:bodyPr>
        <a:lstStyle/>
        <a:p>
          <a:pPr marL="0" lvl="0" indent="0" algn="l" defTabSz="488950">
            <a:lnSpc>
              <a:spcPct val="90000"/>
            </a:lnSpc>
            <a:spcBef>
              <a:spcPct val="0"/>
            </a:spcBef>
            <a:spcAft>
              <a:spcPct val="35000"/>
            </a:spcAft>
            <a:buNone/>
          </a:pPr>
          <a:r>
            <a:rPr lang="en-US" sz="1100" kern="1200"/>
            <a:t>Rockbuster might consider acquiring more titles in the Sports, Animation, and Action genres, and those that are rated PG-13 as well. These are the most rented and popular types of titles from a global perspective. </a:t>
          </a:r>
        </a:p>
      </dsp:txBody>
      <dsp:txXfrm>
        <a:off x="4953000" y="1775708"/>
        <a:ext cx="2228849" cy="1572480"/>
      </dsp:txXfrm>
    </dsp:sp>
    <dsp:sp modelId="{EA11BBED-1AE3-094B-9E0E-89B5F9534176}">
      <dsp:nvSpPr>
        <dsp:cNvPr id="0" name=""/>
        <dsp:cNvSpPr/>
      </dsp:nvSpPr>
      <dsp:spPr>
        <a:xfrm>
          <a:off x="7429500" y="705219"/>
          <a:ext cx="1114424" cy="72"/>
        </a:xfrm>
        <a:prstGeom prst="rect">
          <a:avLst/>
        </a:prstGeom>
        <a:solidFill>
          <a:schemeClr val="accent5">
            <a:tint val="40000"/>
            <a:alpha val="90000"/>
            <a:hueOff val="-3099867"/>
            <a:satOff val="-11208"/>
            <a:lumOff val="755"/>
            <a:alphaOff val="0"/>
          </a:schemeClr>
        </a:solidFill>
        <a:ln w="9525" cap="flat" cmpd="sng" algn="ctr">
          <a:solidFill>
            <a:schemeClr val="accent5">
              <a:tint val="40000"/>
              <a:alpha val="90000"/>
              <a:hueOff val="-3099867"/>
              <a:satOff val="-11208"/>
              <a:lumOff val="755"/>
              <a:alphaOff val="0"/>
            </a:schemeClr>
          </a:solidFill>
          <a:prstDash val="solid"/>
        </a:ln>
        <a:effectLst/>
      </dsp:spPr>
      <dsp:style>
        <a:lnRef idx="1">
          <a:scrgbClr r="0" g="0" b="0"/>
        </a:lnRef>
        <a:fillRef idx="1">
          <a:scrgbClr r="0" g="0" b="0"/>
        </a:fillRef>
        <a:effectRef idx="0">
          <a:scrgbClr r="0" g="0" b="0"/>
        </a:effectRef>
        <a:fontRef idx="minor"/>
      </dsp:style>
    </dsp:sp>
    <dsp:sp modelId="{1FE7CEC0-A9F8-BB48-BAE6-6F8DAB65FBB8}">
      <dsp:nvSpPr>
        <dsp:cNvPr id="0" name=""/>
        <dsp:cNvSpPr/>
      </dsp:nvSpPr>
      <dsp:spPr>
        <a:xfrm>
          <a:off x="8032340" y="193671"/>
          <a:ext cx="1023168" cy="1023168"/>
        </a:xfrm>
        <a:prstGeom prst="ellipse">
          <a:avLst/>
        </a:prstGeom>
        <a:gradFill rotWithShape="0">
          <a:gsLst>
            <a:gs pos="0">
              <a:schemeClr val="accent5">
                <a:hueOff val="-3308557"/>
                <a:satOff val="-17770"/>
                <a:lumOff val="6078"/>
                <a:alphaOff val="0"/>
                <a:tint val="94000"/>
                <a:satMod val="105000"/>
                <a:lumMod val="102000"/>
              </a:schemeClr>
            </a:gs>
            <a:gs pos="100000">
              <a:schemeClr val="accent5">
                <a:hueOff val="-3308557"/>
                <a:satOff val="-17770"/>
                <a:lumOff val="6078"/>
                <a:alphaOff val="0"/>
                <a:shade val="74000"/>
                <a:satMod val="128000"/>
                <a:lumMod val="100000"/>
              </a:schemeClr>
            </a:gs>
          </a:gsLst>
          <a:lin ang="5400000" scaled="0"/>
        </a:gradFill>
        <a:ln w="9525" cap="flat" cmpd="sng" algn="ctr">
          <a:solidFill>
            <a:schemeClr val="accent5">
              <a:hueOff val="-3308557"/>
              <a:satOff val="-17770"/>
              <a:lumOff val="6078"/>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39705" tIns="39705" rIns="39705" bIns="39705" numCol="1" spcCol="1270" anchor="ctr" anchorCtr="0">
          <a:noAutofit/>
        </a:bodyPr>
        <a:lstStyle/>
        <a:p>
          <a:pPr marL="0" lvl="0" indent="0" algn="ctr" defTabSz="2222500">
            <a:lnSpc>
              <a:spcPct val="90000"/>
            </a:lnSpc>
            <a:spcBef>
              <a:spcPct val="0"/>
            </a:spcBef>
            <a:spcAft>
              <a:spcPct val="35000"/>
            </a:spcAft>
            <a:buNone/>
          </a:pPr>
          <a:r>
            <a:rPr lang="en-US" sz="5000" kern="1200"/>
            <a:t>4</a:t>
          </a:r>
        </a:p>
      </dsp:txBody>
      <dsp:txXfrm>
        <a:off x="8182179" y="343510"/>
        <a:ext cx="723490" cy="723490"/>
      </dsp:txXfrm>
    </dsp:sp>
    <dsp:sp modelId="{033462CB-1D79-5742-8A0B-D2682CDED961}">
      <dsp:nvSpPr>
        <dsp:cNvPr id="0" name=""/>
        <dsp:cNvSpPr/>
      </dsp:nvSpPr>
      <dsp:spPr>
        <a:xfrm>
          <a:off x="7429500" y="1382588"/>
          <a:ext cx="2228849" cy="1965600"/>
        </a:xfrm>
        <a:prstGeom prst="upArrowCallout">
          <a:avLst>
            <a:gd name="adj1" fmla="val 50000"/>
            <a:gd name="adj2" fmla="val 20000"/>
            <a:gd name="adj3" fmla="val 20000"/>
            <a:gd name="adj4" fmla="val 100000"/>
          </a:avLst>
        </a:prstGeom>
        <a:solidFill>
          <a:schemeClr val="accent5">
            <a:tint val="40000"/>
            <a:alpha val="90000"/>
            <a:hueOff val="-3788726"/>
            <a:satOff val="-13699"/>
            <a:lumOff val="923"/>
            <a:alphaOff val="0"/>
          </a:schemeClr>
        </a:solidFill>
        <a:ln w="9525" cap="flat" cmpd="sng" algn="ctr">
          <a:solidFill>
            <a:schemeClr val="accent5">
              <a:tint val="40000"/>
              <a:alpha val="90000"/>
              <a:hueOff val="-3788726"/>
              <a:satOff val="-13699"/>
              <a:lumOff val="923"/>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5814" tIns="165100" rIns="175814" bIns="165100" numCol="1" spcCol="1270" anchor="t" anchorCtr="0">
          <a:noAutofit/>
        </a:bodyPr>
        <a:lstStyle/>
        <a:p>
          <a:pPr marL="0" lvl="0" indent="0" algn="l" defTabSz="488950">
            <a:lnSpc>
              <a:spcPct val="90000"/>
            </a:lnSpc>
            <a:spcBef>
              <a:spcPct val="0"/>
            </a:spcBef>
            <a:spcAft>
              <a:spcPct val="35000"/>
            </a:spcAft>
            <a:buNone/>
          </a:pPr>
          <a:r>
            <a:rPr lang="en-US" sz="1100" kern="1200" dirty="0" err="1"/>
            <a:t>Rockbuster</a:t>
          </a:r>
          <a:r>
            <a:rPr lang="en-US" sz="1100" kern="1200" dirty="0"/>
            <a:t> should also invest in technologies for streaming their titles since they already have licensing to their movies. This will ensure they can compete with other streaming services like Netflix and Amazon Prime.</a:t>
          </a:r>
        </a:p>
      </dsp:txBody>
      <dsp:txXfrm>
        <a:off x="7429500" y="1775708"/>
        <a:ext cx="2228849" cy="157248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6/7/layout/LinearArrowProcessNumbered">
  <dgm:title val="Linear Arrow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shape called UpArrowCallout. Also the nodes are connected by an arrow like shape emphasizing the process natur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3"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L"/>
      <dgm:param type="nodeVertAlign" val="t"/>
    </dgm:alg>
    <dgm:shape xmlns:r="http://schemas.openxmlformats.org/officeDocument/2006/relationships" r:blip="">
      <dgm:adjLst/>
    </dgm:shape>
    <dgm:presOf/>
    <dgm:constrLst>
      <dgm:constr type="w" for="ch" forName="compositeNode" refType="w"/>
      <dgm:constr type="h" for="ch" forName="compositeNode" op="equ"/>
      <dgm:constr type="w" for="ch" forName="sibTransComposite" refType="w" refFor="ch" refForName="compositeNode" fact="0"/>
      <dgm:constr type="w" for="des" forName="parTx"/>
      <dgm:constr type="h" for="des" forName="parTx" op="equ"/>
      <dgm:constr type="h" for="des" forName="parSh" op="equ"/>
      <dgm:constr type="w" for="des" forName="nodeText"/>
      <dgm:constr type="h" for="des" forName="nodeText" op="equ"/>
      <dgm:constr type="w" for="des" forName="parSh"/>
      <dgm:constr type="w" for="des" forName="parSh" op="equ"/>
      <dgm:constr type="primFontSz" for="des" forName="parTx" val="26"/>
      <dgm:constr type="primFontSz" for="des" forName="parTx" op="equ"/>
      <dgm:constr type="primFontSz" for="des" forName="parSh" op="equ"/>
      <dgm:constr type="primFontSz" for="des" forName="nodeText" op="equ"/>
      <dgm:constr type="secFontSz" for="des" forName="nodeText" op="equ"/>
      <dgm:constr type="primFontSz" for="des" forName="sibTransNodeCircle" op="equ"/>
      <dgm:constr type="h" for="des" forName="sibTransNodeCircle" op="equ"/>
      <dgm:constr type="w" for="des" forName="sibTransNodeCircle" op="equ"/>
      <dgm:constr type="h" for="des" forName="parTx" refType="primFontSz" refFor="des" refForName="parTx" fact="1.5"/>
      <dgm:constr type="h" for="ch" forName="compositeNode" refType="h"/>
      <dgm:constr type="h" for="des" forName="parSh" refType="w"/>
      <dgm:constr type="h" for="des" forName="nodeText" refType="primFontSz" refFor="des" refForName="parTx" fact="2.1"/>
      <dgm:constr type="h" for="des" forName="parSh" refType="h" refFor="des" refForName="parTx" op="lte" fact="1.2"/>
      <dgm:constr type="h" for="des" forName="parSh" refType="h" refFor="des" refForName="parTx" op="gte" fact="1.2"/>
    </dgm:constrLst>
    <dgm:ruleLst>
      <dgm:rule type="primFontSz" for="des" forName="parSh" val="5" fact="NaN" max="NaN"/>
    </dgm:ruleLst>
    <dgm:forEach name="Name3" axis="ch" ptType="node">
      <dgm:layoutNode name="compositeNode">
        <dgm:alg type="composite"/>
        <dgm:shape xmlns:r="http://schemas.openxmlformats.org/officeDocument/2006/relationships" r:blip="">
          <dgm:adjLst/>
        </dgm:shape>
        <dgm:presOf/>
        <dgm:choose name="Name004">
          <dgm:if name="Name5" axis="self" ptType="node" func="cnt" op="equ" val="0">
            <dgm:constrLst>
              <dgm:constr type="w" for="ch" forName="parTx" refType="w"/>
              <dgm:constr type="w" for="ch" forName="parSh" refType="w" refFor="ch" refForName="parTx"/>
              <dgm:constr type="w" for="ch" forName="nodeText" refType="w" refFor="ch" refForName="parTx"/>
              <dgm:constr type="t" for="ch" forName="nodeText" refType="b" refFor="ch" refForName="parSh"/>
            </dgm:constrLst>
          </dgm:if>
          <dgm:else name="Name6">
            <dgm:constrLst>
              <dgm:constr type="w" for="ch" forName="parTx" refType="w"/>
              <dgm:constr type="w" for="ch" forName="parSh" refType="w" refFor="ch" refForName="parTx"/>
              <dgm:constr type="w" for="ch" forName="nodeText" refType="w" refFor="ch" refForName="parTx" fact="0.9"/>
              <dgm:constr type="t" for="ch" forName="nodeText" refType="b" refFor="ch" refForName="parSh"/>
            </dgm:constrLst>
          </dgm:else>
        </dgm:choose>
        <dgm:ruleLst>
          <dgm:rule type="h" val="INF" fact="NaN" max="NaN"/>
        </dgm:ruleLst>
        <dgm:layoutNode name="parTx">
          <dgm:varLst>
            <dgm:chMax val="0"/>
            <dgm:chPref val="0"/>
            <dgm:bulletEnabled val="1"/>
          </dgm:varLst>
          <dgm:alg type="tx"/>
          <dgm:shape xmlns:r="http://schemas.openxmlformats.org/officeDocument/2006/relationships" type="rect" r:blip="" zOrderOff="1" hideGeom="1">
            <dgm:adjLst/>
          </dgm:shape>
          <dgm:presOf/>
          <dgm:constrLst>
            <dgm:constr type="h" refType="w" op="lte" fact="0.4"/>
            <dgm:constr type="h"/>
          </dgm:constrLst>
          <dgm:ruleLst>
            <dgm:rule type="h" val="INF" fact="NaN" max="NaN"/>
          </dgm:ruleLst>
        </dgm:layoutNode>
        <dgm:layoutNode name="parSh">
          <dgm:alg type="composite"/>
          <dgm:shape xmlns:r="http://schemas.openxmlformats.org/officeDocument/2006/relationships" r:blip="">
            <dgm:adjLst/>
          </dgm:shape>
          <dgm:presOf axis="self" ptType="node"/>
          <dgm:choose name="casesForFirstAndLastNode">
            <dgm:if name="ifFirstNode" axis="self" ptType="node" func="pos" op="equ" val="1">
              <dgm:choose name="removeLineWhenOnlyOneNode">
                <dgm:if name="ifOnlyOneNode" axis="followSib" ptType="node" func="cnt" op="equ" val="0">
                  <dgm:constrLst>
                    <dgm:constr type="h"/>
                    <dgm:constr type="h" for="ch" forName="lineNode" val="0.002"/>
                    <dgm:constr type="w" for="ch" forName="lineNode" refType="w" fact="0"/>
                    <dgm:constr type="w" for="ch" forName="lineArrowNode" refType="w" fact="0"/>
                    <dgm:constr type="h" for="ch" forName="lineArrowNode" refType="h" fact="0"/>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ifMoreThanOneNode">
                  <dgm:constrLst>
                    <dgm:constr type="h"/>
                    <dgm:constr type="h" for="ch" forName="lineNode" val="0.002"/>
                    <dgm:constr type="w" for="ch" forName="lineNode" refType="w" fact="0.4"/>
                    <dgm:constr type="l" for="ch" forName="lineNode" refType="w" fact="0.5"/>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if>
            <dgm:if name="ifLastNode" axis="self" ptType="node" func="revPos" op="equ" val="1">
              <dgm:constrLst>
                <dgm:constr type="h"/>
                <dgm:constr type="h" for="ch" forName="lineNode" val="0.002"/>
                <dgm:constr type="w" for="ch" forName="lineNode" refType="w" fact="0.45"/>
                <dgm:constr type="w" for="ch" forName="lineArrowNode" refType="w" fact="0"/>
                <dgm:constr type="h" for="ch" forName="lineArrowNode" refType="h" fact="0"/>
                <dgm:constr type="ctrY" for="ch" forName="lineNode" refType="ctrY" refFor="ch" refForName="sibTransNodeCircle"/>
                <dgm:constr type="h" for="ch" forName="sibTransNodeCircle" refType="h"/>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allOtherNodes">
              <dgm:constrLst>
                <dgm:constr type="h"/>
                <dgm:constr type="h" for="ch" forName="lineNode" val="0.002"/>
                <dgm:constr type="w" for="ch" forName="lineNode" refType="w" fact="0.9"/>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layoutNode name="lineNode" styleLbl="alignAccFollowNode1">
            <dgm:alg type="sp"/>
            <dgm:shape xmlns:r="http://schemas.openxmlformats.org/officeDocument/2006/relationships" type="rect" r:blip="">
              <dgm:adjLst/>
            </dgm:shape>
            <dgm:presOf/>
            <dgm:constrLst/>
            <dgm:ruleLst/>
          </dgm:layoutNode>
          <dgm:layoutNode name="lineArrowNode" styleLbl="alignAccFollowNode1">
            <dgm:alg type="sp"/>
            <dgm:shape xmlns:r="http://schemas.openxmlformats.org/officeDocument/2006/relationships" type="chevron" r:blip="">
              <dgm:adjLst>
                <dgm:adj idx="1" val="0.9"/>
              </dgm:adjLst>
            </dgm:shape>
            <dgm:presOf/>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param type="parTxRTLAlign" val="l"/>
              </dgm:alg>
              <dgm:shape xmlns:r="http://schemas.openxmlformats.org/officeDocument/2006/relationships" type="ellipse" r:blip="">
                <dgm:adjLst/>
              </dgm:shape>
              <dgm:constrLst>
                <dgm:constr type="w" refType="h" op="equ"/>
                <dgm:constr type="primFontSz" val="60"/>
                <dgm:constr type="tMarg" refType="w" fact="0.11"/>
                <dgm:constr type="lMarg" refType="w" fact="0.11"/>
                <dgm:constr type="rMarg" refType="w" fact="0.11"/>
                <dgm:constr type="bMarg" refType="w" fact="0.11"/>
              </dgm:constrLst>
              <dgm:ruleLst>
                <dgm:rule type="primFontSz" val="14" fact="NaN" max="NaN"/>
              </dgm:ruleLst>
            </dgm:layoutNode>
            <dgm:layoutNode name="spacerBetweenCircleAndCallout">
              <dgm:varLst/>
              <dgm:presOf/>
              <dgm:alg type="sp"/>
              <dgm:shape xmlns:r="http://schemas.openxmlformats.org/officeDocument/2006/relationships" r:blip="">
                <dgm:adjLst/>
              </dgm:shape>
              <dgm:constrLst/>
              <dgm:ruleLst/>
            </dgm:layoutNode>
          </dgm:forEach>
          <dgm:presOf/>
          <dgm:ruleLst/>
        </dgm:layoutNode>
        <dgm:layoutNode name="nodeText" styleLbl="alignAccFollowNode1">
          <dgm:varLst>
            <dgm:bulletEnabled val="1"/>
          </dgm:varLst>
          <dgm:alg type="tx">
            <dgm:param type="parTxLTRAlign" val="l"/>
            <dgm:param type="parTxRTLAlign" val="r"/>
            <dgm:param type="txAnchorVert" val="t"/>
          </dgm:alg>
          <dgm:shape xmlns:r="http://schemas.openxmlformats.org/officeDocument/2006/relationships" type="upArrowCallout" r:blip="">
            <dgm:adjLst>
              <dgm:adj idx="1" val="0.5"/>
              <dgm:adj idx="2" val="0.2"/>
              <dgm:adj idx="3" val="0.2"/>
              <dgm:adj idx="4" val="1"/>
            </dgm:adjLst>
          </dgm:shape>
          <dgm:presOf axis="desOrSelf" ptType="node"/>
          <dgm:constrLst>
            <dgm:constr type="secFontSz" val="16"/>
            <dgm:constr type="primFontSz" val="26"/>
            <dgm:constr type="h"/>
            <dgm:constr type="tMarg" val="13"/>
            <dgm:constr type="lMarg" refType="w" fact="0.2236"/>
            <dgm:constr type="rMarg" refType="w" fact="0.2236"/>
            <dgm:constr type="bMarg" val="13"/>
          </dgm:constrLst>
          <dgm:ruleLst>
            <dgm:rule type="secFontSz" val="11" fact="NaN" max="NaN"/>
            <dgm:rule type="primFontSz" val="11" fact="NaN" max="NaN"/>
            <dgm:rule type="h" val="INF" fact="NaN" max="NaN"/>
          </dgm:ruleLst>
        </dgm:layoutNode>
      </dgm:layoutNode>
      <dgm:forEach name="sibTransForEach" axis="followSib" ptType="sibTrans" cnt="1">
        <dgm:layoutNode name="sibTransComposite" styleLbl="alignAccFollowNode1">
          <dgm:alg type="sp"/>
          <dgm:shape xmlns:r="http://schemas.openxmlformats.org/officeDocument/2006/relationships" r:blip="">
            <dgm:adjLst/>
          </dgm:shape>
          <dgm:ruleLst/>
        </dgm:layoutNode>
        <dgm:ruleLst>
          <dgm:rule type="h" val="INF" fact="NaN" max="NaN"/>
        </dgm:ruleLst>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7177F4-A4E9-C242-BA03-31373401CA68}" type="datetimeFigureOut">
              <a:rPr lang="en-US" smtClean="0"/>
              <a:t>9/10/25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49E3EF-B781-9D4A-A791-D354BC21AB73}" type="slidenum">
              <a:rPr lang="en-US" smtClean="0"/>
              <a:t>‹#›</a:t>
            </a:fld>
            <a:endParaRPr lang="en-US"/>
          </a:p>
        </p:txBody>
      </p:sp>
    </p:spTree>
    <p:extLst>
      <p:ext uri="{BB962C8B-B14F-4D97-AF65-F5344CB8AC3E}">
        <p14:creationId xmlns:p14="http://schemas.microsoft.com/office/powerpoint/2010/main" val="4241484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849E3EF-B781-9D4A-A791-D354BC21AB73}" type="slidenum">
              <a:rPr lang="en-US" smtClean="0"/>
              <a:t>4</a:t>
            </a:fld>
            <a:endParaRPr lang="en-US"/>
          </a:p>
        </p:txBody>
      </p:sp>
    </p:spTree>
    <p:extLst>
      <p:ext uri="{BB962C8B-B14F-4D97-AF65-F5344CB8AC3E}">
        <p14:creationId xmlns:p14="http://schemas.microsoft.com/office/powerpoint/2010/main" val="412434527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F59B5E5D-EE18-D24F-89E0-BE257DA8A555}" type="datetimeFigureOut">
              <a:rPr lang="en-US" smtClean="0"/>
              <a:t>9/10/25</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A88CC225-BE77-B34D-9BBF-AB887F12EE5A}" type="slidenum">
              <a:rPr lang="en-US" smtClean="0"/>
              <a:t>‹#›</a:t>
            </a:fld>
            <a:endParaRPr lang="en-US"/>
          </a:p>
        </p:txBody>
      </p:sp>
    </p:spTree>
    <p:extLst>
      <p:ext uri="{BB962C8B-B14F-4D97-AF65-F5344CB8AC3E}">
        <p14:creationId xmlns:p14="http://schemas.microsoft.com/office/powerpoint/2010/main" val="10723450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59B5E5D-EE18-D24F-89E0-BE257DA8A555}" type="datetimeFigureOut">
              <a:rPr lang="en-US" smtClean="0"/>
              <a:t>9/10/25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8CC225-BE77-B34D-9BBF-AB887F12EE5A}" type="slidenum">
              <a:rPr lang="en-US" smtClean="0"/>
              <a:t>‹#›</a:t>
            </a:fld>
            <a:endParaRPr lang="en-US"/>
          </a:p>
        </p:txBody>
      </p:sp>
    </p:spTree>
    <p:extLst>
      <p:ext uri="{BB962C8B-B14F-4D97-AF65-F5344CB8AC3E}">
        <p14:creationId xmlns:p14="http://schemas.microsoft.com/office/powerpoint/2010/main" val="7178911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59B5E5D-EE18-D24F-89E0-BE257DA8A555}" type="datetimeFigureOut">
              <a:rPr lang="en-US" smtClean="0"/>
              <a:t>9/10/25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8CC225-BE77-B34D-9BBF-AB887F12EE5A}" type="slidenum">
              <a:rPr lang="en-US" smtClean="0"/>
              <a:t>‹#›</a:t>
            </a:fld>
            <a:endParaRPr lang="en-US"/>
          </a:p>
        </p:txBody>
      </p:sp>
    </p:spTree>
    <p:extLst>
      <p:ext uri="{BB962C8B-B14F-4D97-AF65-F5344CB8AC3E}">
        <p14:creationId xmlns:p14="http://schemas.microsoft.com/office/powerpoint/2010/main" val="16006518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59B5E5D-EE18-D24F-89E0-BE257DA8A555}" type="datetimeFigureOut">
              <a:rPr lang="en-US" smtClean="0"/>
              <a:t>9/10/25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8CC225-BE77-B34D-9BBF-AB887F12EE5A}"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0798713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59B5E5D-EE18-D24F-89E0-BE257DA8A555}" type="datetimeFigureOut">
              <a:rPr lang="en-US" smtClean="0"/>
              <a:t>9/10/25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8CC225-BE77-B34D-9BBF-AB887F12EE5A}" type="slidenum">
              <a:rPr lang="en-US" smtClean="0"/>
              <a:t>‹#›</a:t>
            </a:fld>
            <a:endParaRPr lang="en-US"/>
          </a:p>
        </p:txBody>
      </p:sp>
    </p:spTree>
    <p:extLst>
      <p:ext uri="{BB962C8B-B14F-4D97-AF65-F5344CB8AC3E}">
        <p14:creationId xmlns:p14="http://schemas.microsoft.com/office/powerpoint/2010/main" val="22334597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59B5E5D-EE18-D24F-89E0-BE257DA8A555}" type="datetimeFigureOut">
              <a:rPr lang="en-US" smtClean="0"/>
              <a:t>9/10/25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88CC225-BE77-B34D-9BBF-AB887F12EE5A}" type="slidenum">
              <a:rPr lang="en-US" smtClean="0"/>
              <a:t>‹#›</a:t>
            </a:fld>
            <a:endParaRPr lang="en-US"/>
          </a:p>
        </p:txBody>
      </p:sp>
    </p:spTree>
    <p:extLst>
      <p:ext uri="{BB962C8B-B14F-4D97-AF65-F5344CB8AC3E}">
        <p14:creationId xmlns:p14="http://schemas.microsoft.com/office/powerpoint/2010/main" val="40878935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59B5E5D-EE18-D24F-89E0-BE257DA8A555}" type="datetimeFigureOut">
              <a:rPr lang="en-US" smtClean="0"/>
              <a:t>9/10/25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88CC225-BE77-B34D-9BBF-AB887F12EE5A}" type="slidenum">
              <a:rPr lang="en-US" smtClean="0"/>
              <a:t>‹#›</a:t>
            </a:fld>
            <a:endParaRPr lang="en-US"/>
          </a:p>
        </p:txBody>
      </p:sp>
    </p:spTree>
    <p:extLst>
      <p:ext uri="{BB962C8B-B14F-4D97-AF65-F5344CB8AC3E}">
        <p14:creationId xmlns:p14="http://schemas.microsoft.com/office/powerpoint/2010/main" val="33628256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9B5E5D-EE18-D24F-89E0-BE257DA8A555}" type="datetimeFigureOut">
              <a:rPr lang="en-US" smtClean="0"/>
              <a:t>9/10/25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8CC225-BE77-B34D-9BBF-AB887F12EE5A}" type="slidenum">
              <a:rPr lang="en-US" smtClean="0"/>
              <a:t>‹#›</a:t>
            </a:fld>
            <a:endParaRPr lang="en-US"/>
          </a:p>
        </p:txBody>
      </p:sp>
    </p:spTree>
    <p:extLst>
      <p:ext uri="{BB962C8B-B14F-4D97-AF65-F5344CB8AC3E}">
        <p14:creationId xmlns:p14="http://schemas.microsoft.com/office/powerpoint/2010/main" val="15717595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9B5E5D-EE18-D24F-89E0-BE257DA8A555}" type="datetimeFigureOut">
              <a:rPr lang="en-US" smtClean="0"/>
              <a:t>9/10/25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8CC225-BE77-B34D-9BBF-AB887F12EE5A}" type="slidenum">
              <a:rPr lang="en-US" smtClean="0"/>
              <a:t>‹#›</a:t>
            </a:fld>
            <a:endParaRPr lang="en-US"/>
          </a:p>
        </p:txBody>
      </p:sp>
    </p:spTree>
    <p:extLst>
      <p:ext uri="{BB962C8B-B14F-4D97-AF65-F5344CB8AC3E}">
        <p14:creationId xmlns:p14="http://schemas.microsoft.com/office/powerpoint/2010/main" val="17345501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9B5E5D-EE18-D24F-89E0-BE257DA8A555}" type="datetimeFigureOut">
              <a:rPr lang="en-US" smtClean="0"/>
              <a:t>9/10/25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8CC225-BE77-B34D-9BBF-AB887F12EE5A}" type="slidenum">
              <a:rPr lang="en-US" smtClean="0"/>
              <a:t>‹#›</a:t>
            </a:fld>
            <a:endParaRPr lang="en-US"/>
          </a:p>
        </p:txBody>
      </p:sp>
    </p:spTree>
    <p:extLst>
      <p:ext uri="{BB962C8B-B14F-4D97-AF65-F5344CB8AC3E}">
        <p14:creationId xmlns:p14="http://schemas.microsoft.com/office/powerpoint/2010/main" val="22753435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9B5E5D-EE18-D24F-89E0-BE257DA8A555}" type="datetimeFigureOut">
              <a:rPr lang="en-US" smtClean="0"/>
              <a:t>9/10/25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8CC225-BE77-B34D-9BBF-AB887F12EE5A}" type="slidenum">
              <a:rPr lang="en-US" smtClean="0"/>
              <a:t>‹#›</a:t>
            </a:fld>
            <a:endParaRPr lang="en-US"/>
          </a:p>
        </p:txBody>
      </p:sp>
    </p:spTree>
    <p:extLst>
      <p:ext uri="{BB962C8B-B14F-4D97-AF65-F5344CB8AC3E}">
        <p14:creationId xmlns:p14="http://schemas.microsoft.com/office/powerpoint/2010/main" val="33099002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59B5E5D-EE18-D24F-89E0-BE257DA8A555}" type="datetimeFigureOut">
              <a:rPr lang="en-US" smtClean="0"/>
              <a:t>9/10/25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8CC225-BE77-B34D-9BBF-AB887F12EE5A}" type="slidenum">
              <a:rPr lang="en-US" smtClean="0"/>
              <a:t>‹#›</a:t>
            </a:fld>
            <a:endParaRPr lang="en-US"/>
          </a:p>
        </p:txBody>
      </p:sp>
    </p:spTree>
    <p:extLst>
      <p:ext uri="{BB962C8B-B14F-4D97-AF65-F5344CB8AC3E}">
        <p14:creationId xmlns:p14="http://schemas.microsoft.com/office/powerpoint/2010/main" val="41725229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59B5E5D-EE18-D24F-89E0-BE257DA8A555}" type="datetimeFigureOut">
              <a:rPr lang="en-US" smtClean="0"/>
              <a:t>9/10/25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88CC225-BE77-B34D-9BBF-AB887F12EE5A}" type="slidenum">
              <a:rPr lang="en-US" smtClean="0"/>
              <a:t>‹#›</a:t>
            </a:fld>
            <a:endParaRPr lang="en-US"/>
          </a:p>
        </p:txBody>
      </p:sp>
    </p:spTree>
    <p:extLst>
      <p:ext uri="{BB962C8B-B14F-4D97-AF65-F5344CB8AC3E}">
        <p14:creationId xmlns:p14="http://schemas.microsoft.com/office/powerpoint/2010/main" val="6800930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59B5E5D-EE18-D24F-89E0-BE257DA8A555}" type="datetimeFigureOut">
              <a:rPr lang="en-US" smtClean="0"/>
              <a:t>9/10/25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88CC225-BE77-B34D-9BBF-AB887F12EE5A}" type="slidenum">
              <a:rPr lang="en-US" smtClean="0"/>
              <a:t>‹#›</a:t>
            </a:fld>
            <a:endParaRPr lang="en-US"/>
          </a:p>
        </p:txBody>
      </p:sp>
    </p:spTree>
    <p:extLst>
      <p:ext uri="{BB962C8B-B14F-4D97-AF65-F5344CB8AC3E}">
        <p14:creationId xmlns:p14="http://schemas.microsoft.com/office/powerpoint/2010/main" val="35147936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9B5E5D-EE18-D24F-89E0-BE257DA8A555}" type="datetimeFigureOut">
              <a:rPr lang="en-US" smtClean="0"/>
              <a:t>9/10/25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88CC225-BE77-B34D-9BBF-AB887F12EE5A}" type="slidenum">
              <a:rPr lang="en-US" smtClean="0"/>
              <a:t>‹#›</a:t>
            </a:fld>
            <a:endParaRPr lang="en-US"/>
          </a:p>
        </p:txBody>
      </p:sp>
    </p:spTree>
    <p:extLst>
      <p:ext uri="{BB962C8B-B14F-4D97-AF65-F5344CB8AC3E}">
        <p14:creationId xmlns:p14="http://schemas.microsoft.com/office/powerpoint/2010/main" val="8891262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59B5E5D-EE18-D24F-89E0-BE257DA8A555}" type="datetimeFigureOut">
              <a:rPr lang="en-US" smtClean="0"/>
              <a:t>9/10/25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8CC225-BE77-B34D-9BBF-AB887F12EE5A}" type="slidenum">
              <a:rPr lang="en-US" smtClean="0"/>
              <a:t>‹#›</a:t>
            </a:fld>
            <a:endParaRPr lang="en-US"/>
          </a:p>
        </p:txBody>
      </p:sp>
    </p:spTree>
    <p:extLst>
      <p:ext uri="{BB962C8B-B14F-4D97-AF65-F5344CB8AC3E}">
        <p14:creationId xmlns:p14="http://schemas.microsoft.com/office/powerpoint/2010/main" val="17957275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59B5E5D-EE18-D24F-89E0-BE257DA8A555}" type="datetimeFigureOut">
              <a:rPr lang="en-US" smtClean="0"/>
              <a:t>9/10/25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8CC225-BE77-B34D-9BBF-AB887F12EE5A}" type="slidenum">
              <a:rPr lang="en-US" smtClean="0"/>
              <a:t>‹#›</a:t>
            </a:fld>
            <a:endParaRPr lang="en-US"/>
          </a:p>
        </p:txBody>
      </p:sp>
    </p:spTree>
    <p:extLst>
      <p:ext uri="{BB962C8B-B14F-4D97-AF65-F5344CB8AC3E}">
        <p14:creationId xmlns:p14="http://schemas.microsoft.com/office/powerpoint/2010/main" val="12169282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59B5E5D-EE18-D24F-89E0-BE257DA8A555}" type="datetimeFigureOut">
              <a:rPr lang="en-US" smtClean="0"/>
              <a:t>9/10/25</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88CC225-BE77-B34D-9BBF-AB887F12EE5A}" type="slidenum">
              <a:rPr lang="en-US" smtClean="0"/>
              <a:t>‹#›</a:t>
            </a:fld>
            <a:endParaRPr lang="en-US"/>
          </a:p>
        </p:txBody>
      </p:sp>
    </p:spTree>
    <p:extLst>
      <p:ext uri="{BB962C8B-B14F-4D97-AF65-F5344CB8AC3E}">
        <p14:creationId xmlns:p14="http://schemas.microsoft.com/office/powerpoint/2010/main" val="1089473313"/>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3.png"/><Relationship Id="rId7" Type="http://schemas.openxmlformats.org/officeDocument/2006/relationships/diagramQuickStyle" Target="../diagrams/quickStyle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4.svg"/><Relationship Id="rId9" Type="http://schemas.microsoft.com/office/2007/relationships/diagramDrawing" Target="../diagrams/drawing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3" Type="http://schemas.openxmlformats.org/officeDocument/2006/relationships/hyperlink" Target="https://public.tableau.com/app/profile/puneet.badwal/viz/SQLExercise3_10/RockbusterStealthStoryboard?publish=yes"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97A99-A5D6-523B-9850-729C318F3F10}"/>
              </a:ext>
            </a:extLst>
          </p:cNvPr>
          <p:cNvSpPr>
            <a:spLocks noGrp="1"/>
          </p:cNvSpPr>
          <p:nvPr>
            <p:ph type="ctrTitle"/>
          </p:nvPr>
        </p:nvSpPr>
        <p:spPr/>
        <p:txBody>
          <a:bodyPr/>
          <a:lstStyle/>
          <a:p>
            <a:r>
              <a:rPr lang="en-US" dirty="0" err="1"/>
              <a:t>Rockbuster</a:t>
            </a:r>
            <a:r>
              <a:rPr lang="en-US" dirty="0"/>
              <a:t> stealth </a:t>
            </a:r>
            <a:r>
              <a:rPr lang="en-US" dirty="0" err="1"/>
              <a:t>llc</a:t>
            </a:r>
            <a:endParaRPr lang="en-US" dirty="0"/>
          </a:p>
        </p:txBody>
      </p:sp>
      <p:sp>
        <p:nvSpPr>
          <p:cNvPr id="3" name="Subtitle 2">
            <a:extLst>
              <a:ext uri="{FF2B5EF4-FFF2-40B4-BE49-F238E27FC236}">
                <a16:creationId xmlns:a16="http://schemas.microsoft.com/office/drawing/2014/main" id="{FEC0A6CD-C462-C58D-62B8-645004BCE2A5}"/>
              </a:ext>
            </a:extLst>
          </p:cNvPr>
          <p:cNvSpPr>
            <a:spLocks noGrp="1"/>
          </p:cNvSpPr>
          <p:nvPr>
            <p:ph type="subTitle" idx="1"/>
          </p:nvPr>
        </p:nvSpPr>
        <p:spPr/>
        <p:txBody>
          <a:bodyPr/>
          <a:lstStyle/>
          <a:p>
            <a:r>
              <a:rPr lang="en-US" dirty="0"/>
              <a:t>Puneet Badwal</a:t>
            </a:r>
          </a:p>
        </p:txBody>
      </p:sp>
    </p:spTree>
    <p:extLst>
      <p:ext uri="{BB962C8B-B14F-4D97-AF65-F5344CB8AC3E}">
        <p14:creationId xmlns:p14="http://schemas.microsoft.com/office/powerpoint/2010/main" val="30416859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9ACD3AF8-B16E-4174-8C1A-41F683C4AF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a:solidFill>
                  <a:srgbClr val="FFFFFF"/>
                </a:solidFill>
              </a14:hiddenFill>
            </a:ext>
          </a:extLst>
        </p:spPr>
      </p:pic>
      <p:grpSp>
        <p:nvGrpSpPr>
          <p:cNvPr id="9" name="Group 8">
            <a:extLst>
              <a:ext uri="{FF2B5EF4-FFF2-40B4-BE49-F238E27FC236}">
                <a16:creationId xmlns:a16="http://schemas.microsoft.com/office/drawing/2014/main" id="{FF5EAD09-B81D-415F-8BCF-73C81AE05F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0" name="Rectangle 5">
              <a:extLst>
                <a:ext uri="{FF2B5EF4-FFF2-40B4-BE49-F238E27FC236}">
                  <a16:creationId xmlns:a16="http://schemas.microsoft.com/office/drawing/2014/main" id="{CFB79010-8ED4-49EF-AFD2-F4D8C80B69B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txBody>
            <a:bodyPr/>
            <a:lstStyle/>
            <a:p>
              <a:endParaRPr lang="en-US"/>
            </a:p>
          </p:txBody>
        </p:sp>
        <p:sp>
          <p:nvSpPr>
            <p:cNvPr id="11" name="Freeform 6">
              <a:extLst>
                <a:ext uri="{FF2B5EF4-FFF2-40B4-BE49-F238E27FC236}">
                  <a16:creationId xmlns:a16="http://schemas.microsoft.com/office/drawing/2014/main" id="{4649B869-006E-42B5-9DDC-21049B130E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2" name="Freeform 7">
              <a:extLst>
                <a:ext uri="{FF2B5EF4-FFF2-40B4-BE49-F238E27FC236}">
                  <a16:creationId xmlns:a16="http://schemas.microsoft.com/office/drawing/2014/main" id="{443096BD-333F-48B6-8220-D1F9793E40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3" name="Rectangle 8">
              <a:extLst>
                <a:ext uri="{FF2B5EF4-FFF2-40B4-BE49-F238E27FC236}">
                  <a16:creationId xmlns:a16="http://schemas.microsoft.com/office/drawing/2014/main" id="{1A45BB9A-7E84-4B9B-923A-270A97F852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txBody>
            <a:bodyPr/>
            <a:lstStyle/>
            <a:p>
              <a:endParaRPr lang="en-US"/>
            </a:p>
          </p:txBody>
        </p:sp>
        <p:sp>
          <p:nvSpPr>
            <p:cNvPr id="14" name="Freeform 9">
              <a:extLst>
                <a:ext uri="{FF2B5EF4-FFF2-40B4-BE49-F238E27FC236}">
                  <a16:creationId xmlns:a16="http://schemas.microsoft.com/office/drawing/2014/main" id="{D7D7C768-2F76-4DE2-A807-1B9FFF816C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5" name="Freeform 10">
              <a:extLst>
                <a:ext uri="{FF2B5EF4-FFF2-40B4-BE49-F238E27FC236}">
                  <a16:creationId xmlns:a16="http://schemas.microsoft.com/office/drawing/2014/main" id="{1870B32E-EE42-470E-B543-CA55AEC8CA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6" name="Freeform 11">
              <a:extLst>
                <a:ext uri="{FF2B5EF4-FFF2-40B4-BE49-F238E27FC236}">
                  <a16:creationId xmlns:a16="http://schemas.microsoft.com/office/drawing/2014/main" id="{EEF09120-11AA-4DB5-98A8-EC4923002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7" name="Freeform 12">
              <a:extLst>
                <a:ext uri="{FF2B5EF4-FFF2-40B4-BE49-F238E27FC236}">
                  <a16:creationId xmlns:a16="http://schemas.microsoft.com/office/drawing/2014/main" id="{39CC463D-589C-461C-A234-0460EB06B8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8" name="Freeform 13">
              <a:extLst>
                <a:ext uri="{FF2B5EF4-FFF2-40B4-BE49-F238E27FC236}">
                  <a16:creationId xmlns:a16="http://schemas.microsoft.com/office/drawing/2014/main" id="{B6516153-269A-421E-A021-CB3F3C5E1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9" name="Freeform 14">
              <a:extLst>
                <a:ext uri="{FF2B5EF4-FFF2-40B4-BE49-F238E27FC236}">
                  <a16:creationId xmlns:a16="http://schemas.microsoft.com/office/drawing/2014/main" id="{45E14300-6C4A-4F77-915F-F3B25B0237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20" name="Freeform 15">
              <a:extLst>
                <a:ext uri="{FF2B5EF4-FFF2-40B4-BE49-F238E27FC236}">
                  <a16:creationId xmlns:a16="http://schemas.microsoft.com/office/drawing/2014/main" id="{993E312A-E6A6-4B52-ADE6-618ADC89BA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21" name="Freeform 16">
              <a:extLst>
                <a:ext uri="{FF2B5EF4-FFF2-40B4-BE49-F238E27FC236}">
                  <a16:creationId xmlns:a16="http://schemas.microsoft.com/office/drawing/2014/main" id="{2F0F3026-2480-472B-8C52-36812C81E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22" name="Freeform 17">
              <a:extLst>
                <a:ext uri="{FF2B5EF4-FFF2-40B4-BE49-F238E27FC236}">
                  <a16:creationId xmlns:a16="http://schemas.microsoft.com/office/drawing/2014/main" id="{34E1C992-559D-4827-9F30-31A3CA7A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23" name="Freeform 18">
              <a:extLst>
                <a:ext uri="{FF2B5EF4-FFF2-40B4-BE49-F238E27FC236}">
                  <a16:creationId xmlns:a16="http://schemas.microsoft.com/office/drawing/2014/main" id="{D9F2FB98-F443-498F-AAD9-6945825681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24" name="Freeform 19">
              <a:extLst>
                <a:ext uri="{FF2B5EF4-FFF2-40B4-BE49-F238E27FC236}">
                  <a16:creationId xmlns:a16="http://schemas.microsoft.com/office/drawing/2014/main" id="{75DBF6EC-ED50-43E4-8A8B-64CE86A88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25" name="Freeform 20">
              <a:extLst>
                <a:ext uri="{FF2B5EF4-FFF2-40B4-BE49-F238E27FC236}">
                  <a16:creationId xmlns:a16="http://schemas.microsoft.com/office/drawing/2014/main" id="{FD854F40-AC43-4F21-9C62-2CE35CFD2B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26" name="Freeform 21">
              <a:extLst>
                <a:ext uri="{FF2B5EF4-FFF2-40B4-BE49-F238E27FC236}">
                  <a16:creationId xmlns:a16="http://schemas.microsoft.com/office/drawing/2014/main" id="{62CCB560-494A-4F74-9DE4-068806A893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27" name="Freeform 22">
              <a:extLst>
                <a:ext uri="{FF2B5EF4-FFF2-40B4-BE49-F238E27FC236}">
                  <a16:creationId xmlns:a16="http://schemas.microsoft.com/office/drawing/2014/main" id="{6F9A05F2-B5D2-4D8A-9A78-14E45C13F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28" name="Freeform 23">
              <a:extLst>
                <a:ext uri="{FF2B5EF4-FFF2-40B4-BE49-F238E27FC236}">
                  <a16:creationId xmlns:a16="http://schemas.microsoft.com/office/drawing/2014/main" id="{A6373189-19BB-4BEC-84A3-432253E05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29" name="Freeform 24">
              <a:extLst>
                <a:ext uri="{FF2B5EF4-FFF2-40B4-BE49-F238E27FC236}">
                  <a16:creationId xmlns:a16="http://schemas.microsoft.com/office/drawing/2014/main" id="{71AB3122-947A-44DB-B190-A2601C6C95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30" name="Freeform 25">
              <a:extLst>
                <a:ext uri="{FF2B5EF4-FFF2-40B4-BE49-F238E27FC236}">
                  <a16:creationId xmlns:a16="http://schemas.microsoft.com/office/drawing/2014/main" id="{74B4109D-3AFC-4D44-87B1-0CDED3E63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31" name="Freeform 26">
              <a:extLst>
                <a:ext uri="{FF2B5EF4-FFF2-40B4-BE49-F238E27FC236}">
                  <a16:creationId xmlns:a16="http://schemas.microsoft.com/office/drawing/2014/main" id="{44AAD39F-F7C9-4D00-95E0-0465B4E858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32" name="Freeform 27">
              <a:extLst>
                <a:ext uri="{FF2B5EF4-FFF2-40B4-BE49-F238E27FC236}">
                  <a16:creationId xmlns:a16="http://schemas.microsoft.com/office/drawing/2014/main" id="{C1DCAB8D-6EF6-4A84-8D0C-AA9226DEC9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33" name="Freeform 28">
              <a:extLst>
                <a:ext uri="{FF2B5EF4-FFF2-40B4-BE49-F238E27FC236}">
                  <a16:creationId xmlns:a16="http://schemas.microsoft.com/office/drawing/2014/main" id="{C407F97F-83CF-4703-B9E0-6335530E32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34" name="Freeform 29">
              <a:extLst>
                <a:ext uri="{FF2B5EF4-FFF2-40B4-BE49-F238E27FC236}">
                  <a16:creationId xmlns:a16="http://schemas.microsoft.com/office/drawing/2014/main" id="{0D8D2363-5D84-4CFF-89AA-3C93C859DB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35" name="Freeform 30">
              <a:extLst>
                <a:ext uri="{FF2B5EF4-FFF2-40B4-BE49-F238E27FC236}">
                  <a16:creationId xmlns:a16="http://schemas.microsoft.com/office/drawing/2014/main" id="{0435A35C-AC99-4E12-8CB0-9C640DAA94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36" name="Freeform 31">
              <a:extLst>
                <a:ext uri="{FF2B5EF4-FFF2-40B4-BE49-F238E27FC236}">
                  <a16:creationId xmlns:a16="http://schemas.microsoft.com/office/drawing/2014/main" id="{F20392CF-2256-4527-836B-2E6F88596E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37" name="Freeform 32">
              <a:extLst>
                <a:ext uri="{FF2B5EF4-FFF2-40B4-BE49-F238E27FC236}">
                  <a16:creationId xmlns:a16="http://schemas.microsoft.com/office/drawing/2014/main" id="{C52C3AD3-122C-4010-9C55-B0247F8CCA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38" name="Rectangle 33">
              <a:extLst>
                <a:ext uri="{FF2B5EF4-FFF2-40B4-BE49-F238E27FC236}">
                  <a16:creationId xmlns:a16="http://schemas.microsoft.com/office/drawing/2014/main" id="{EFCB53ED-09C0-4AD7-9BBC-366833D5FE0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txBody>
            <a:bodyPr/>
            <a:lstStyle/>
            <a:p>
              <a:endParaRPr lang="en-US"/>
            </a:p>
          </p:txBody>
        </p:sp>
        <p:sp>
          <p:nvSpPr>
            <p:cNvPr id="39" name="Freeform 34">
              <a:extLst>
                <a:ext uri="{FF2B5EF4-FFF2-40B4-BE49-F238E27FC236}">
                  <a16:creationId xmlns:a16="http://schemas.microsoft.com/office/drawing/2014/main" id="{6F309F52-BFCF-47D9-8089-BC049540DB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40" name="Freeform 35">
              <a:extLst>
                <a:ext uri="{FF2B5EF4-FFF2-40B4-BE49-F238E27FC236}">
                  <a16:creationId xmlns:a16="http://schemas.microsoft.com/office/drawing/2014/main" id="{5F9AE85F-C7AA-4761-B468-2E100829B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41" name="Freeform 36">
              <a:extLst>
                <a:ext uri="{FF2B5EF4-FFF2-40B4-BE49-F238E27FC236}">
                  <a16:creationId xmlns:a16="http://schemas.microsoft.com/office/drawing/2014/main" id="{2C81C778-91E5-4AE9-AACB-8566E7A28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42" name="Freeform 37">
              <a:extLst>
                <a:ext uri="{FF2B5EF4-FFF2-40B4-BE49-F238E27FC236}">
                  <a16:creationId xmlns:a16="http://schemas.microsoft.com/office/drawing/2014/main" id="{6C56E0B4-58A0-4B2B-BD56-54121BB8DB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43" name="Freeform 38">
              <a:extLst>
                <a:ext uri="{FF2B5EF4-FFF2-40B4-BE49-F238E27FC236}">
                  <a16:creationId xmlns:a16="http://schemas.microsoft.com/office/drawing/2014/main" id="{88A29CFE-13A6-4509-946F-5C074F856E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44" name="Freeform 39">
              <a:extLst>
                <a:ext uri="{FF2B5EF4-FFF2-40B4-BE49-F238E27FC236}">
                  <a16:creationId xmlns:a16="http://schemas.microsoft.com/office/drawing/2014/main" id="{00235A0A-018B-4499-AC16-AF83457BF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45" name="Freeform 40">
              <a:extLst>
                <a:ext uri="{FF2B5EF4-FFF2-40B4-BE49-F238E27FC236}">
                  <a16:creationId xmlns:a16="http://schemas.microsoft.com/office/drawing/2014/main" id="{861DF9B7-50DC-4EBE-8B23-97FE92DBBB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46" name="Freeform 41">
              <a:extLst>
                <a:ext uri="{FF2B5EF4-FFF2-40B4-BE49-F238E27FC236}">
                  <a16:creationId xmlns:a16="http://schemas.microsoft.com/office/drawing/2014/main" id="{69673907-73D7-4729-A911-9BD078EC2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47" name="Freeform 42">
              <a:extLst>
                <a:ext uri="{FF2B5EF4-FFF2-40B4-BE49-F238E27FC236}">
                  <a16:creationId xmlns:a16="http://schemas.microsoft.com/office/drawing/2014/main" id="{4DC844D3-8053-4EE7-A286-50157B6FD8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48" name="Freeform 43">
              <a:extLst>
                <a:ext uri="{FF2B5EF4-FFF2-40B4-BE49-F238E27FC236}">
                  <a16:creationId xmlns:a16="http://schemas.microsoft.com/office/drawing/2014/main" id="{D67575A0-A45A-4773-874C-16370E3670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49" name="Freeform 44">
              <a:extLst>
                <a:ext uri="{FF2B5EF4-FFF2-40B4-BE49-F238E27FC236}">
                  <a16:creationId xmlns:a16="http://schemas.microsoft.com/office/drawing/2014/main" id="{4327252B-B62B-4DE0-A924-B7F6E40AD9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50" name="Rectangle 45">
              <a:extLst>
                <a:ext uri="{FF2B5EF4-FFF2-40B4-BE49-F238E27FC236}">
                  <a16:creationId xmlns:a16="http://schemas.microsoft.com/office/drawing/2014/main" id="{778BC6A7-AC19-497B-A7C6-E447B2EBDA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txBody>
            <a:bodyPr/>
            <a:lstStyle/>
            <a:p>
              <a:endParaRPr lang="en-US"/>
            </a:p>
          </p:txBody>
        </p:sp>
        <p:sp>
          <p:nvSpPr>
            <p:cNvPr id="51" name="Freeform 46">
              <a:extLst>
                <a:ext uri="{FF2B5EF4-FFF2-40B4-BE49-F238E27FC236}">
                  <a16:creationId xmlns:a16="http://schemas.microsoft.com/office/drawing/2014/main" id="{4E79A87B-BF1F-437A-9FED-BE93025E5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52" name="Freeform 47">
              <a:extLst>
                <a:ext uri="{FF2B5EF4-FFF2-40B4-BE49-F238E27FC236}">
                  <a16:creationId xmlns:a16="http://schemas.microsoft.com/office/drawing/2014/main" id="{DFAAF3CC-B4E0-45C8-AC2D-EF0D6D823D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53" name="Freeform 48">
              <a:extLst>
                <a:ext uri="{FF2B5EF4-FFF2-40B4-BE49-F238E27FC236}">
                  <a16:creationId xmlns:a16="http://schemas.microsoft.com/office/drawing/2014/main" id="{A5A12C87-1E4A-4664-B2F4-A1C8B656F9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54" name="Freeform 49">
              <a:extLst>
                <a:ext uri="{FF2B5EF4-FFF2-40B4-BE49-F238E27FC236}">
                  <a16:creationId xmlns:a16="http://schemas.microsoft.com/office/drawing/2014/main" id="{B3AF8230-4630-4505-ADDB-16A9B6B377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55" name="Freeform 50">
              <a:extLst>
                <a:ext uri="{FF2B5EF4-FFF2-40B4-BE49-F238E27FC236}">
                  <a16:creationId xmlns:a16="http://schemas.microsoft.com/office/drawing/2014/main" id="{33F93F6D-724D-42F3-AF1D-3081EAB5D1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56" name="Freeform 51">
              <a:extLst>
                <a:ext uri="{FF2B5EF4-FFF2-40B4-BE49-F238E27FC236}">
                  <a16:creationId xmlns:a16="http://schemas.microsoft.com/office/drawing/2014/main" id="{F5DD7A8F-FB67-4E79-80DB-0FAF3A098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57" name="Freeform 52">
              <a:extLst>
                <a:ext uri="{FF2B5EF4-FFF2-40B4-BE49-F238E27FC236}">
                  <a16:creationId xmlns:a16="http://schemas.microsoft.com/office/drawing/2014/main" id="{7B140A84-E89E-4A80-9DF8-7BCA45F908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58" name="Freeform 53">
              <a:extLst>
                <a:ext uri="{FF2B5EF4-FFF2-40B4-BE49-F238E27FC236}">
                  <a16:creationId xmlns:a16="http://schemas.microsoft.com/office/drawing/2014/main" id="{279E1D6A-EFE2-44C6-A5BF-DFADF0DC91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59" name="Freeform 54">
              <a:extLst>
                <a:ext uri="{FF2B5EF4-FFF2-40B4-BE49-F238E27FC236}">
                  <a16:creationId xmlns:a16="http://schemas.microsoft.com/office/drawing/2014/main" id="{C9FA2204-561F-4ABB-988C-03053820F1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60" name="Freeform 55">
              <a:extLst>
                <a:ext uri="{FF2B5EF4-FFF2-40B4-BE49-F238E27FC236}">
                  <a16:creationId xmlns:a16="http://schemas.microsoft.com/office/drawing/2014/main" id="{8BD7D04E-AC0A-424F-BC40-28842DAFFA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61" name="Freeform 56">
              <a:extLst>
                <a:ext uri="{FF2B5EF4-FFF2-40B4-BE49-F238E27FC236}">
                  <a16:creationId xmlns:a16="http://schemas.microsoft.com/office/drawing/2014/main" id="{32B616A2-FE09-47DD-B58C-12EE58B7CA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62" name="Freeform 57">
              <a:extLst>
                <a:ext uri="{FF2B5EF4-FFF2-40B4-BE49-F238E27FC236}">
                  <a16:creationId xmlns:a16="http://schemas.microsoft.com/office/drawing/2014/main" id="{08C5EAF5-6064-484E-BA05-80D09D84EA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63" name="Freeform 58">
              <a:extLst>
                <a:ext uri="{FF2B5EF4-FFF2-40B4-BE49-F238E27FC236}">
                  <a16:creationId xmlns:a16="http://schemas.microsoft.com/office/drawing/2014/main" id="{F11D90DF-D275-4725-884C-77E5E01D89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grpSp>
      <p:sp useBgFill="1">
        <p:nvSpPr>
          <p:cNvPr id="65" name="Rectangle 64">
            <a:extLst>
              <a:ext uri="{FF2B5EF4-FFF2-40B4-BE49-F238E27FC236}">
                <a16:creationId xmlns:a16="http://schemas.microsoft.com/office/drawing/2014/main" id="{7A070EAD-1DCD-4F3D-BA84-799B891A0E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362DB9D-90A5-8652-1D1C-B0F1591D6D13}"/>
              </a:ext>
            </a:extLst>
          </p:cNvPr>
          <p:cNvSpPr>
            <a:spLocks noGrp="1"/>
          </p:cNvSpPr>
          <p:nvPr>
            <p:ph type="title"/>
          </p:nvPr>
        </p:nvSpPr>
        <p:spPr>
          <a:xfrm>
            <a:off x="3108960" y="1122363"/>
            <a:ext cx="7559039" cy="3027360"/>
          </a:xfrm>
        </p:spPr>
        <p:txBody>
          <a:bodyPr vert="horz" lIns="91440" tIns="45720" rIns="91440" bIns="45720" rtlCol="0" anchor="b">
            <a:normAutofit/>
          </a:bodyPr>
          <a:lstStyle/>
          <a:p>
            <a:r>
              <a:rPr lang="en-US" sz="5400" dirty="0"/>
              <a:t>END</a:t>
            </a:r>
          </a:p>
        </p:txBody>
      </p:sp>
      <p:grpSp>
        <p:nvGrpSpPr>
          <p:cNvPr id="67" name="Group 66">
            <a:extLst>
              <a:ext uri="{FF2B5EF4-FFF2-40B4-BE49-F238E27FC236}">
                <a16:creationId xmlns:a16="http://schemas.microsoft.com/office/drawing/2014/main" id="{DE471E13-6104-4637-8A8F-B545529B1D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alpha val="60000"/>
                </a:schemeClr>
              </a:gs>
              <a:gs pos="100000">
                <a:schemeClr val="bg2">
                  <a:lumMod val="60000"/>
                  <a:lumOff val="40000"/>
                  <a:alpha val="80000"/>
                </a:schemeClr>
              </a:gs>
            </a:gsLst>
            <a:lin ang="5400000" scaled="0"/>
            <a:tileRect/>
          </a:gradFill>
        </p:grpSpPr>
        <p:sp>
          <p:nvSpPr>
            <p:cNvPr id="68" name="Rectangle 5">
              <a:extLst>
                <a:ext uri="{FF2B5EF4-FFF2-40B4-BE49-F238E27FC236}">
                  <a16:creationId xmlns:a16="http://schemas.microsoft.com/office/drawing/2014/main" id="{802F412D-6781-427D-AB79-09FD610CCE5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69" name="Freeform 6">
              <a:extLst>
                <a:ext uri="{FF2B5EF4-FFF2-40B4-BE49-F238E27FC236}">
                  <a16:creationId xmlns:a16="http://schemas.microsoft.com/office/drawing/2014/main" id="{8471B962-D824-43CE-B5DD-704B305B285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0" name="Freeform 7">
              <a:extLst>
                <a:ext uri="{FF2B5EF4-FFF2-40B4-BE49-F238E27FC236}">
                  <a16:creationId xmlns:a16="http://schemas.microsoft.com/office/drawing/2014/main" id="{ED60EBD3-FA75-460B-AFBD-3F234A0CAA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1" name="Rectangle 8">
              <a:extLst>
                <a:ext uri="{FF2B5EF4-FFF2-40B4-BE49-F238E27FC236}">
                  <a16:creationId xmlns:a16="http://schemas.microsoft.com/office/drawing/2014/main" id="{D0791244-FBF2-49D9-BDBC-E2E58C86B4D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72" name="Freeform 9">
              <a:extLst>
                <a:ext uri="{FF2B5EF4-FFF2-40B4-BE49-F238E27FC236}">
                  <a16:creationId xmlns:a16="http://schemas.microsoft.com/office/drawing/2014/main" id="{FEE4C4B1-195C-40F5-A78F-2EB7ED6E6F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3" name="Freeform 10">
              <a:extLst>
                <a:ext uri="{FF2B5EF4-FFF2-40B4-BE49-F238E27FC236}">
                  <a16:creationId xmlns:a16="http://schemas.microsoft.com/office/drawing/2014/main" id="{22766AF8-3850-41E4-80D0-321D9A13D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4" name="Freeform 11">
              <a:extLst>
                <a:ext uri="{FF2B5EF4-FFF2-40B4-BE49-F238E27FC236}">
                  <a16:creationId xmlns:a16="http://schemas.microsoft.com/office/drawing/2014/main" id="{8834F8EE-AB04-42FE-AE7B-3E9C6ACA0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5" name="Freeform 12">
              <a:extLst>
                <a:ext uri="{FF2B5EF4-FFF2-40B4-BE49-F238E27FC236}">
                  <a16:creationId xmlns:a16="http://schemas.microsoft.com/office/drawing/2014/main" id="{C86BB534-4617-4275-908E-357CF2246C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6" name="Freeform 13">
              <a:extLst>
                <a:ext uri="{FF2B5EF4-FFF2-40B4-BE49-F238E27FC236}">
                  <a16:creationId xmlns:a16="http://schemas.microsoft.com/office/drawing/2014/main" id="{B6DEB58B-8D28-4BE9-9CA9-F4B3A083BC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7" name="Freeform 14">
              <a:extLst>
                <a:ext uri="{FF2B5EF4-FFF2-40B4-BE49-F238E27FC236}">
                  <a16:creationId xmlns:a16="http://schemas.microsoft.com/office/drawing/2014/main" id="{25A772BC-4720-4EC2-AD61-A7B74E915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8" name="Freeform 15">
              <a:extLst>
                <a:ext uri="{FF2B5EF4-FFF2-40B4-BE49-F238E27FC236}">
                  <a16:creationId xmlns:a16="http://schemas.microsoft.com/office/drawing/2014/main" id="{60D6B27E-FAC5-4267-80A9-DE4D2E02B80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9" name="Freeform 16">
              <a:extLst>
                <a:ext uri="{FF2B5EF4-FFF2-40B4-BE49-F238E27FC236}">
                  <a16:creationId xmlns:a16="http://schemas.microsoft.com/office/drawing/2014/main" id="{1F39FA83-D8C8-4CE3-9C62-10375FD041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0" name="Freeform 17">
              <a:extLst>
                <a:ext uri="{FF2B5EF4-FFF2-40B4-BE49-F238E27FC236}">
                  <a16:creationId xmlns:a16="http://schemas.microsoft.com/office/drawing/2014/main" id="{E09B4CF3-A51F-4787-81FE-F5C79BA426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1" name="Freeform 18">
              <a:extLst>
                <a:ext uri="{FF2B5EF4-FFF2-40B4-BE49-F238E27FC236}">
                  <a16:creationId xmlns:a16="http://schemas.microsoft.com/office/drawing/2014/main" id="{6695CB35-74E4-43C0-89F5-9FDA59B3AC0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2" name="Freeform 19">
              <a:extLst>
                <a:ext uri="{FF2B5EF4-FFF2-40B4-BE49-F238E27FC236}">
                  <a16:creationId xmlns:a16="http://schemas.microsoft.com/office/drawing/2014/main" id="{945450CE-FB13-4C46-825F-5BB1917033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3" name="Freeform 20">
              <a:extLst>
                <a:ext uri="{FF2B5EF4-FFF2-40B4-BE49-F238E27FC236}">
                  <a16:creationId xmlns:a16="http://schemas.microsoft.com/office/drawing/2014/main" id="{E80AA0B2-7FE7-4B75-AC25-E0F6C0FE45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4" name="Freeform 21">
              <a:extLst>
                <a:ext uri="{FF2B5EF4-FFF2-40B4-BE49-F238E27FC236}">
                  <a16:creationId xmlns:a16="http://schemas.microsoft.com/office/drawing/2014/main" id="{2E81F7C1-AD8F-41A0-91A8-E05F66CB0ED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5" name="Freeform 22">
              <a:extLst>
                <a:ext uri="{FF2B5EF4-FFF2-40B4-BE49-F238E27FC236}">
                  <a16:creationId xmlns:a16="http://schemas.microsoft.com/office/drawing/2014/main" id="{F4E8A538-9FFA-4C76-BCE2-D54F56A115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6" name="Freeform 23">
              <a:extLst>
                <a:ext uri="{FF2B5EF4-FFF2-40B4-BE49-F238E27FC236}">
                  <a16:creationId xmlns:a16="http://schemas.microsoft.com/office/drawing/2014/main" id="{3C412824-3CBA-4E74-B2FD-936EA704869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7" name="Freeform 24">
              <a:extLst>
                <a:ext uri="{FF2B5EF4-FFF2-40B4-BE49-F238E27FC236}">
                  <a16:creationId xmlns:a16="http://schemas.microsoft.com/office/drawing/2014/main" id="{E28DC1F0-74FF-4D97-BD4D-FD42DE4AC6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8" name="Freeform 25">
              <a:extLst>
                <a:ext uri="{FF2B5EF4-FFF2-40B4-BE49-F238E27FC236}">
                  <a16:creationId xmlns:a16="http://schemas.microsoft.com/office/drawing/2014/main" id="{77CEC4FA-6FD3-4ABF-BF98-94E7947A55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9" name="Freeform 26">
              <a:extLst>
                <a:ext uri="{FF2B5EF4-FFF2-40B4-BE49-F238E27FC236}">
                  <a16:creationId xmlns:a16="http://schemas.microsoft.com/office/drawing/2014/main" id="{D4E61DA7-BFA9-48AF-BD6F-EBB15C2359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90" name="Freeform 27">
              <a:extLst>
                <a:ext uri="{FF2B5EF4-FFF2-40B4-BE49-F238E27FC236}">
                  <a16:creationId xmlns:a16="http://schemas.microsoft.com/office/drawing/2014/main" id="{57164D6A-1DD9-43AE-878F-A413DC26FB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91" name="Freeform 28">
              <a:extLst>
                <a:ext uri="{FF2B5EF4-FFF2-40B4-BE49-F238E27FC236}">
                  <a16:creationId xmlns:a16="http://schemas.microsoft.com/office/drawing/2014/main" id="{4949EBA6-53D9-4F2D-91DB-EA7AE260F63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92" name="Freeform 29">
              <a:extLst>
                <a:ext uri="{FF2B5EF4-FFF2-40B4-BE49-F238E27FC236}">
                  <a16:creationId xmlns:a16="http://schemas.microsoft.com/office/drawing/2014/main" id="{0AFEA5FA-F759-441C-A0BC-7EDC79A67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93" name="Freeform 30">
              <a:extLst>
                <a:ext uri="{FF2B5EF4-FFF2-40B4-BE49-F238E27FC236}">
                  <a16:creationId xmlns:a16="http://schemas.microsoft.com/office/drawing/2014/main" id="{5B913AE0-5DC8-4244-8C26-ED97F834E33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94" name="Freeform 31">
              <a:extLst>
                <a:ext uri="{FF2B5EF4-FFF2-40B4-BE49-F238E27FC236}">
                  <a16:creationId xmlns:a16="http://schemas.microsoft.com/office/drawing/2014/main" id="{A87DB58A-25D2-46F1-85E3-06F964D016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95" name="Freeform 32">
              <a:extLst>
                <a:ext uri="{FF2B5EF4-FFF2-40B4-BE49-F238E27FC236}">
                  <a16:creationId xmlns:a16="http://schemas.microsoft.com/office/drawing/2014/main" id="{E7AE8209-F3E7-4ACA-98D0-90B282A147F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96" name="Rectangle 33">
              <a:extLst>
                <a:ext uri="{FF2B5EF4-FFF2-40B4-BE49-F238E27FC236}">
                  <a16:creationId xmlns:a16="http://schemas.microsoft.com/office/drawing/2014/main" id="{1CED7927-A7C7-444A-A8F3-6348852AEFB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97" name="Freeform 34">
              <a:extLst>
                <a:ext uri="{FF2B5EF4-FFF2-40B4-BE49-F238E27FC236}">
                  <a16:creationId xmlns:a16="http://schemas.microsoft.com/office/drawing/2014/main" id="{08BEDF90-F9A6-4DE4-94B6-43E4160394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98" name="Freeform 35">
              <a:extLst>
                <a:ext uri="{FF2B5EF4-FFF2-40B4-BE49-F238E27FC236}">
                  <a16:creationId xmlns:a16="http://schemas.microsoft.com/office/drawing/2014/main" id="{36540D5F-1C77-438A-BF12-56455C4720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99" name="Freeform 36">
              <a:extLst>
                <a:ext uri="{FF2B5EF4-FFF2-40B4-BE49-F238E27FC236}">
                  <a16:creationId xmlns:a16="http://schemas.microsoft.com/office/drawing/2014/main" id="{52FC779A-BC55-40AC-8FFD-E014F8C05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00" name="Freeform 37">
              <a:extLst>
                <a:ext uri="{FF2B5EF4-FFF2-40B4-BE49-F238E27FC236}">
                  <a16:creationId xmlns:a16="http://schemas.microsoft.com/office/drawing/2014/main" id="{63E42DE5-DC0E-4043-8A35-20C53074A2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01" name="Freeform 38">
              <a:extLst>
                <a:ext uri="{FF2B5EF4-FFF2-40B4-BE49-F238E27FC236}">
                  <a16:creationId xmlns:a16="http://schemas.microsoft.com/office/drawing/2014/main" id="{41581FA6-993A-4899-ADF1-0A83A6234E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02" name="Freeform 39">
              <a:extLst>
                <a:ext uri="{FF2B5EF4-FFF2-40B4-BE49-F238E27FC236}">
                  <a16:creationId xmlns:a16="http://schemas.microsoft.com/office/drawing/2014/main" id="{33C4FDB9-01D2-4CB0-BFED-216CAC7EB8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03" name="Freeform 40">
              <a:extLst>
                <a:ext uri="{FF2B5EF4-FFF2-40B4-BE49-F238E27FC236}">
                  <a16:creationId xmlns:a16="http://schemas.microsoft.com/office/drawing/2014/main" id="{34E715AB-2B68-41C4-A61F-02C413F242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04" name="Freeform 41">
              <a:extLst>
                <a:ext uri="{FF2B5EF4-FFF2-40B4-BE49-F238E27FC236}">
                  <a16:creationId xmlns:a16="http://schemas.microsoft.com/office/drawing/2014/main" id="{D3861C35-D060-408D-9871-4DA2D0547B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05" name="Freeform 42">
              <a:extLst>
                <a:ext uri="{FF2B5EF4-FFF2-40B4-BE49-F238E27FC236}">
                  <a16:creationId xmlns:a16="http://schemas.microsoft.com/office/drawing/2014/main" id="{B4F4F38F-33FE-48A0-986D-FB771F18BE7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06" name="Freeform 43">
              <a:extLst>
                <a:ext uri="{FF2B5EF4-FFF2-40B4-BE49-F238E27FC236}">
                  <a16:creationId xmlns:a16="http://schemas.microsoft.com/office/drawing/2014/main" id="{50FCFC8E-2DC3-4F27-9E02-196830E78D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07" name="Freeform 44">
              <a:extLst>
                <a:ext uri="{FF2B5EF4-FFF2-40B4-BE49-F238E27FC236}">
                  <a16:creationId xmlns:a16="http://schemas.microsoft.com/office/drawing/2014/main" id="{3A6EE414-1500-4144-B453-BA950E5107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08" name="Rectangle 45">
              <a:extLst>
                <a:ext uri="{FF2B5EF4-FFF2-40B4-BE49-F238E27FC236}">
                  <a16:creationId xmlns:a16="http://schemas.microsoft.com/office/drawing/2014/main" id="{0C1A9D8A-5515-4C84-AE17-A6D51243834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09" name="Freeform 46">
              <a:extLst>
                <a:ext uri="{FF2B5EF4-FFF2-40B4-BE49-F238E27FC236}">
                  <a16:creationId xmlns:a16="http://schemas.microsoft.com/office/drawing/2014/main" id="{E8E7C8C7-FE85-4C8F-960C-3748511E08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10" name="Freeform 47">
              <a:extLst>
                <a:ext uri="{FF2B5EF4-FFF2-40B4-BE49-F238E27FC236}">
                  <a16:creationId xmlns:a16="http://schemas.microsoft.com/office/drawing/2014/main" id="{33DF2ED7-F601-4A9F-AA50-822ED85D560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11" name="Freeform 48">
              <a:extLst>
                <a:ext uri="{FF2B5EF4-FFF2-40B4-BE49-F238E27FC236}">
                  <a16:creationId xmlns:a16="http://schemas.microsoft.com/office/drawing/2014/main" id="{FEDB3A05-6FDD-4E87-B800-8F99752444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12" name="Freeform 49">
              <a:extLst>
                <a:ext uri="{FF2B5EF4-FFF2-40B4-BE49-F238E27FC236}">
                  <a16:creationId xmlns:a16="http://schemas.microsoft.com/office/drawing/2014/main" id="{AD6225C0-E391-49D5-9A7B-57C5ED60E1A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13" name="Freeform 50">
              <a:extLst>
                <a:ext uri="{FF2B5EF4-FFF2-40B4-BE49-F238E27FC236}">
                  <a16:creationId xmlns:a16="http://schemas.microsoft.com/office/drawing/2014/main" id="{B814B458-45E5-451C-9CBD-027E3776A4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14" name="Freeform 51">
              <a:extLst>
                <a:ext uri="{FF2B5EF4-FFF2-40B4-BE49-F238E27FC236}">
                  <a16:creationId xmlns:a16="http://schemas.microsoft.com/office/drawing/2014/main" id="{59167140-9A0D-4FE7-8E37-2CD6130116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15" name="Freeform 52">
              <a:extLst>
                <a:ext uri="{FF2B5EF4-FFF2-40B4-BE49-F238E27FC236}">
                  <a16:creationId xmlns:a16="http://schemas.microsoft.com/office/drawing/2014/main" id="{2D38B213-991B-495D-8886-04CAD44C7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16" name="Freeform 53">
              <a:extLst>
                <a:ext uri="{FF2B5EF4-FFF2-40B4-BE49-F238E27FC236}">
                  <a16:creationId xmlns:a16="http://schemas.microsoft.com/office/drawing/2014/main" id="{67C1C3DA-3972-4D98-9D9E-390461B288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17" name="Freeform 54">
              <a:extLst>
                <a:ext uri="{FF2B5EF4-FFF2-40B4-BE49-F238E27FC236}">
                  <a16:creationId xmlns:a16="http://schemas.microsoft.com/office/drawing/2014/main" id="{972F8941-61DB-48E1-B9C1-E732470563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18" name="Freeform 55">
              <a:extLst>
                <a:ext uri="{FF2B5EF4-FFF2-40B4-BE49-F238E27FC236}">
                  <a16:creationId xmlns:a16="http://schemas.microsoft.com/office/drawing/2014/main" id="{857B495F-5C9B-435F-8D39-45CC57471F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19" name="Freeform 56">
              <a:extLst>
                <a:ext uri="{FF2B5EF4-FFF2-40B4-BE49-F238E27FC236}">
                  <a16:creationId xmlns:a16="http://schemas.microsoft.com/office/drawing/2014/main" id="{B607428B-B7C9-4017-84F8-19C9B2134A9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20" name="Freeform 57">
              <a:extLst>
                <a:ext uri="{FF2B5EF4-FFF2-40B4-BE49-F238E27FC236}">
                  <a16:creationId xmlns:a16="http://schemas.microsoft.com/office/drawing/2014/main" id="{A20C5139-2108-4F5E-B892-64F1D8605E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21" name="Freeform 58">
              <a:extLst>
                <a:ext uri="{FF2B5EF4-FFF2-40B4-BE49-F238E27FC236}">
                  <a16:creationId xmlns:a16="http://schemas.microsoft.com/office/drawing/2014/main" id="{C2A51623-F2F3-4584-93F5-598E56A5F4D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Tree>
    <p:extLst>
      <p:ext uri="{BB962C8B-B14F-4D97-AF65-F5344CB8AC3E}">
        <p14:creationId xmlns:p14="http://schemas.microsoft.com/office/powerpoint/2010/main" val="30160982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E978A47D-4F17-40FE-AB70-7AF78A9575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00" y="-14287"/>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6" name="Group 45">
            <a:extLst>
              <a:ext uri="{FF2B5EF4-FFF2-40B4-BE49-F238E27FC236}">
                <a16:creationId xmlns:a16="http://schemas.microsoft.com/office/drawing/2014/main" id="{85BE3A7E-6A3F-401E-A025-BBB8FDB8DD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tx1">
              <a:alpha val="60000"/>
            </a:schemeClr>
          </a:solidFill>
        </p:grpSpPr>
        <p:sp>
          <p:nvSpPr>
            <p:cNvPr id="47" name="Rectangle 5">
              <a:extLst>
                <a:ext uri="{FF2B5EF4-FFF2-40B4-BE49-F238E27FC236}">
                  <a16:creationId xmlns:a16="http://schemas.microsoft.com/office/drawing/2014/main" id="{41EE9036-817C-476C-BD59-B5184F9A3E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48" name="Freeform 6">
              <a:extLst>
                <a:ext uri="{FF2B5EF4-FFF2-40B4-BE49-F238E27FC236}">
                  <a16:creationId xmlns:a16="http://schemas.microsoft.com/office/drawing/2014/main" id="{F098087A-B4E4-4300-A841-44988BD88E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 name="Freeform 7">
              <a:extLst>
                <a:ext uri="{FF2B5EF4-FFF2-40B4-BE49-F238E27FC236}">
                  <a16:creationId xmlns:a16="http://schemas.microsoft.com/office/drawing/2014/main" id="{F5BD5F4B-A39C-4DF9-84E4-A4D33F30E6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0" name="Freeform 8">
              <a:extLst>
                <a:ext uri="{FF2B5EF4-FFF2-40B4-BE49-F238E27FC236}">
                  <a16:creationId xmlns:a16="http://schemas.microsoft.com/office/drawing/2014/main" id="{D7FA9858-BFA0-4D5B-AF72-B1B65EB069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 name="Freeform 9">
              <a:extLst>
                <a:ext uri="{FF2B5EF4-FFF2-40B4-BE49-F238E27FC236}">
                  <a16:creationId xmlns:a16="http://schemas.microsoft.com/office/drawing/2014/main" id="{A508A5F3-AFE0-4750-A9C2-B51A514FFC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2" name="Freeform 10">
              <a:extLst>
                <a:ext uri="{FF2B5EF4-FFF2-40B4-BE49-F238E27FC236}">
                  <a16:creationId xmlns:a16="http://schemas.microsoft.com/office/drawing/2014/main" id="{92B4AAEB-ABF4-42A7-BE52-0B442190D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3" name="Freeform 11">
              <a:extLst>
                <a:ext uri="{FF2B5EF4-FFF2-40B4-BE49-F238E27FC236}">
                  <a16:creationId xmlns:a16="http://schemas.microsoft.com/office/drawing/2014/main" id="{3767C370-4A42-4376-8CAE-606C4BC8F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4" name="Freeform 12">
              <a:extLst>
                <a:ext uri="{FF2B5EF4-FFF2-40B4-BE49-F238E27FC236}">
                  <a16:creationId xmlns:a16="http://schemas.microsoft.com/office/drawing/2014/main" id="{36205F53-9C95-4954-B97C-1625BB8A35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5" name="Freeform 13">
              <a:extLst>
                <a:ext uri="{FF2B5EF4-FFF2-40B4-BE49-F238E27FC236}">
                  <a16:creationId xmlns:a16="http://schemas.microsoft.com/office/drawing/2014/main" id="{DC80B58E-3469-43E9-96FC-D747B69830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6" name="Freeform 14">
              <a:extLst>
                <a:ext uri="{FF2B5EF4-FFF2-40B4-BE49-F238E27FC236}">
                  <a16:creationId xmlns:a16="http://schemas.microsoft.com/office/drawing/2014/main" id="{E17A4ED2-DDD7-4B4D-A39C-9B0121C88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7" name="Freeform 15">
              <a:extLst>
                <a:ext uri="{FF2B5EF4-FFF2-40B4-BE49-F238E27FC236}">
                  <a16:creationId xmlns:a16="http://schemas.microsoft.com/office/drawing/2014/main" id="{A2C14A85-E7A9-4E1D-809F-20F5CFA788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8" name="Line 16">
              <a:extLst>
                <a:ext uri="{FF2B5EF4-FFF2-40B4-BE49-F238E27FC236}">
                  <a16:creationId xmlns:a16="http://schemas.microsoft.com/office/drawing/2014/main" id="{F3D51E32-9399-4B7F-8D91-BF9A068B834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59" name="Freeform 17">
              <a:extLst>
                <a:ext uri="{FF2B5EF4-FFF2-40B4-BE49-F238E27FC236}">
                  <a16:creationId xmlns:a16="http://schemas.microsoft.com/office/drawing/2014/main" id="{9969F9D2-502D-4C1D-ABA5-02B1BF2A00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0" name="Freeform 18">
              <a:extLst>
                <a:ext uri="{FF2B5EF4-FFF2-40B4-BE49-F238E27FC236}">
                  <a16:creationId xmlns:a16="http://schemas.microsoft.com/office/drawing/2014/main" id="{4AE555C6-5623-478A-BF35-63E9929A3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1" name="Freeform 19">
              <a:extLst>
                <a:ext uri="{FF2B5EF4-FFF2-40B4-BE49-F238E27FC236}">
                  <a16:creationId xmlns:a16="http://schemas.microsoft.com/office/drawing/2014/main" id="{A3D3AED4-A69E-4301-9BB4-436DC5F0C9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2" name="Freeform 20">
              <a:extLst>
                <a:ext uri="{FF2B5EF4-FFF2-40B4-BE49-F238E27FC236}">
                  <a16:creationId xmlns:a16="http://schemas.microsoft.com/office/drawing/2014/main" id="{C3B8082C-2D81-48D7-8B45-85B7C89296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3" name="Rectangle 21">
              <a:extLst>
                <a:ext uri="{FF2B5EF4-FFF2-40B4-BE49-F238E27FC236}">
                  <a16:creationId xmlns:a16="http://schemas.microsoft.com/office/drawing/2014/main" id="{9AD35461-BA86-408B-8A29-244EB2F2FB5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64" name="Freeform 22">
              <a:extLst>
                <a:ext uri="{FF2B5EF4-FFF2-40B4-BE49-F238E27FC236}">
                  <a16:creationId xmlns:a16="http://schemas.microsoft.com/office/drawing/2014/main" id="{F238E495-B6C6-4857-899B-CDD584831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5" name="Freeform 23">
              <a:extLst>
                <a:ext uri="{FF2B5EF4-FFF2-40B4-BE49-F238E27FC236}">
                  <a16:creationId xmlns:a16="http://schemas.microsoft.com/office/drawing/2014/main" id="{E20A751E-054C-4EC2-8DA3-0EC923A6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6" name="Freeform 24">
              <a:extLst>
                <a:ext uri="{FF2B5EF4-FFF2-40B4-BE49-F238E27FC236}">
                  <a16:creationId xmlns:a16="http://schemas.microsoft.com/office/drawing/2014/main" id="{B6E8E701-3D21-4E5C-AB6E-9A7404697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7" name="Freeform 25">
              <a:extLst>
                <a:ext uri="{FF2B5EF4-FFF2-40B4-BE49-F238E27FC236}">
                  <a16:creationId xmlns:a16="http://schemas.microsoft.com/office/drawing/2014/main" id="{431BDA41-D09D-4984-B888-756F5F81B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8" name="Freeform 26">
              <a:extLst>
                <a:ext uri="{FF2B5EF4-FFF2-40B4-BE49-F238E27FC236}">
                  <a16:creationId xmlns:a16="http://schemas.microsoft.com/office/drawing/2014/main" id="{0DC943D2-20E4-4C00-82D2-D405A7C00B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9" name="Freeform 27">
              <a:extLst>
                <a:ext uri="{FF2B5EF4-FFF2-40B4-BE49-F238E27FC236}">
                  <a16:creationId xmlns:a16="http://schemas.microsoft.com/office/drawing/2014/main" id="{4BC34A74-80A2-4DE1-8ADC-BBD170903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0" name="Freeform 28">
              <a:extLst>
                <a:ext uri="{FF2B5EF4-FFF2-40B4-BE49-F238E27FC236}">
                  <a16:creationId xmlns:a16="http://schemas.microsoft.com/office/drawing/2014/main" id="{C6C3CA25-431F-4E26-952D-4AA9C4C725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1" name="Freeform 29">
              <a:extLst>
                <a:ext uri="{FF2B5EF4-FFF2-40B4-BE49-F238E27FC236}">
                  <a16:creationId xmlns:a16="http://schemas.microsoft.com/office/drawing/2014/main" id="{776D1836-82AE-40EF-9829-C6B8D2CF0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2" name="Freeform 30">
              <a:extLst>
                <a:ext uri="{FF2B5EF4-FFF2-40B4-BE49-F238E27FC236}">
                  <a16:creationId xmlns:a16="http://schemas.microsoft.com/office/drawing/2014/main" id="{9A8E397E-ADF9-45C1-98F4-3F5A86378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3" name="Freeform 31">
              <a:extLst>
                <a:ext uri="{FF2B5EF4-FFF2-40B4-BE49-F238E27FC236}">
                  <a16:creationId xmlns:a16="http://schemas.microsoft.com/office/drawing/2014/main" id="{DE07CFD9-357F-40BC-A792-CE874BFE50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90EBFB11-7E5F-7508-63EF-F04C385BB2CE}"/>
              </a:ext>
            </a:extLst>
          </p:cNvPr>
          <p:cNvSpPr>
            <a:spLocks noGrp="1"/>
          </p:cNvSpPr>
          <p:nvPr>
            <p:ph type="title"/>
          </p:nvPr>
        </p:nvSpPr>
        <p:spPr>
          <a:xfrm>
            <a:off x="1141413" y="1082673"/>
            <a:ext cx="2869416" cy="4708528"/>
          </a:xfrm>
        </p:spPr>
        <p:txBody>
          <a:bodyPr>
            <a:normAutofit/>
          </a:bodyPr>
          <a:lstStyle/>
          <a:p>
            <a:pPr algn="r"/>
            <a:r>
              <a:rPr lang="en-US" sz="3700"/>
              <a:t>About RockBUster</a:t>
            </a:r>
          </a:p>
        </p:txBody>
      </p:sp>
      <p:cxnSp>
        <p:nvCxnSpPr>
          <p:cNvPr id="75" name="Straight Connector 74">
            <a:extLst>
              <a:ext uri="{FF2B5EF4-FFF2-40B4-BE49-F238E27FC236}">
                <a16:creationId xmlns:a16="http://schemas.microsoft.com/office/drawing/2014/main" id="{085ECEC0-FF5D-4348-92C7-1EA7C61E77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F39CBAF-C28A-B4D3-6E42-03C0CF8618D1}"/>
              </a:ext>
            </a:extLst>
          </p:cNvPr>
          <p:cNvSpPr>
            <a:spLocks noGrp="1"/>
          </p:cNvSpPr>
          <p:nvPr>
            <p:ph idx="1"/>
          </p:nvPr>
        </p:nvSpPr>
        <p:spPr>
          <a:xfrm>
            <a:off x="5297763" y="1082673"/>
            <a:ext cx="5751237" cy="4708528"/>
          </a:xfrm>
        </p:spPr>
        <p:txBody>
          <a:bodyPr anchor="ctr">
            <a:normAutofit/>
          </a:bodyPr>
          <a:lstStyle/>
          <a:p>
            <a:pPr marL="0" indent="0">
              <a:buNone/>
            </a:pPr>
            <a:r>
              <a:rPr lang="en-US" sz="1800"/>
              <a:t>Rockbuster Stealth has been a global leader in the movie rental service. With a changing climate into the movie rental business, Rockbuster wants to launch a new data driven strategy by leveraging its current movie license and moving more towards an online platform to compete with Netflix and Amazon Prime in the industry</a:t>
            </a:r>
          </a:p>
        </p:txBody>
      </p:sp>
      <p:grpSp>
        <p:nvGrpSpPr>
          <p:cNvPr id="77" name="Group 76">
            <a:extLst>
              <a:ext uri="{FF2B5EF4-FFF2-40B4-BE49-F238E27FC236}">
                <a16:creationId xmlns:a16="http://schemas.microsoft.com/office/drawing/2014/main" id="{F4E035BE-9FF4-43D3-BC25-CF582D7FF8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1">
              <a:alpha val="60000"/>
            </a:schemeClr>
          </a:solidFill>
        </p:grpSpPr>
        <p:sp>
          <p:nvSpPr>
            <p:cNvPr id="78" name="Freeform 32">
              <a:extLst>
                <a:ext uri="{FF2B5EF4-FFF2-40B4-BE49-F238E27FC236}">
                  <a16:creationId xmlns:a16="http://schemas.microsoft.com/office/drawing/2014/main" id="{F98BCEB2-EC20-4E84-A994-0AC37292C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9" name="Freeform 33">
              <a:extLst>
                <a:ext uri="{FF2B5EF4-FFF2-40B4-BE49-F238E27FC236}">
                  <a16:creationId xmlns:a16="http://schemas.microsoft.com/office/drawing/2014/main" id="{7A2E1821-AEDF-417E-9F17-83379E9C09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0" name="Freeform 34">
              <a:extLst>
                <a:ext uri="{FF2B5EF4-FFF2-40B4-BE49-F238E27FC236}">
                  <a16:creationId xmlns:a16="http://schemas.microsoft.com/office/drawing/2014/main" id="{CB3734E2-8292-4B47-B6AB-0E5A058DE9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1" name="Freeform 35">
              <a:extLst>
                <a:ext uri="{FF2B5EF4-FFF2-40B4-BE49-F238E27FC236}">
                  <a16:creationId xmlns:a16="http://schemas.microsoft.com/office/drawing/2014/main" id="{A0B09C51-29AB-45C0-B707-CCFB9DF28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2" name="Freeform 36">
              <a:extLst>
                <a:ext uri="{FF2B5EF4-FFF2-40B4-BE49-F238E27FC236}">
                  <a16:creationId xmlns:a16="http://schemas.microsoft.com/office/drawing/2014/main" id="{510C0CED-AE1B-45AE-B5E1-57521E589D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3" name="Freeform 37">
              <a:extLst>
                <a:ext uri="{FF2B5EF4-FFF2-40B4-BE49-F238E27FC236}">
                  <a16:creationId xmlns:a16="http://schemas.microsoft.com/office/drawing/2014/main" id="{591F2327-4B45-41AA-B41C-7404B6A1E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4" name="Freeform 38">
              <a:extLst>
                <a:ext uri="{FF2B5EF4-FFF2-40B4-BE49-F238E27FC236}">
                  <a16:creationId xmlns:a16="http://schemas.microsoft.com/office/drawing/2014/main" id="{5A63224C-41A0-42C0-96F6-0B2BE99A13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5" name="Freeform 39">
              <a:extLst>
                <a:ext uri="{FF2B5EF4-FFF2-40B4-BE49-F238E27FC236}">
                  <a16:creationId xmlns:a16="http://schemas.microsoft.com/office/drawing/2014/main" id="{A7C00B9F-C253-4776-9935-EC02254A4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6" name="Freeform 40">
              <a:extLst>
                <a:ext uri="{FF2B5EF4-FFF2-40B4-BE49-F238E27FC236}">
                  <a16:creationId xmlns:a16="http://schemas.microsoft.com/office/drawing/2014/main" id="{5062D4AA-13F3-4064-8440-FFE8562D85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7" name="Rectangle 41">
              <a:extLst>
                <a:ext uri="{FF2B5EF4-FFF2-40B4-BE49-F238E27FC236}">
                  <a16:creationId xmlns:a16="http://schemas.microsoft.com/office/drawing/2014/main" id="{3E143B27-CB82-440B-879B-D25C1891C1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grpSp>
    </p:spTree>
    <p:extLst>
      <p:ext uri="{BB962C8B-B14F-4D97-AF65-F5344CB8AC3E}">
        <p14:creationId xmlns:p14="http://schemas.microsoft.com/office/powerpoint/2010/main" val="10294329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AB49D-1A00-B66F-6CB6-BCE2C77421C8}"/>
              </a:ext>
            </a:extLst>
          </p:cNvPr>
          <p:cNvSpPr>
            <a:spLocks noGrp="1"/>
          </p:cNvSpPr>
          <p:nvPr>
            <p:ph type="title"/>
          </p:nvPr>
        </p:nvSpPr>
        <p:spPr>
          <a:xfrm>
            <a:off x="1141413" y="618518"/>
            <a:ext cx="9905998" cy="1478570"/>
          </a:xfrm>
        </p:spPr>
        <p:txBody>
          <a:bodyPr>
            <a:normAutofit/>
          </a:bodyPr>
          <a:lstStyle/>
          <a:p>
            <a:r>
              <a:rPr lang="en-US" dirty="0"/>
              <a:t>Key Questions and objectives</a:t>
            </a:r>
          </a:p>
        </p:txBody>
      </p:sp>
      <p:pic>
        <p:nvPicPr>
          <p:cNvPr id="43" name="Graphic 42" descr="Help">
            <a:extLst>
              <a:ext uri="{FF2B5EF4-FFF2-40B4-BE49-F238E27FC236}">
                <a16:creationId xmlns:a16="http://schemas.microsoft.com/office/drawing/2014/main" id="{808E6D44-EB8C-C69B-548F-17F04BD808A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678724" y="2907409"/>
            <a:ext cx="2188698" cy="2188698"/>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aphicFrame>
        <p:nvGraphicFramePr>
          <p:cNvPr id="45" name="Content Placeholder 2">
            <a:extLst>
              <a:ext uri="{FF2B5EF4-FFF2-40B4-BE49-F238E27FC236}">
                <a16:creationId xmlns:a16="http://schemas.microsoft.com/office/drawing/2014/main" id="{8A0DCC93-D774-5D0C-D9FA-DCD11E417EF0}"/>
              </a:ext>
            </a:extLst>
          </p:cNvPr>
          <p:cNvGraphicFramePr>
            <a:graphicFrameLocks noGrp="1"/>
          </p:cNvGraphicFramePr>
          <p:nvPr>
            <p:ph idx="1"/>
            <p:extLst>
              <p:ext uri="{D42A27DB-BD31-4B8C-83A1-F6EECF244321}">
                <p14:modId xmlns:p14="http://schemas.microsoft.com/office/powerpoint/2010/main" val="3843053986"/>
              </p:ext>
            </p:extLst>
          </p:nvPr>
        </p:nvGraphicFramePr>
        <p:xfrm>
          <a:off x="4404732" y="2007877"/>
          <a:ext cx="6445405" cy="4660551"/>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388572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6C457-7184-9280-2D26-518CB2ECE426}"/>
              </a:ext>
            </a:extLst>
          </p:cNvPr>
          <p:cNvSpPr>
            <a:spLocks noGrp="1"/>
          </p:cNvSpPr>
          <p:nvPr>
            <p:ph type="title"/>
          </p:nvPr>
        </p:nvSpPr>
        <p:spPr/>
        <p:txBody>
          <a:bodyPr/>
          <a:lstStyle/>
          <a:p>
            <a:r>
              <a:rPr lang="en-US" dirty="0"/>
              <a:t>Current movie rental statistics</a:t>
            </a:r>
          </a:p>
        </p:txBody>
      </p:sp>
      <p:graphicFrame>
        <p:nvGraphicFramePr>
          <p:cNvPr id="4" name="Content Placeholder 3">
            <a:extLst>
              <a:ext uri="{FF2B5EF4-FFF2-40B4-BE49-F238E27FC236}">
                <a16:creationId xmlns:a16="http://schemas.microsoft.com/office/drawing/2014/main" id="{70EE4842-5732-CD96-D77F-0085F4158DE0}"/>
              </a:ext>
            </a:extLst>
          </p:cNvPr>
          <p:cNvGraphicFramePr>
            <a:graphicFrameLocks noGrp="1"/>
          </p:cNvGraphicFramePr>
          <p:nvPr>
            <p:ph idx="1"/>
            <p:extLst>
              <p:ext uri="{D42A27DB-BD31-4B8C-83A1-F6EECF244321}">
                <p14:modId xmlns:p14="http://schemas.microsoft.com/office/powerpoint/2010/main" val="1433658405"/>
              </p:ext>
            </p:extLst>
          </p:nvPr>
        </p:nvGraphicFramePr>
        <p:xfrm>
          <a:off x="1141413" y="1835421"/>
          <a:ext cx="9906000" cy="28055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a:extLst>
              <a:ext uri="{FF2B5EF4-FFF2-40B4-BE49-F238E27FC236}">
                <a16:creationId xmlns:a16="http://schemas.microsoft.com/office/drawing/2014/main" id="{16E6A6C6-0438-BEAD-C856-0E6DE05C2A4E}"/>
              </a:ext>
            </a:extLst>
          </p:cNvPr>
          <p:cNvSpPr txBox="1"/>
          <p:nvPr/>
        </p:nvSpPr>
        <p:spPr>
          <a:xfrm>
            <a:off x="1423358" y="5080958"/>
            <a:ext cx="9256144" cy="923330"/>
          </a:xfrm>
          <a:prstGeom prst="rect">
            <a:avLst/>
          </a:prstGeom>
          <a:noFill/>
        </p:spPr>
        <p:txBody>
          <a:bodyPr wrap="square" rtlCol="0">
            <a:spAutoFit/>
          </a:bodyPr>
          <a:lstStyle/>
          <a:p>
            <a:r>
              <a:rPr lang="en-US" dirty="0" err="1"/>
              <a:t>Rockbuster</a:t>
            </a:r>
            <a:r>
              <a:rPr lang="en-US" dirty="0"/>
              <a:t> offers 1000 titles in over 100 countries. With a vast library of titles to offer, replacement of some movies can be costly (Maximum of $30). Some titles are longer in length and could result in a longer rental duration, which leads to more sales. </a:t>
            </a:r>
          </a:p>
        </p:txBody>
      </p:sp>
    </p:spTree>
    <p:extLst>
      <p:ext uri="{BB962C8B-B14F-4D97-AF65-F5344CB8AC3E}">
        <p14:creationId xmlns:p14="http://schemas.microsoft.com/office/powerpoint/2010/main" val="1152986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3CBA50DB-DBC7-4B6E-B3C1-8FF1EA519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1DED8FB6-AF8D-4D98-913D-E6486FEC10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1902285" cy="6858001"/>
            <a:chOff x="0" y="0"/>
            <a:chExt cx="11902285" cy="6858001"/>
          </a:xfrm>
        </p:grpSpPr>
        <p:grpSp>
          <p:nvGrpSpPr>
            <p:cNvPr id="20" name="Group 19">
              <a:extLst>
                <a:ext uri="{FF2B5EF4-FFF2-40B4-BE49-F238E27FC236}">
                  <a16:creationId xmlns:a16="http://schemas.microsoft.com/office/drawing/2014/main" id="{0A805ED2-113B-4584-8827-567B5792F1F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32" name="Rectangle 5">
                <a:extLst>
                  <a:ext uri="{FF2B5EF4-FFF2-40B4-BE49-F238E27FC236}">
                    <a16:creationId xmlns:a16="http://schemas.microsoft.com/office/drawing/2014/main" id="{C6CF21D8-CC72-4F35-A29E-3AF9E6DA130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33" name="Freeform 6">
                <a:extLst>
                  <a:ext uri="{FF2B5EF4-FFF2-40B4-BE49-F238E27FC236}">
                    <a16:creationId xmlns:a16="http://schemas.microsoft.com/office/drawing/2014/main" id="{8E60A7C3-087D-47B4-AB5A-C8B1042FD2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7">
                <a:extLst>
                  <a:ext uri="{FF2B5EF4-FFF2-40B4-BE49-F238E27FC236}">
                    <a16:creationId xmlns:a16="http://schemas.microsoft.com/office/drawing/2014/main" id="{1885EECE-F6D9-4128-BC90-01583BF269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8">
                <a:extLst>
                  <a:ext uri="{FF2B5EF4-FFF2-40B4-BE49-F238E27FC236}">
                    <a16:creationId xmlns:a16="http://schemas.microsoft.com/office/drawing/2014/main" id="{F44AA128-AA96-4FF2-A1C3-F9D2E7FD38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9">
                <a:extLst>
                  <a:ext uri="{FF2B5EF4-FFF2-40B4-BE49-F238E27FC236}">
                    <a16:creationId xmlns:a16="http://schemas.microsoft.com/office/drawing/2014/main" id="{7E52DC12-230B-4892-B284-F2FE9DE16A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Freeform 10">
                <a:extLst>
                  <a:ext uri="{FF2B5EF4-FFF2-40B4-BE49-F238E27FC236}">
                    <a16:creationId xmlns:a16="http://schemas.microsoft.com/office/drawing/2014/main" id="{A68FBF9E-B81A-41D0-8A03-6CFC30811D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8" name="Freeform 11">
                <a:extLst>
                  <a:ext uri="{FF2B5EF4-FFF2-40B4-BE49-F238E27FC236}">
                    <a16:creationId xmlns:a16="http://schemas.microsoft.com/office/drawing/2014/main" id="{B0047F84-8480-494F-9241-39FF17CFF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9" name="Freeform 12">
                <a:extLst>
                  <a:ext uri="{FF2B5EF4-FFF2-40B4-BE49-F238E27FC236}">
                    <a16:creationId xmlns:a16="http://schemas.microsoft.com/office/drawing/2014/main" id="{8CAF76D8-4B95-4A8E-9EE5-8CCC0A7AD2C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0" name="Freeform 13">
                <a:extLst>
                  <a:ext uri="{FF2B5EF4-FFF2-40B4-BE49-F238E27FC236}">
                    <a16:creationId xmlns:a16="http://schemas.microsoft.com/office/drawing/2014/main" id="{792F82F3-05A8-4A55-8C5B-81F6678B59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1" name="Freeform 14">
                <a:extLst>
                  <a:ext uri="{FF2B5EF4-FFF2-40B4-BE49-F238E27FC236}">
                    <a16:creationId xmlns:a16="http://schemas.microsoft.com/office/drawing/2014/main" id="{B8472536-021A-4E59-BD59-DDC090A18A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2" name="Freeform 15">
                <a:extLst>
                  <a:ext uri="{FF2B5EF4-FFF2-40B4-BE49-F238E27FC236}">
                    <a16:creationId xmlns:a16="http://schemas.microsoft.com/office/drawing/2014/main" id="{AEBEF646-3C12-469F-B194-A161A7A95D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3" name="Line 16">
                <a:extLst>
                  <a:ext uri="{FF2B5EF4-FFF2-40B4-BE49-F238E27FC236}">
                    <a16:creationId xmlns:a16="http://schemas.microsoft.com/office/drawing/2014/main" id="{D4501159-D7AC-4307-9DFC-C8F3A94341DA}"/>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44" name="Freeform 17">
                <a:extLst>
                  <a:ext uri="{FF2B5EF4-FFF2-40B4-BE49-F238E27FC236}">
                    <a16:creationId xmlns:a16="http://schemas.microsoft.com/office/drawing/2014/main" id="{B5244C41-454C-47D8-A6A9-C17EC2A366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5" name="Freeform 18">
                <a:extLst>
                  <a:ext uri="{FF2B5EF4-FFF2-40B4-BE49-F238E27FC236}">
                    <a16:creationId xmlns:a16="http://schemas.microsoft.com/office/drawing/2014/main" id="{8FA883B8-99FB-4540-B573-F0674BFB1C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6" name="Freeform 19">
                <a:extLst>
                  <a:ext uri="{FF2B5EF4-FFF2-40B4-BE49-F238E27FC236}">
                    <a16:creationId xmlns:a16="http://schemas.microsoft.com/office/drawing/2014/main" id="{F1178B7C-5A00-4E5B-9010-B1477621E0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 name="Freeform 20">
                <a:extLst>
                  <a:ext uri="{FF2B5EF4-FFF2-40B4-BE49-F238E27FC236}">
                    <a16:creationId xmlns:a16="http://schemas.microsoft.com/office/drawing/2014/main" id="{E359D5D8-EE2E-4714-A40A-C3A6D91F98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 name="Rectangle 21">
                <a:extLst>
                  <a:ext uri="{FF2B5EF4-FFF2-40B4-BE49-F238E27FC236}">
                    <a16:creationId xmlns:a16="http://schemas.microsoft.com/office/drawing/2014/main" id="{8A89C2E5-F892-4666-85FB-995578FBC73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49" name="Freeform 22">
                <a:extLst>
                  <a:ext uri="{FF2B5EF4-FFF2-40B4-BE49-F238E27FC236}">
                    <a16:creationId xmlns:a16="http://schemas.microsoft.com/office/drawing/2014/main" id="{6DC6174B-0EC3-4A81-A0D1-D10DBB869A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0" name="Freeform 23">
                <a:extLst>
                  <a:ext uri="{FF2B5EF4-FFF2-40B4-BE49-F238E27FC236}">
                    <a16:creationId xmlns:a16="http://schemas.microsoft.com/office/drawing/2014/main" id="{2CB96070-0553-4F79-984C-8DABB1CD5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 name="Freeform 24">
                <a:extLst>
                  <a:ext uri="{FF2B5EF4-FFF2-40B4-BE49-F238E27FC236}">
                    <a16:creationId xmlns:a16="http://schemas.microsoft.com/office/drawing/2014/main" id="{BA23B6E2-3718-4009-B80E-9279154B19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2" name="Freeform 25">
                <a:extLst>
                  <a:ext uri="{FF2B5EF4-FFF2-40B4-BE49-F238E27FC236}">
                    <a16:creationId xmlns:a16="http://schemas.microsoft.com/office/drawing/2014/main" id="{CAFB32D5-E528-419B-80EE-1475633970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3" name="Freeform 26">
                <a:extLst>
                  <a:ext uri="{FF2B5EF4-FFF2-40B4-BE49-F238E27FC236}">
                    <a16:creationId xmlns:a16="http://schemas.microsoft.com/office/drawing/2014/main" id="{A68ADD35-4FEA-404D-B2F3-23556E6E8F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4" name="Freeform 27">
                <a:extLst>
                  <a:ext uri="{FF2B5EF4-FFF2-40B4-BE49-F238E27FC236}">
                    <a16:creationId xmlns:a16="http://schemas.microsoft.com/office/drawing/2014/main" id="{89CF17CA-49E3-4B4A-836A-4FD55C67BE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5" name="Freeform 28">
                <a:extLst>
                  <a:ext uri="{FF2B5EF4-FFF2-40B4-BE49-F238E27FC236}">
                    <a16:creationId xmlns:a16="http://schemas.microsoft.com/office/drawing/2014/main" id="{AB394F2E-F3E7-4CED-84A9-35C47AB287C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6" name="Freeform 29">
                <a:extLst>
                  <a:ext uri="{FF2B5EF4-FFF2-40B4-BE49-F238E27FC236}">
                    <a16:creationId xmlns:a16="http://schemas.microsoft.com/office/drawing/2014/main" id="{FF816C2F-3999-4A9F-8395-5D68ED33A4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7" name="Freeform 30">
                <a:extLst>
                  <a:ext uri="{FF2B5EF4-FFF2-40B4-BE49-F238E27FC236}">
                    <a16:creationId xmlns:a16="http://schemas.microsoft.com/office/drawing/2014/main" id="{82AD6AC6-71D5-4BD8-9185-D3062968B5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8" name="Freeform 31">
                <a:extLst>
                  <a:ext uri="{FF2B5EF4-FFF2-40B4-BE49-F238E27FC236}">
                    <a16:creationId xmlns:a16="http://schemas.microsoft.com/office/drawing/2014/main" id="{743A50C2-65CF-4F4C-B412-6149A93ACFE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grpSp>
          <p:nvGrpSpPr>
            <p:cNvPr id="21" name="Group 20">
              <a:extLst>
                <a:ext uri="{FF2B5EF4-FFF2-40B4-BE49-F238E27FC236}">
                  <a16:creationId xmlns:a16="http://schemas.microsoft.com/office/drawing/2014/main" id="{6C0E7A88-FEDF-4C4F-A6B4-F7DDE9DE926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227597" y="0"/>
              <a:ext cx="674688" cy="6848476"/>
              <a:chOff x="11364912" y="0"/>
              <a:chExt cx="674688" cy="6848476"/>
            </a:xfrm>
            <a:gradFill flip="none" rotWithShape="1">
              <a:gsLst>
                <a:gs pos="0">
                  <a:schemeClr val="bg2"/>
                </a:gs>
                <a:gs pos="100000">
                  <a:schemeClr val="tx2">
                    <a:lumMod val="60000"/>
                    <a:lumOff val="40000"/>
                  </a:schemeClr>
                </a:gs>
              </a:gsLst>
              <a:lin ang="5400000" scaled="0"/>
              <a:tileRect/>
            </a:gradFill>
          </p:grpSpPr>
          <p:sp>
            <p:nvSpPr>
              <p:cNvPr id="22" name="Freeform 32">
                <a:extLst>
                  <a:ext uri="{FF2B5EF4-FFF2-40B4-BE49-F238E27FC236}">
                    <a16:creationId xmlns:a16="http://schemas.microsoft.com/office/drawing/2014/main" id="{AE94B3EE-D5C0-4BDE-B6AA-7599F0486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 name="Freeform 33">
                <a:extLst>
                  <a:ext uri="{FF2B5EF4-FFF2-40B4-BE49-F238E27FC236}">
                    <a16:creationId xmlns:a16="http://schemas.microsoft.com/office/drawing/2014/main" id="{5EF110E8-C00D-454E-8F3A-ECF2D356676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Freeform 34">
                <a:extLst>
                  <a:ext uri="{FF2B5EF4-FFF2-40B4-BE49-F238E27FC236}">
                    <a16:creationId xmlns:a16="http://schemas.microsoft.com/office/drawing/2014/main" id="{BFC5F327-6927-4F35-9AF6-C45527BB45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5" name="Freeform 35">
                <a:extLst>
                  <a:ext uri="{FF2B5EF4-FFF2-40B4-BE49-F238E27FC236}">
                    <a16:creationId xmlns:a16="http://schemas.microsoft.com/office/drawing/2014/main" id="{BF2D314D-AEDE-418D-9702-D3CDB98C3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Freeform 36">
                <a:extLst>
                  <a:ext uri="{FF2B5EF4-FFF2-40B4-BE49-F238E27FC236}">
                    <a16:creationId xmlns:a16="http://schemas.microsoft.com/office/drawing/2014/main" id="{64FD07F8-3CA6-4209-9A9E-30609FE9A3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 name="Freeform 37">
                <a:extLst>
                  <a:ext uri="{FF2B5EF4-FFF2-40B4-BE49-F238E27FC236}">
                    <a16:creationId xmlns:a16="http://schemas.microsoft.com/office/drawing/2014/main" id="{AB0AE24D-CD49-4B57-82E0-780F62AE4F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8" name="Freeform 38">
                <a:extLst>
                  <a:ext uri="{FF2B5EF4-FFF2-40B4-BE49-F238E27FC236}">
                    <a16:creationId xmlns:a16="http://schemas.microsoft.com/office/drawing/2014/main" id="{66803AF8-6368-45E6-A0B7-C0C4CFFEEB5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Freeform 39">
                <a:extLst>
                  <a:ext uri="{FF2B5EF4-FFF2-40B4-BE49-F238E27FC236}">
                    <a16:creationId xmlns:a16="http://schemas.microsoft.com/office/drawing/2014/main" id="{B4761E05-2792-472B-A814-9616151CF3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0" name="Freeform 40">
                <a:extLst>
                  <a:ext uri="{FF2B5EF4-FFF2-40B4-BE49-F238E27FC236}">
                    <a16:creationId xmlns:a16="http://schemas.microsoft.com/office/drawing/2014/main" id="{40B6A261-9427-4E70-9564-048AD009BD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Rectangle 41">
                <a:extLst>
                  <a:ext uri="{FF2B5EF4-FFF2-40B4-BE49-F238E27FC236}">
                    <a16:creationId xmlns:a16="http://schemas.microsoft.com/office/drawing/2014/main" id="{68BFDFBE-2286-4123-9436-E1DF84AF494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grpSp>
      </p:grpSp>
      <p:pic>
        <p:nvPicPr>
          <p:cNvPr id="60" name="Picture 2">
            <a:extLst>
              <a:ext uri="{FF2B5EF4-FFF2-40B4-BE49-F238E27FC236}">
                <a16:creationId xmlns:a16="http://schemas.microsoft.com/office/drawing/2014/main" id="{5B3DE270-418F-47A7-B311-C4D876041DC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633BE365-28B1-CA3B-CF3B-359F87E390C7}"/>
              </a:ext>
            </a:extLst>
          </p:cNvPr>
          <p:cNvSpPr>
            <a:spLocks noGrp="1"/>
          </p:cNvSpPr>
          <p:nvPr>
            <p:ph type="title"/>
          </p:nvPr>
        </p:nvSpPr>
        <p:spPr>
          <a:xfrm>
            <a:off x="8036041" y="618518"/>
            <a:ext cx="3281003" cy="1478570"/>
          </a:xfrm>
        </p:spPr>
        <p:txBody>
          <a:bodyPr anchor="b">
            <a:normAutofit/>
          </a:bodyPr>
          <a:lstStyle/>
          <a:p>
            <a:r>
              <a:rPr lang="en-US" sz="2800" dirty="0">
                <a:solidFill>
                  <a:srgbClr val="FFFFFF"/>
                </a:solidFill>
              </a:rPr>
              <a:t>Where are </a:t>
            </a:r>
            <a:r>
              <a:rPr lang="en-US" sz="2800" dirty="0" err="1">
                <a:solidFill>
                  <a:srgbClr val="FFFFFF"/>
                </a:solidFill>
              </a:rPr>
              <a:t>rockbuster’s</a:t>
            </a:r>
            <a:r>
              <a:rPr lang="en-US" sz="2800" dirty="0">
                <a:solidFill>
                  <a:srgbClr val="FFFFFF"/>
                </a:solidFill>
              </a:rPr>
              <a:t> customers?</a:t>
            </a:r>
          </a:p>
        </p:txBody>
      </p:sp>
      <p:sp useBgFill="1">
        <p:nvSpPr>
          <p:cNvPr id="62" name="Round Diagonal Corner Rectangle 11">
            <a:extLst>
              <a:ext uri="{FF2B5EF4-FFF2-40B4-BE49-F238E27FC236}">
                <a16:creationId xmlns:a16="http://schemas.microsoft.com/office/drawing/2014/main" id="{A1351C6B-7343-451F-AB4A-1CE294A4E9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Content Placeholder 9" descr="A map of the world with red dots&#10;&#10;AI-generated content may be incorrect.">
            <a:extLst>
              <a:ext uri="{FF2B5EF4-FFF2-40B4-BE49-F238E27FC236}">
                <a16:creationId xmlns:a16="http://schemas.microsoft.com/office/drawing/2014/main" id="{48D62831-93FA-36E2-9167-C7E664A0D6B0}"/>
              </a:ext>
            </a:extLst>
          </p:cNvPr>
          <p:cNvPicPr>
            <a:picLocks noChangeAspect="1"/>
          </p:cNvPicPr>
          <p:nvPr/>
        </p:nvPicPr>
        <p:blipFill>
          <a:blip r:embed="rId3"/>
          <a:stretch>
            <a:fillRect/>
          </a:stretch>
        </p:blipFill>
        <p:spPr>
          <a:xfrm>
            <a:off x="919046" y="1635125"/>
            <a:ext cx="6536767" cy="3611563"/>
          </a:xfrm>
          <a:prstGeom prst="rect">
            <a:avLst/>
          </a:prstGeom>
        </p:spPr>
      </p:pic>
      <p:sp>
        <p:nvSpPr>
          <p:cNvPr id="14" name="Content Placeholder 13">
            <a:extLst>
              <a:ext uri="{FF2B5EF4-FFF2-40B4-BE49-F238E27FC236}">
                <a16:creationId xmlns:a16="http://schemas.microsoft.com/office/drawing/2014/main" id="{B65094DE-21E7-7515-F19C-2A718A6F587F}"/>
              </a:ext>
            </a:extLst>
          </p:cNvPr>
          <p:cNvSpPr>
            <a:spLocks noGrp="1"/>
          </p:cNvSpPr>
          <p:nvPr>
            <p:ph idx="1"/>
          </p:nvPr>
        </p:nvSpPr>
        <p:spPr>
          <a:xfrm>
            <a:off x="8036041" y="2249487"/>
            <a:ext cx="3281004" cy="3541714"/>
          </a:xfrm>
        </p:spPr>
        <p:txBody>
          <a:bodyPr>
            <a:normAutofit fontScale="92500" lnSpcReduction="10000"/>
          </a:bodyPr>
          <a:lstStyle/>
          <a:p>
            <a:r>
              <a:rPr lang="en-US" sz="1800" dirty="0">
                <a:solidFill>
                  <a:srgbClr val="FFFFFF"/>
                </a:solidFill>
              </a:rPr>
              <a:t>This map illustrates the top 10 countries with the most customers for </a:t>
            </a:r>
            <a:r>
              <a:rPr lang="en-US" sz="1800" dirty="0" err="1">
                <a:solidFill>
                  <a:srgbClr val="FFFFFF"/>
                </a:solidFill>
              </a:rPr>
              <a:t>Rockbuster</a:t>
            </a:r>
            <a:endParaRPr lang="en-US" sz="1800" dirty="0">
              <a:solidFill>
                <a:srgbClr val="FFFFFF"/>
              </a:solidFill>
            </a:endParaRPr>
          </a:p>
          <a:p>
            <a:r>
              <a:rPr lang="en-US" sz="1800" dirty="0">
                <a:solidFill>
                  <a:srgbClr val="FFFFFF"/>
                </a:solidFill>
              </a:rPr>
              <a:t>India, China and the US take the top 3 spots in terms of customer base</a:t>
            </a:r>
          </a:p>
          <a:p>
            <a:r>
              <a:rPr lang="en-US" sz="1800" dirty="0">
                <a:solidFill>
                  <a:srgbClr val="FFFFFF"/>
                </a:solidFill>
              </a:rPr>
              <a:t>There is a strong Asian customer base, as 7 of the top 10 countries are located in Asia (Turkey and Russian Federation inclusive)</a:t>
            </a:r>
          </a:p>
        </p:txBody>
      </p:sp>
    </p:spTree>
    <p:extLst>
      <p:ext uri="{BB962C8B-B14F-4D97-AF65-F5344CB8AC3E}">
        <p14:creationId xmlns:p14="http://schemas.microsoft.com/office/powerpoint/2010/main" val="3896786612"/>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C6DA0-444F-1D0E-D457-11CC03E54F24}"/>
              </a:ext>
            </a:extLst>
          </p:cNvPr>
          <p:cNvSpPr>
            <a:spLocks noGrp="1"/>
          </p:cNvSpPr>
          <p:nvPr>
            <p:ph type="title"/>
          </p:nvPr>
        </p:nvSpPr>
        <p:spPr>
          <a:xfrm>
            <a:off x="2750715" y="-59193"/>
            <a:ext cx="7099630" cy="1026543"/>
          </a:xfrm>
        </p:spPr>
        <p:txBody>
          <a:bodyPr/>
          <a:lstStyle/>
          <a:p>
            <a:r>
              <a:rPr lang="en-US" dirty="0"/>
              <a:t>Top titles, genres, and ratings</a:t>
            </a:r>
          </a:p>
        </p:txBody>
      </p:sp>
      <p:sp>
        <p:nvSpPr>
          <p:cNvPr id="3" name="Content Placeholder 2">
            <a:extLst>
              <a:ext uri="{FF2B5EF4-FFF2-40B4-BE49-F238E27FC236}">
                <a16:creationId xmlns:a16="http://schemas.microsoft.com/office/drawing/2014/main" id="{8D80FA78-7B06-5F59-8036-3DD171E9AFB1}"/>
              </a:ext>
            </a:extLst>
          </p:cNvPr>
          <p:cNvSpPr>
            <a:spLocks noGrp="1"/>
          </p:cNvSpPr>
          <p:nvPr>
            <p:ph idx="1"/>
          </p:nvPr>
        </p:nvSpPr>
        <p:spPr>
          <a:xfrm>
            <a:off x="2750715" y="4104568"/>
            <a:ext cx="2142964" cy="661664"/>
          </a:xfrm>
        </p:spPr>
        <p:txBody>
          <a:bodyPr/>
          <a:lstStyle/>
          <a:p>
            <a:pPr marL="0" indent="0">
              <a:buNone/>
            </a:pPr>
            <a:r>
              <a:rPr lang="en-US" dirty="0"/>
              <a:t>Top 10 Titles</a:t>
            </a:r>
          </a:p>
        </p:txBody>
      </p:sp>
      <p:pic>
        <p:nvPicPr>
          <p:cNvPr id="5" name="Picture 4" descr="A table with numbers and letters&#10;&#10;AI-generated content may be incorrect.">
            <a:extLst>
              <a:ext uri="{FF2B5EF4-FFF2-40B4-BE49-F238E27FC236}">
                <a16:creationId xmlns:a16="http://schemas.microsoft.com/office/drawing/2014/main" id="{C9473D3A-EA5F-0B21-F30E-1D1D390D3A51}"/>
              </a:ext>
            </a:extLst>
          </p:cNvPr>
          <p:cNvPicPr>
            <a:picLocks noChangeAspect="1"/>
          </p:cNvPicPr>
          <p:nvPr/>
        </p:nvPicPr>
        <p:blipFill>
          <a:blip r:embed="rId2"/>
          <a:stretch>
            <a:fillRect/>
          </a:stretch>
        </p:blipFill>
        <p:spPr>
          <a:xfrm>
            <a:off x="1475283" y="4608110"/>
            <a:ext cx="4283010" cy="1963752"/>
          </a:xfrm>
          <a:prstGeom prst="rect">
            <a:avLst/>
          </a:prstGeom>
        </p:spPr>
      </p:pic>
      <p:sp>
        <p:nvSpPr>
          <p:cNvPr id="6" name="Content Placeholder 2">
            <a:extLst>
              <a:ext uri="{FF2B5EF4-FFF2-40B4-BE49-F238E27FC236}">
                <a16:creationId xmlns:a16="http://schemas.microsoft.com/office/drawing/2014/main" id="{0302A4CB-9220-5ABC-CA3D-476DE08EEAA7}"/>
              </a:ext>
            </a:extLst>
          </p:cNvPr>
          <p:cNvSpPr txBox="1">
            <a:spLocks/>
          </p:cNvSpPr>
          <p:nvPr/>
        </p:nvSpPr>
        <p:spPr>
          <a:xfrm>
            <a:off x="2750715" y="1121202"/>
            <a:ext cx="2142964" cy="66166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t>Top 10 Genres</a:t>
            </a:r>
          </a:p>
        </p:txBody>
      </p:sp>
      <p:pic>
        <p:nvPicPr>
          <p:cNvPr id="8" name="Picture 7" descr="A colorful lines with text&#10;&#10;AI-generated content may be incorrect.">
            <a:extLst>
              <a:ext uri="{FF2B5EF4-FFF2-40B4-BE49-F238E27FC236}">
                <a16:creationId xmlns:a16="http://schemas.microsoft.com/office/drawing/2014/main" id="{46EB7DE8-B0BF-BB9A-746B-3B1ADF559D39}"/>
              </a:ext>
            </a:extLst>
          </p:cNvPr>
          <p:cNvPicPr>
            <a:picLocks noChangeAspect="1"/>
          </p:cNvPicPr>
          <p:nvPr/>
        </p:nvPicPr>
        <p:blipFill>
          <a:blip r:embed="rId3"/>
          <a:stretch>
            <a:fillRect/>
          </a:stretch>
        </p:blipFill>
        <p:spPr>
          <a:xfrm>
            <a:off x="119870" y="1567024"/>
            <a:ext cx="7808690" cy="2268702"/>
          </a:xfrm>
          <a:prstGeom prst="rect">
            <a:avLst/>
          </a:prstGeom>
        </p:spPr>
      </p:pic>
      <p:sp>
        <p:nvSpPr>
          <p:cNvPr id="9" name="Content Placeholder 2">
            <a:extLst>
              <a:ext uri="{FF2B5EF4-FFF2-40B4-BE49-F238E27FC236}">
                <a16:creationId xmlns:a16="http://schemas.microsoft.com/office/drawing/2014/main" id="{CB6E2277-C76F-F7F3-0A26-B2FB90F07A1D}"/>
              </a:ext>
            </a:extLst>
          </p:cNvPr>
          <p:cNvSpPr txBox="1">
            <a:spLocks/>
          </p:cNvSpPr>
          <p:nvPr/>
        </p:nvSpPr>
        <p:spPr>
          <a:xfrm>
            <a:off x="9058110" y="967350"/>
            <a:ext cx="2142964" cy="66166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t>Movie Ratings</a:t>
            </a:r>
          </a:p>
        </p:txBody>
      </p:sp>
      <p:pic>
        <p:nvPicPr>
          <p:cNvPr id="11" name="Picture 10" descr="A pie chart with numbers and a number of money&#10;&#10;AI-generated content may be incorrect.">
            <a:extLst>
              <a:ext uri="{FF2B5EF4-FFF2-40B4-BE49-F238E27FC236}">
                <a16:creationId xmlns:a16="http://schemas.microsoft.com/office/drawing/2014/main" id="{015A898F-259A-BE2C-B994-A0B8D5A05B39}"/>
              </a:ext>
            </a:extLst>
          </p:cNvPr>
          <p:cNvPicPr>
            <a:picLocks noChangeAspect="1"/>
          </p:cNvPicPr>
          <p:nvPr/>
        </p:nvPicPr>
        <p:blipFill>
          <a:blip r:embed="rId4"/>
          <a:stretch>
            <a:fillRect/>
          </a:stretch>
        </p:blipFill>
        <p:spPr>
          <a:xfrm>
            <a:off x="8747185" y="1567024"/>
            <a:ext cx="2453889" cy="2268702"/>
          </a:xfrm>
          <a:prstGeom prst="rect">
            <a:avLst/>
          </a:prstGeom>
        </p:spPr>
      </p:pic>
      <p:sp>
        <p:nvSpPr>
          <p:cNvPr id="12" name="TextBox 11">
            <a:extLst>
              <a:ext uri="{FF2B5EF4-FFF2-40B4-BE49-F238E27FC236}">
                <a16:creationId xmlns:a16="http://schemas.microsoft.com/office/drawing/2014/main" id="{96A8FB0D-434F-B637-1F83-0838C1220EEA}"/>
              </a:ext>
            </a:extLst>
          </p:cNvPr>
          <p:cNvSpPr txBox="1"/>
          <p:nvPr/>
        </p:nvSpPr>
        <p:spPr>
          <a:xfrm>
            <a:off x="6300530" y="3998314"/>
            <a:ext cx="4951562" cy="2585323"/>
          </a:xfrm>
          <a:prstGeom prst="rect">
            <a:avLst/>
          </a:prstGeom>
          <a:noFill/>
        </p:spPr>
        <p:txBody>
          <a:bodyPr wrap="square" rtlCol="0">
            <a:spAutoFit/>
          </a:bodyPr>
          <a:lstStyle/>
          <a:p>
            <a:pPr marL="285750" indent="-285750">
              <a:buFont typeface="Arial" panose="020B0604020202020204" pitchFamily="34" charset="0"/>
              <a:buChar char="•"/>
            </a:pPr>
            <a:r>
              <a:rPr lang="en-US" dirty="0"/>
              <a:t>The Sports, Animation, and Action genres produced the most sales from the </a:t>
            </a:r>
            <a:r>
              <a:rPr lang="en-US" dirty="0" err="1"/>
              <a:t>Rockbuster</a:t>
            </a:r>
            <a:r>
              <a:rPr lang="en-US" dirty="0"/>
              <a:t> library</a:t>
            </a:r>
          </a:p>
          <a:p>
            <a:pPr marL="285750" indent="-285750">
              <a:buFont typeface="Arial" panose="020B0604020202020204" pitchFamily="34" charset="0"/>
              <a:buChar char="•"/>
            </a:pPr>
            <a:r>
              <a:rPr lang="en-US" dirty="0"/>
              <a:t>There is a relatively even distribution between the 5 MPAA ratings, with a slight edge going to PG-13 movies making the most sales</a:t>
            </a:r>
          </a:p>
          <a:p>
            <a:pPr marL="285750" indent="-285750">
              <a:buFont typeface="Arial" panose="020B0604020202020204" pitchFamily="34" charset="0"/>
              <a:buChar char="•"/>
            </a:pPr>
            <a:r>
              <a:rPr lang="en-US" dirty="0"/>
              <a:t>While only 1 movie (Rugrats Shakespeare) falls under one of the top 3 genres (Action), 50% of the top 10 movies are rated </a:t>
            </a:r>
            <a:r>
              <a:rPr lang="en-US" b="1" dirty="0"/>
              <a:t>PG-13</a:t>
            </a:r>
          </a:p>
        </p:txBody>
      </p:sp>
    </p:spTree>
    <p:extLst>
      <p:ext uri="{BB962C8B-B14F-4D97-AF65-F5344CB8AC3E}">
        <p14:creationId xmlns:p14="http://schemas.microsoft.com/office/powerpoint/2010/main" val="32020864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CE0FA-78EF-0893-3827-6AB8211676EA}"/>
              </a:ext>
            </a:extLst>
          </p:cNvPr>
          <p:cNvSpPr>
            <a:spLocks noGrp="1"/>
          </p:cNvSpPr>
          <p:nvPr>
            <p:ph type="title"/>
          </p:nvPr>
        </p:nvSpPr>
        <p:spPr>
          <a:xfrm>
            <a:off x="3166326" y="83976"/>
            <a:ext cx="6114500" cy="746449"/>
          </a:xfrm>
        </p:spPr>
        <p:txBody>
          <a:bodyPr/>
          <a:lstStyle/>
          <a:p>
            <a:r>
              <a:rPr lang="en-US" dirty="0"/>
              <a:t>Most profitable countries</a:t>
            </a:r>
          </a:p>
        </p:txBody>
      </p:sp>
      <p:pic>
        <p:nvPicPr>
          <p:cNvPr id="5" name="Content Placeholder 4" descr="A map of the world&#10;&#10;AI-generated content may be incorrect.">
            <a:extLst>
              <a:ext uri="{FF2B5EF4-FFF2-40B4-BE49-F238E27FC236}">
                <a16:creationId xmlns:a16="http://schemas.microsoft.com/office/drawing/2014/main" id="{D4B19681-7091-A23F-881B-22C9BC0F1C2E}"/>
              </a:ext>
            </a:extLst>
          </p:cNvPr>
          <p:cNvPicPr>
            <a:picLocks noGrp="1" noChangeAspect="1"/>
          </p:cNvPicPr>
          <p:nvPr>
            <p:ph idx="1"/>
          </p:nvPr>
        </p:nvPicPr>
        <p:blipFill>
          <a:blip r:embed="rId2"/>
          <a:stretch>
            <a:fillRect/>
          </a:stretch>
        </p:blipFill>
        <p:spPr>
          <a:xfrm>
            <a:off x="918104" y="830425"/>
            <a:ext cx="10610945" cy="4450702"/>
          </a:xfrm>
        </p:spPr>
      </p:pic>
      <p:sp>
        <p:nvSpPr>
          <p:cNvPr id="6" name="TextBox 5">
            <a:extLst>
              <a:ext uri="{FF2B5EF4-FFF2-40B4-BE49-F238E27FC236}">
                <a16:creationId xmlns:a16="http://schemas.microsoft.com/office/drawing/2014/main" id="{C59515C3-E8BF-C01C-E0C0-27674D3BA4B1}"/>
              </a:ext>
            </a:extLst>
          </p:cNvPr>
          <p:cNvSpPr txBox="1"/>
          <p:nvPr/>
        </p:nvSpPr>
        <p:spPr>
          <a:xfrm>
            <a:off x="1670180" y="5477069"/>
            <a:ext cx="9209314" cy="923330"/>
          </a:xfrm>
          <a:prstGeom prst="rect">
            <a:avLst/>
          </a:prstGeom>
          <a:noFill/>
        </p:spPr>
        <p:txBody>
          <a:bodyPr wrap="square" rtlCol="0">
            <a:spAutoFit/>
          </a:bodyPr>
          <a:lstStyle/>
          <a:p>
            <a:r>
              <a:rPr lang="en-US" dirty="0"/>
              <a:t>The top 3 countries with the most rentals and profits are India, China, and the US, all with over $100K in sales and over 950+ total rentals. These same 10 top profitable countries, are the same 10 countries with the most customers</a:t>
            </a:r>
          </a:p>
        </p:txBody>
      </p:sp>
    </p:spTree>
    <p:extLst>
      <p:ext uri="{BB962C8B-B14F-4D97-AF65-F5344CB8AC3E}">
        <p14:creationId xmlns:p14="http://schemas.microsoft.com/office/powerpoint/2010/main" val="13510630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1375F2-60B1-44ED-B60A-019C4BD5A6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alpha val="60000"/>
                </a:schemeClr>
              </a:gs>
              <a:gs pos="100000">
                <a:schemeClr val="bg2">
                  <a:lumMod val="60000"/>
                  <a:lumOff val="40000"/>
                  <a:alpha val="80000"/>
                </a:schemeClr>
              </a:gs>
            </a:gsLst>
            <a:lin ang="5400000" scaled="0"/>
            <a:tileRect/>
          </a:gradFill>
        </p:grpSpPr>
        <p:sp>
          <p:nvSpPr>
            <p:cNvPr id="11"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2"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3"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4"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3"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5"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28"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0"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379915-A60C-FFE2-5548-3452591D9F88}"/>
              </a:ext>
            </a:extLst>
          </p:cNvPr>
          <p:cNvSpPr>
            <a:spLocks noGrp="1"/>
          </p:cNvSpPr>
          <p:nvPr>
            <p:ph type="title"/>
          </p:nvPr>
        </p:nvSpPr>
        <p:spPr>
          <a:xfrm>
            <a:off x="1141413" y="618518"/>
            <a:ext cx="9905998" cy="1478570"/>
          </a:xfrm>
        </p:spPr>
        <p:txBody>
          <a:bodyPr>
            <a:normAutofit/>
          </a:bodyPr>
          <a:lstStyle/>
          <a:p>
            <a:r>
              <a:rPr lang="en-US" dirty="0"/>
              <a:t>Insights and Recommendations</a:t>
            </a:r>
          </a:p>
        </p:txBody>
      </p:sp>
      <p:grpSp>
        <p:nvGrpSpPr>
          <p:cNvPr id="39" name="Group 38">
            <a:extLst>
              <a:ext uri="{FF2B5EF4-FFF2-40B4-BE49-F238E27FC236}">
                <a16:creationId xmlns:a16="http://schemas.microsoft.com/office/drawing/2014/main" id="{B485B3F6-654D-4842-A2DE-677D12FED46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60000"/>
                </a:schemeClr>
              </a:gs>
              <a:gs pos="100000">
                <a:schemeClr val="bg2">
                  <a:lumMod val="60000"/>
                  <a:lumOff val="40000"/>
                  <a:alpha val="60000"/>
                </a:schemeClr>
              </a:gs>
            </a:gsLst>
            <a:lin ang="5400000" scaled="0"/>
            <a:tileRect/>
          </a:gradFill>
        </p:grpSpPr>
        <p:sp>
          <p:nvSpPr>
            <p:cNvPr id="40" name="Freeform 32">
              <a:extLst>
                <a:ext uri="{FF2B5EF4-FFF2-40B4-BE49-F238E27FC236}">
                  <a16:creationId xmlns:a16="http://schemas.microsoft.com/office/drawing/2014/main" id="{BF4365F4-C63C-4FC2-907B-1F7D414B95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1" name="Freeform 33">
              <a:extLst>
                <a:ext uri="{FF2B5EF4-FFF2-40B4-BE49-F238E27FC236}">
                  <a16:creationId xmlns:a16="http://schemas.microsoft.com/office/drawing/2014/main" id="{B0538225-01AB-41C4-9A02-FE1BD81D6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2" name="Freeform 34">
              <a:extLst>
                <a:ext uri="{FF2B5EF4-FFF2-40B4-BE49-F238E27FC236}">
                  <a16:creationId xmlns:a16="http://schemas.microsoft.com/office/drawing/2014/main" id="{66942F07-D7CC-49EB-BF73-8B94D5F4FC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3" name="Freeform 35">
              <a:extLst>
                <a:ext uri="{FF2B5EF4-FFF2-40B4-BE49-F238E27FC236}">
                  <a16:creationId xmlns:a16="http://schemas.microsoft.com/office/drawing/2014/main" id="{4D3CACE0-3AC7-4A9F-9A3F-1694ACCD47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4" name="Freeform 36">
              <a:extLst>
                <a:ext uri="{FF2B5EF4-FFF2-40B4-BE49-F238E27FC236}">
                  <a16:creationId xmlns:a16="http://schemas.microsoft.com/office/drawing/2014/main" id="{19063B47-FBFB-4EA1-A3FB-BECE005F48B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5" name="Freeform 37">
              <a:extLst>
                <a:ext uri="{FF2B5EF4-FFF2-40B4-BE49-F238E27FC236}">
                  <a16:creationId xmlns:a16="http://schemas.microsoft.com/office/drawing/2014/main" id="{B856863B-C809-4C31-94D0-659A918513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6" name="Freeform 38">
              <a:extLst>
                <a:ext uri="{FF2B5EF4-FFF2-40B4-BE49-F238E27FC236}">
                  <a16:creationId xmlns:a16="http://schemas.microsoft.com/office/drawing/2014/main" id="{298CB3D7-7373-4AC6-9E2C-4AFDDE2802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 name="Freeform 39">
              <a:extLst>
                <a:ext uri="{FF2B5EF4-FFF2-40B4-BE49-F238E27FC236}">
                  <a16:creationId xmlns:a16="http://schemas.microsoft.com/office/drawing/2014/main" id="{7DE09F1B-2326-4ED3-B63B-A30815DDEC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 name="Freeform 40">
              <a:extLst>
                <a:ext uri="{FF2B5EF4-FFF2-40B4-BE49-F238E27FC236}">
                  <a16:creationId xmlns:a16="http://schemas.microsoft.com/office/drawing/2014/main" id="{2498F244-3CE6-4D90-B5CF-5189DB17D0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 name="Rectangle 41">
              <a:extLst>
                <a:ext uri="{FF2B5EF4-FFF2-40B4-BE49-F238E27FC236}">
                  <a16:creationId xmlns:a16="http://schemas.microsoft.com/office/drawing/2014/main" id="{9A30DD13-FA10-4B9F-8B4D-97B7287B82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grpSp>
      <p:graphicFrame>
        <p:nvGraphicFramePr>
          <p:cNvPr id="6" name="Content Placeholder 2">
            <a:extLst>
              <a:ext uri="{FF2B5EF4-FFF2-40B4-BE49-F238E27FC236}">
                <a16:creationId xmlns:a16="http://schemas.microsoft.com/office/drawing/2014/main" id="{0E550A08-F124-B9FB-DB58-6D29B57B997D}"/>
              </a:ext>
            </a:extLst>
          </p:cNvPr>
          <p:cNvGraphicFramePr>
            <a:graphicFrameLocks noGrp="1"/>
          </p:cNvGraphicFramePr>
          <p:nvPr>
            <p:ph idx="1"/>
            <p:extLst>
              <p:ext uri="{D42A27DB-BD31-4B8C-83A1-F6EECF244321}">
                <p14:modId xmlns:p14="http://schemas.microsoft.com/office/powerpoint/2010/main" val="4048925970"/>
              </p:ext>
            </p:extLst>
          </p:nvPr>
        </p:nvGraphicFramePr>
        <p:xfrm>
          <a:off x="1141413" y="2249488"/>
          <a:ext cx="9906000" cy="35417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475775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44" name="Picture 2">
            <a:extLst>
              <a:ext uri="{FF2B5EF4-FFF2-40B4-BE49-F238E27FC236}">
                <a16:creationId xmlns:a16="http://schemas.microsoft.com/office/drawing/2014/main" id="{9ACD3AF8-B16E-4174-8C1A-41F683C4AF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a16="http://schemas.microsoft.com/office/drawing/2014/main" xmlns="">
                <a:solidFill>
                  <a:srgbClr val="FFFFFF"/>
                </a:solidFill>
              </a14:hiddenFill>
            </a:ext>
          </a:extLst>
        </p:spPr>
      </p:pic>
      <p:grpSp>
        <p:nvGrpSpPr>
          <p:cNvPr id="46" name="Group 45">
            <a:extLst>
              <a:ext uri="{FF2B5EF4-FFF2-40B4-BE49-F238E27FC236}">
                <a16:creationId xmlns:a16="http://schemas.microsoft.com/office/drawing/2014/main" id="{FF5EAD09-B81D-415F-8BCF-73C81AE05F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47" name="Rectangle 5">
              <a:extLst>
                <a:ext uri="{FF2B5EF4-FFF2-40B4-BE49-F238E27FC236}">
                  <a16:creationId xmlns:a16="http://schemas.microsoft.com/office/drawing/2014/main" id="{CFB79010-8ED4-49EF-AFD2-F4D8C80B69B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48" name="Freeform 6">
              <a:extLst>
                <a:ext uri="{FF2B5EF4-FFF2-40B4-BE49-F238E27FC236}">
                  <a16:creationId xmlns:a16="http://schemas.microsoft.com/office/drawing/2014/main" id="{4649B869-006E-42B5-9DDC-21049B130E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9" name="Freeform 7">
              <a:extLst>
                <a:ext uri="{FF2B5EF4-FFF2-40B4-BE49-F238E27FC236}">
                  <a16:creationId xmlns:a16="http://schemas.microsoft.com/office/drawing/2014/main" id="{443096BD-333F-48B6-8220-D1F9793E40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0" name="Rectangle 8">
              <a:extLst>
                <a:ext uri="{FF2B5EF4-FFF2-40B4-BE49-F238E27FC236}">
                  <a16:creationId xmlns:a16="http://schemas.microsoft.com/office/drawing/2014/main" id="{1A45BB9A-7E84-4B9B-923A-270A97F852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51" name="Freeform 9">
              <a:extLst>
                <a:ext uri="{FF2B5EF4-FFF2-40B4-BE49-F238E27FC236}">
                  <a16:creationId xmlns:a16="http://schemas.microsoft.com/office/drawing/2014/main" id="{D7D7C768-2F76-4DE2-A807-1B9FFF816C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2" name="Freeform 10">
              <a:extLst>
                <a:ext uri="{FF2B5EF4-FFF2-40B4-BE49-F238E27FC236}">
                  <a16:creationId xmlns:a16="http://schemas.microsoft.com/office/drawing/2014/main" id="{1870B32E-EE42-470E-B543-CA55AEC8CA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3" name="Freeform 11">
              <a:extLst>
                <a:ext uri="{FF2B5EF4-FFF2-40B4-BE49-F238E27FC236}">
                  <a16:creationId xmlns:a16="http://schemas.microsoft.com/office/drawing/2014/main" id="{EEF09120-11AA-4DB5-98A8-EC4923002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4" name="Freeform 12">
              <a:extLst>
                <a:ext uri="{FF2B5EF4-FFF2-40B4-BE49-F238E27FC236}">
                  <a16:creationId xmlns:a16="http://schemas.microsoft.com/office/drawing/2014/main" id="{39CC463D-589C-461C-A234-0460EB06B8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5" name="Freeform 13">
              <a:extLst>
                <a:ext uri="{FF2B5EF4-FFF2-40B4-BE49-F238E27FC236}">
                  <a16:creationId xmlns:a16="http://schemas.microsoft.com/office/drawing/2014/main" id="{B6516153-269A-421E-A021-CB3F3C5E1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6" name="Freeform 14">
              <a:extLst>
                <a:ext uri="{FF2B5EF4-FFF2-40B4-BE49-F238E27FC236}">
                  <a16:creationId xmlns:a16="http://schemas.microsoft.com/office/drawing/2014/main" id="{45E14300-6C4A-4F77-915F-F3B25B0237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7" name="Freeform 15">
              <a:extLst>
                <a:ext uri="{FF2B5EF4-FFF2-40B4-BE49-F238E27FC236}">
                  <a16:creationId xmlns:a16="http://schemas.microsoft.com/office/drawing/2014/main" id="{993E312A-E6A6-4B52-ADE6-618ADC89BA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8" name="Freeform 16">
              <a:extLst>
                <a:ext uri="{FF2B5EF4-FFF2-40B4-BE49-F238E27FC236}">
                  <a16:creationId xmlns:a16="http://schemas.microsoft.com/office/drawing/2014/main" id="{2F0F3026-2480-472B-8C52-36812C81E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9" name="Freeform 17">
              <a:extLst>
                <a:ext uri="{FF2B5EF4-FFF2-40B4-BE49-F238E27FC236}">
                  <a16:creationId xmlns:a16="http://schemas.microsoft.com/office/drawing/2014/main" id="{34E1C992-559D-4827-9F30-31A3CA7A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0" name="Freeform 18">
              <a:extLst>
                <a:ext uri="{FF2B5EF4-FFF2-40B4-BE49-F238E27FC236}">
                  <a16:creationId xmlns:a16="http://schemas.microsoft.com/office/drawing/2014/main" id="{D9F2FB98-F443-498F-AAD9-6945825681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1" name="Freeform 19">
              <a:extLst>
                <a:ext uri="{FF2B5EF4-FFF2-40B4-BE49-F238E27FC236}">
                  <a16:creationId xmlns:a16="http://schemas.microsoft.com/office/drawing/2014/main" id="{75DBF6EC-ED50-43E4-8A8B-64CE86A88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2" name="Freeform 20">
              <a:extLst>
                <a:ext uri="{FF2B5EF4-FFF2-40B4-BE49-F238E27FC236}">
                  <a16:creationId xmlns:a16="http://schemas.microsoft.com/office/drawing/2014/main" id="{FD854F40-AC43-4F21-9C62-2CE35CFD2B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3" name="Freeform 21">
              <a:extLst>
                <a:ext uri="{FF2B5EF4-FFF2-40B4-BE49-F238E27FC236}">
                  <a16:creationId xmlns:a16="http://schemas.microsoft.com/office/drawing/2014/main" id="{62CCB560-494A-4F74-9DE4-068806A893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4" name="Freeform 22">
              <a:extLst>
                <a:ext uri="{FF2B5EF4-FFF2-40B4-BE49-F238E27FC236}">
                  <a16:creationId xmlns:a16="http://schemas.microsoft.com/office/drawing/2014/main" id="{6F9A05F2-B5D2-4D8A-9A78-14E45C13F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5" name="Freeform 23">
              <a:extLst>
                <a:ext uri="{FF2B5EF4-FFF2-40B4-BE49-F238E27FC236}">
                  <a16:creationId xmlns:a16="http://schemas.microsoft.com/office/drawing/2014/main" id="{A6373189-19BB-4BEC-84A3-432253E05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6" name="Freeform 24">
              <a:extLst>
                <a:ext uri="{FF2B5EF4-FFF2-40B4-BE49-F238E27FC236}">
                  <a16:creationId xmlns:a16="http://schemas.microsoft.com/office/drawing/2014/main" id="{71AB3122-947A-44DB-B190-A2601C6C95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7" name="Freeform 25">
              <a:extLst>
                <a:ext uri="{FF2B5EF4-FFF2-40B4-BE49-F238E27FC236}">
                  <a16:creationId xmlns:a16="http://schemas.microsoft.com/office/drawing/2014/main" id="{74B4109D-3AFC-4D44-87B1-0CDED3E63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8" name="Freeform 26">
              <a:extLst>
                <a:ext uri="{FF2B5EF4-FFF2-40B4-BE49-F238E27FC236}">
                  <a16:creationId xmlns:a16="http://schemas.microsoft.com/office/drawing/2014/main" id="{44AAD39F-F7C9-4D00-95E0-0465B4E858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9" name="Freeform 27">
              <a:extLst>
                <a:ext uri="{FF2B5EF4-FFF2-40B4-BE49-F238E27FC236}">
                  <a16:creationId xmlns:a16="http://schemas.microsoft.com/office/drawing/2014/main" id="{C1DCAB8D-6EF6-4A84-8D0C-AA9226DEC9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70" name="Freeform 28">
              <a:extLst>
                <a:ext uri="{FF2B5EF4-FFF2-40B4-BE49-F238E27FC236}">
                  <a16:creationId xmlns:a16="http://schemas.microsoft.com/office/drawing/2014/main" id="{C407F97F-83CF-4703-B9E0-6335530E32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71" name="Freeform 29">
              <a:extLst>
                <a:ext uri="{FF2B5EF4-FFF2-40B4-BE49-F238E27FC236}">
                  <a16:creationId xmlns:a16="http://schemas.microsoft.com/office/drawing/2014/main" id="{0D8D2363-5D84-4CFF-89AA-3C93C859DB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72" name="Freeform 30">
              <a:extLst>
                <a:ext uri="{FF2B5EF4-FFF2-40B4-BE49-F238E27FC236}">
                  <a16:creationId xmlns:a16="http://schemas.microsoft.com/office/drawing/2014/main" id="{0435A35C-AC99-4E12-8CB0-9C640DAA94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73" name="Freeform 31">
              <a:extLst>
                <a:ext uri="{FF2B5EF4-FFF2-40B4-BE49-F238E27FC236}">
                  <a16:creationId xmlns:a16="http://schemas.microsoft.com/office/drawing/2014/main" id="{F20392CF-2256-4527-836B-2E6F88596E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74" name="Freeform 32">
              <a:extLst>
                <a:ext uri="{FF2B5EF4-FFF2-40B4-BE49-F238E27FC236}">
                  <a16:creationId xmlns:a16="http://schemas.microsoft.com/office/drawing/2014/main" id="{C52C3AD3-122C-4010-9C55-B0247F8CCA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75" name="Rectangle 33">
              <a:extLst>
                <a:ext uri="{FF2B5EF4-FFF2-40B4-BE49-F238E27FC236}">
                  <a16:creationId xmlns:a16="http://schemas.microsoft.com/office/drawing/2014/main" id="{EFCB53ED-09C0-4AD7-9BBC-366833D5FE0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76" name="Freeform 34">
              <a:extLst>
                <a:ext uri="{FF2B5EF4-FFF2-40B4-BE49-F238E27FC236}">
                  <a16:creationId xmlns:a16="http://schemas.microsoft.com/office/drawing/2014/main" id="{6F309F52-BFCF-47D9-8089-BC049540DB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77" name="Freeform 35">
              <a:extLst>
                <a:ext uri="{FF2B5EF4-FFF2-40B4-BE49-F238E27FC236}">
                  <a16:creationId xmlns:a16="http://schemas.microsoft.com/office/drawing/2014/main" id="{5F9AE85F-C7AA-4761-B468-2E100829B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78" name="Freeform 36">
              <a:extLst>
                <a:ext uri="{FF2B5EF4-FFF2-40B4-BE49-F238E27FC236}">
                  <a16:creationId xmlns:a16="http://schemas.microsoft.com/office/drawing/2014/main" id="{2C81C778-91E5-4AE9-AACB-8566E7A28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79" name="Freeform 37">
              <a:extLst>
                <a:ext uri="{FF2B5EF4-FFF2-40B4-BE49-F238E27FC236}">
                  <a16:creationId xmlns:a16="http://schemas.microsoft.com/office/drawing/2014/main" id="{6C56E0B4-58A0-4B2B-BD56-54121BB8DB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80" name="Freeform 38">
              <a:extLst>
                <a:ext uri="{FF2B5EF4-FFF2-40B4-BE49-F238E27FC236}">
                  <a16:creationId xmlns:a16="http://schemas.microsoft.com/office/drawing/2014/main" id="{88A29CFE-13A6-4509-946F-5C074F856E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81" name="Freeform 39">
              <a:extLst>
                <a:ext uri="{FF2B5EF4-FFF2-40B4-BE49-F238E27FC236}">
                  <a16:creationId xmlns:a16="http://schemas.microsoft.com/office/drawing/2014/main" id="{00235A0A-018B-4499-AC16-AF83457BF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82" name="Freeform 40">
              <a:extLst>
                <a:ext uri="{FF2B5EF4-FFF2-40B4-BE49-F238E27FC236}">
                  <a16:creationId xmlns:a16="http://schemas.microsoft.com/office/drawing/2014/main" id="{861DF9B7-50DC-4EBE-8B23-97FE92DBBB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83" name="Freeform 41">
              <a:extLst>
                <a:ext uri="{FF2B5EF4-FFF2-40B4-BE49-F238E27FC236}">
                  <a16:creationId xmlns:a16="http://schemas.microsoft.com/office/drawing/2014/main" id="{69673907-73D7-4729-A911-9BD078EC2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84" name="Freeform 42">
              <a:extLst>
                <a:ext uri="{FF2B5EF4-FFF2-40B4-BE49-F238E27FC236}">
                  <a16:creationId xmlns:a16="http://schemas.microsoft.com/office/drawing/2014/main" id="{4DC844D3-8053-4EE7-A286-50157B6FD8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85" name="Freeform 43">
              <a:extLst>
                <a:ext uri="{FF2B5EF4-FFF2-40B4-BE49-F238E27FC236}">
                  <a16:creationId xmlns:a16="http://schemas.microsoft.com/office/drawing/2014/main" id="{D67575A0-A45A-4773-874C-16370E3670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86" name="Freeform 44">
              <a:extLst>
                <a:ext uri="{FF2B5EF4-FFF2-40B4-BE49-F238E27FC236}">
                  <a16:creationId xmlns:a16="http://schemas.microsoft.com/office/drawing/2014/main" id="{4327252B-B62B-4DE0-A924-B7F6E40AD9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87" name="Rectangle 45">
              <a:extLst>
                <a:ext uri="{FF2B5EF4-FFF2-40B4-BE49-F238E27FC236}">
                  <a16:creationId xmlns:a16="http://schemas.microsoft.com/office/drawing/2014/main" id="{778BC6A7-AC19-497B-A7C6-E447B2EBDA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88" name="Freeform 46">
              <a:extLst>
                <a:ext uri="{FF2B5EF4-FFF2-40B4-BE49-F238E27FC236}">
                  <a16:creationId xmlns:a16="http://schemas.microsoft.com/office/drawing/2014/main" id="{4E79A87B-BF1F-437A-9FED-BE93025E5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89" name="Freeform 47">
              <a:extLst>
                <a:ext uri="{FF2B5EF4-FFF2-40B4-BE49-F238E27FC236}">
                  <a16:creationId xmlns:a16="http://schemas.microsoft.com/office/drawing/2014/main" id="{DFAAF3CC-B4E0-45C8-AC2D-EF0D6D823D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90" name="Freeform 48">
              <a:extLst>
                <a:ext uri="{FF2B5EF4-FFF2-40B4-BE49-F238E27FC236}">
                  <a16:creationId xmlns:a16="http://schemas.microsoft.com/office/drawing/2014/main" id="{A5A12C87-1E4A-4664-B2F4-A1C8B656F9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91" name="Freeform 49">
              <a:extLst>
                <a:ext uri="{FF2B5EF4-FFF2-40B4-BE49-F238E27FC236}">
                  <a16:creationId xmlns:a16="http://schemas.microsoft.com/office/drawing/2014/main" id="{B3AF8230-4630-4505-ADDB-16A9B6B377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92" name="Freeform 50">
              <a:extLst>
                <a:ext uri="{FF2B5EF4-FFF2-40B4-BE49-F238E27FC236}">
                  <a16:creationId xmlns:a16="http://schemas.microsoft.com/office/drawing/2014/main" id="{33F93F6D-724D-42F3-AF1D-3081EAB5D1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93" name="Freeform 51">
              <a:extLst>
                <a:ext uri="{FF2B5EF4-FFF2-40B4-BE49-F238E27FC236}">
                  <a16:creationId xmlns:a16="http://schemas.microsoft.com/office/drawing/2014/main" id="{F5DD7A8F-FB67-4E79-80DB-0FAF3A098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94" name="Freeform 52">
              <a:extLst>
                <a:ext uri="{FF2B5EF4-FFF2-40B4-BE49-F238E27FC236}">
                  <a16:creationId xmlns:a16="http://schemas.microsoft.com/office/drawing/2014/main" id="{7B140A84-E89E-4A80-9DF8-7BCA45F908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95" name="Freeform 53">
              <a:extLst>
                <a:ext uri="{FF2B5EF4-FFF2-40B4-BE49-F238E27FC236}">
                  <a16:creationId xmlns:a16="http://schemas.microsoft.com/office/drawing/2014/main" id="{279E1D6A-EFE2-44C6-A5BF-DFADF0DC91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96" name="Freeform 54">
              <a:extLst>
                <a:ext uri="{FF2B5EF4-FFF2-40B4-BE49-F238E27FC236}">
                  <a16:creationId xmlns:a16="http://schemas.microsoft.com/office/drawing/2014/main" id="{C9FA2204-561F-4ABB-988C-03053820F1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97" name="Freeform 55">
              <a:extLst>
                <a:ext uri="{FF2B5EF4-FFF2-40B4-BE49-F238E27FC236}">
                  <a16:creationId xmlns:a16="http://schemas.microsoft.com/office/drawing/2014/main" id="{8BD7D04E-AC0A-424F-BC40-28842DAFFA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98" name="Freeform 56">
              <a:extLst>
                <a:ext uri="{FF2B5EF4-FFF2-40B4-BE49-F238E27FC236}">
                  <a16:creationId xmlns:a16="http://schemas.microsoft.com/office/drawing/2014/main" id="{32B616A2-FE09-47DD-B58C-12EE58B7CA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99" name="Freeform 57">
              <a:extLst>
                <a:ext uri="{FF2B5EF4-FFF2-40B4-BE49-F238E27FC236}">
                  <a16:creationId xmlns:a16="http://schemas.microsoft.com/office/drawing/2014/main" id="{08C5EAF5-6064-484E-BA05-80D09D84EA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00" name="Freeform 58">
              <a:extLst>
                <a:ext uri="{FF2B5EF4-FFF2-40B4-BE49-F238E27FC236}">
                  <a16:creationId xmlns:a16="http://schemas.microsoft.com/office/drawing/2014/main" id="{F11D90DF-D275-4725-884C-77E5E01D89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grpSp>
      <p:sp>
        <p:nvSpPr>
          <p:cNvPr id="102" name="Rectangle 101">
            <a:extLst>
              <a:ext uri="{FF2B5EF4-FFF2-40B4-BE49-F238E27FC236}">
                <a16:creationId xmlns:a16="http://schemas.microsoft.com/office/drawing/2014/main" id="{4D6A640B-6684-4338-9199-6EE758735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4" name="Group 103">
            <a:extLst>
              <a:ext uri="{FF2B5EF4-FFF2-40B4-BE49-F238E27FC236}">
                <a16:creationId xmlns:a16="http://schemas.microsoft.com/office/drawing/2014/main" id="{5BAB052D-92E4-4715-895B-E423230754C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2305051" cy="6858001"/>
            <a:chOff x="0" y="0"/>
            <a:chExt cx="2305051" cy="6858001"/>
          </a:xfrm>
          <a:solidFill>
            <a:schemeClr val="bg2">
              <a:lumMod val="60000"/>
              <a:lumOff val="40000"/>
              <a:alpha val="60000"/>
            </a:schemeClr>
          </a:solidFill>
          <a:effectLst/>
        </p:grpSpPr>
        <p:sp>
          <p:nvSpPr>
            <p:cNvPr id="105" name="Rectangle 5">
              <a:extLst>
                <a:ext uri="{FF2B5EF4-FFF2-40B4-BE49-F238E27FC236}">
                  <a16:creationId xmlns:a16="http://schemas.microsoft.com/office/drawing/2014/main" id="{F9792D54-14D4-44D6-A491-DEA72C26C37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06" name="Freeform 6">
              <a:extLst>
                <a:ext uri="{FF2B5EF4-FFF2-40B4-BE49-F238E27FC236}">
                  <a16:creationId xmlns:a16="http://schemas.microsoft.com/office/drawing/2014/main" id="{D3CB19E7-637B-4FA1-B5E7-E35CF50AD39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07" name="Freeform 7">
              <a:extLst>
                <a:ext uri="{FF2B5EF4-FFF2-40B4-BE49-F238E27FC236}">
                  <a16:creationId xmlns:a16="http://schemas.microsoft.com/office/drawing/2014/main" id="{B8CED72B-CBE7-450E-BE7C-247E884393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08" name="Rectangle 8">
              <a:extLst>
                <a:ext uri="{FF2B5EF4-FFF2-40B4-BE49-F238E27FC236}">
                  <a16:creationId xmlns:a16="http://schemas.microsoft.com/office/drawing/2014/main" id="{3BBD7465-3665-40AE-98E8-F8503EE2096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09" name="Freeform 9">
              <a:extLst>
                <a:ext uri="{FF2B5EF4-FFF2-40B4-BE49-F238E27FC236}">
                  <a16:creationId xmlns:a16="http://schemas.microsoft.com/office/drawing/2014/main" id="{86CB6F49-3080-4A29-860D-F8F1AC4AC30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10" name="Freeform 10">
              <a:extLst>
                <a:ext uri="{FF2B5EF4-FFF2-40B4-BE49-F238E27FC236}">
                  <a16:creationId xmlns:a16="http://schemas.microsoft.com/office/drawing/2014/main" id="{EA3A8EBB-EC1C-42C6-B409-E065ACD0EF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11" name="Freeform 11">
              <a:extLst>
                <a:ext uri="{FF2B5EF4-FFF2-40B4-BE49-F238E27FC236}">
                  <a16:creationId xmlns:a16="http://schemas.microsoft.com/office/drawing/2014/main" id="{0F0AAA08-BD9A-4F88-A60C-F2ECB84CEE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12" name="Freeform 12">
              <a:extLst>
                <a:ext uri="{FF2B5EF4-FFF2-40B4-BE49-F238E27FC236}">
                  <a16:creationId xmlns:a16="http://schemas.microsoft.com/office/drawing/2014/main" id="{44ACFC6E-01EE-4A01-8C39-0C4BC6B4EFF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13" name="Freeform 13">
              <a:extLst>
                <a:ext uri="{FF2B5EF4-FFF2-40B4-BE49-F238E27FC236}">
                  <a16:creationId xmlns:a16="http://schemas.microsoft.com/office/drawing/2014/main" id="{DDE8B861-702A-45C6-A7C5-D20764B55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14" name="Freeform 14">
              <a:extLst>
                <a:ext uri="{FF2B5EF4-FFF2-40B4-BE49-F238E27FC236}">
                  <a16:creationId xmlns:a16="http://schemas.microsoft.com/office/drawing/2014/main" id="{28DFAFFC-4BAC-4606-8F45-47284ED217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15" name="Freeform 15">
              <a:extLst>
                <a:ext uri="{FF2B5EF4-FFF2-40B4-BE49-F238E27FC236}">
                  <a16:creationId xmlns:a16="http://schemas.microsoft.com/office/drawing/2014/main" id="{B141C913-8CB4-4E5B-B684-BD40367775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16" name="Freeform 16">
              <a:extLst>
                <a:ext uri="{FF2B5EF4-FFF2-40B4-BE49-F238E27FC236}">
                  <a16:creationId xmlns:a16="http://schemas.microsoft.com/office/drawing/2014/main" id="{81E80ADE-DC6D-491B-BAC4-A90D44FD45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17" name="Freeform 17">
              <a:extLst>
                <a:ext uri="{FF2B5EF4-FFF2-40B4-BE49-F238E27FC236}">
                  <a16:creationId xmlns:a16="http://schemas.microsoft.com/office/drawing/2014/main" id="{4A425A61-47B5-41CA-A1D6-21C358B89D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18" name="Freeform 18">
              <a:extLst>
                <a:ext uri="{FF2B5EF4-FFF2-40B4-BE49-F238E27FC236}">
                  <a16:creationId xmlns:a16="http://schemas.microsoft.com/office/drawing/2014/main" id="{B44D4532-40A1-4CEB-8A1C-711180D586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19" name="Freeform 19">
              <a:extLst>
                <a:ext uri="{FF2B5EF4-FFF2-40B4-BE49-F238E27FC236}">
                  <a16:creationId xmlns:a16="http://schemas.microsoft.com/office/drawing/2014/main" id="{31056221-3B7D-4E0B-A366-3E03523EF5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20" name="Freeform 20">
              <a:extLst>
                <a:ext uri="{FF2B5EF4-FFF2-40B4-BE49-F238E27FC236}">
                  <a16:creationId xmlns:a16="http://schemas.microsoft.com/office/drawing/2014/main" id="{0F4CE988-2CA1-4875-8419-BC9914E7A90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21" name="Freeform 21">
              <a:extLst>
                <a:ext uri="{FF2B5EF4-FFF2-40B4-BE49-F238E27FC236}">
                  <a16:creationId xmlns:a16="http://schemas.microsoft.com/office/drawing/2014/main" id="{D5E11DED-8522-4839-A2C5-9D64FBB031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22" name="Freeform 22">
              <a:extLst>
                <a:ext uri="{FF2B5EF4-FFF2-40B4-BE49-F238E27FC236}">
                  <a16:creationId xmlns:a16="http://schemas.microsoft.com/office/drawing/2014/main" id="{3A1EE55C-F160-4A56-ABFE-5EE18FE219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23" name="Freeform 23">
              <a:extLst>
                <a:ext uri="{FF2B5EF4-FFF2-40B4-BE49-F238E27FC236}">
                  <a16:creationId xmlns:a16="http://schemas.microsoft.com/office/drawing/2014/main" id="{519A9CFB-FBD5-4742-9228-976E852BCC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24" name="Freeform 24">
              <a:extLst>
                <a:ext uri="{FF2B5EF4-FFF2-40B4-BE49-F238E27FC236}">
                  <a16:creationId xmlns:a16="http://schemas.microsoft.com/office/drawing/2014/main" id="{E808A3F5-6663-49E0-B6BB-AFBBCD5087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25" name="Freeform 25">
              <a:extLst>
                <a:ext uri="{FF2B5EF4-FFF2-40B4-BE49-F238E27FC236}">
                  <a16:creationId xmlns:a16="http://schemas.microsoft.com/office/drawing/2014/main" id="{33A492F1-3A43-47FE-8E3E-4BF2B78649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26" name="Freeform 26">
              <a:extLst>
                <a:ext uri="{FF2B5EF4-FFF2-40B4-BE49-F238E27FC236}">
                  <a16:creationId xmlns:a16="http://schemas.microsoft.com/office/drawing/2014/main" id="{2ED7DF23-0B1F-4E17-8EC2-1B74D318FB5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27" name="Freeform 27">
              <a:extLst>
                <a:ext uri="{FF2B5EF4-FFF2-40B4-BE49-F238E27FC236}">
                  <a16:creationId xmlns:a16="http://schemas.microsoft.com/office/drawing/2014/main" id="{FE1204BD-7481-4989-957D-B61AEA964A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28" name="Freeform 28">
              <a:extLst>
                <a:ext uri="{FF2B5EF4-FFF2-40B4-BE49-F238E27FC236}">
                  <a16:creationId xmlns:a16="http://schemas.microsoft.com/office/drawing/2014/main" id="{DD3C5673-1874-477D-AE35-B37A9197414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29" name="Freeform 29">
              <a:extLst>
                <a:ext uri="{FF2B5EF4-FFF2-40B4-BE49-F238E27FC236}">
                  <a16:creationId xmlns:a16="http://schemas.microsoft.com/office/drawing/2014/main" id="{DA963A0C-386F-4A9E-89E8-67081094B9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30" name="Freeform 30">
              <a:extLst>
                <a:ext uri="{FF2B5EF4-FFF2-40B4-BE49-F238E27FC236}">
                  <a16:creationId xmlns:a16="http://schemas.microsoft.com/office/drawing/2014/main" id="{D527BB52-D4EE-4CAA-A8A0-53A27DC7FFD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31" name="Freeform 31">
              <a:extLst>
                <a:ext uri="{FF2B5EF4-FFF2-40B4-BE49-F238E27FC236}">
                  <a16:creationId xmlns:a16="http://schemas.microsoft.com/office/drawing/2014/main" id="{2A037511-5E0A-4293-81AB-28C5DC96BF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32" name="Freeform 32">
              <a:extLst>
                <a:ext uri="{FF2B5EF4-FFF2-40B4-BE49-F238E27FC236}">
                  <a16:creationId xmlns:a16="http://schemas.microsoft.com/office/drawing/2014/main" id="{42A7FE1C-EF14-483B-B5FC-FDC150282A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33" name="Rectangle 33">
              <a:extLst>
                <a:ext uri="{FF2B5EF4-FFF2-40B4-BE49-F238E27FC236}">
                  <a16:creationId xmlns:a16="http://schemas.microsoft.com/office/drawing/2014/main" id="{45A82D49-825B-47BC-8622-A1D54C5C212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34" name="Freeform 34">
              <a:extLst>
                <a:ext uri="{FF2B5EF4-FFF2-40B4-BE49-F238E27FC236}">
                  <a16:creationId xmlns:a16="http://schemas.microsoft.com/office/drawing/2014/main" id="{039D74A5-B4AF-4800-B941-E5F8CD44E77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35" name="Freeform 35">
              <a:extLst>
                <a:ext uri="{FF2B5EF4-FFF2-40B4-BE49-F238E27FC236}">
                  <a16:creationId xmlns:a16="http://schemas.microsoft.com/office/drawing/2014/main" id="{70B5D059-1472-474F-BDE6-881B5D1CD7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36" name="Freeform 36">
              <a:extLst>
                <a:ext uri="{FF2B5EF4-FFF2-40B4-BE49-F238E27FC236}">
                  <a16:creationId xmlns:a16="http://schemas.microsoft.com/office/drawing/2014/main" id="{736D79CC-81E0-4C87-ABAC-58197ADBDA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37" name="Freeform 37">
              <a:extLst>
                <a:ext uri="{FF2B5EF4-FFF2-40B4-BE49-F238E27FC236}">
                  <a16:creationId xmlns:a16="http://schemas.microsoft.com/office/drawing/2014/main" id="{7E72BA97-1228-4006-B095-8D9FB45FB1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38" name="Freeform 38">
              <a:extLst>
                <a:ext uri="{FF2B5EF4-FFF2-40B4-BE49-F238E27FC236}">
                  <a16:creationId xmlns:a16="http://schemas.microsoft.com/office/drawing/2014/main" id="{36FA3A99-37FB-4B03-A810-425BC9B379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39" name="Freeform 39">
              <a:extLst>
                <a:ext uri="{FF2B5EF4-FFF2-40B4-BE49-F238E27FC236}">
                  <a16:creationId xmlns:a16="http://schemas.microsoft.com/office/drawing/2014/main" id="{2E45B959-2AD5-4FE4-BF6A-4F011011CF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40" name="Freeform 40">
              <a:extLst>
                <a:ext uri="{FF2B5EF4-FFF2-40B4-BE49-F238E27FC236}">
                  <a16:creationId xmlns:a16="http://schemas.microsoft.com/office/drawing/2014/main" id="{CEE29A17-924F-4EED-A18C-E6A0137E52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41" name="Freeform 41">
              <a:extLst>
                <a:ext uri="{FF2B5EF4-FFF2-40B4-BE49-F238E27FC236}">
                  <a16:creationId xmlns:a16="http://schemas.microsoft.com/office/drawing/2014/main" id="{EFB8BDF1-3A59-4EE5-BFAB-4F4B301E37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42" name="Freeform 42">
              <a:extLst>
                <a:ext uri="{FF2B5EF4-FFF2-40B4-BE49-F238E27FC236}">
                  <a16:creationId xmlns:a16="http://schemas.microsoft.com/office/drawing/2014/main" id="{8F94E417-93B4-4071-A6D1-AE66CA6822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43" name="Freeform 43">
              <a:extLst>
                <a:ext uri="{FF2B5EF4-FFF2-40B4-BE49-F238E27FC236}">
                  <a16:creationId xmlns:a16="http://schemas.microsoft.com/office/drawing/2014/main" id="{A18F44A8-385D-4EB4-A013-7EB252A275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44" name="Freeform 44">
              <a:extLst>
                <a:ext uri="{FF2B5EF4-FFF2-40B4-BE49-F238E27FC236}">
                  <a16:creationId xmlns:a16="http://schemas.microsoft.com/office/drawing/2014/main" id="{B25FB320-9784-4EA9-B1AE-3BF9106E6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45" name="Rectangle 45">
              <a:extLst>
                <a:ext uri="{FF2B5EF4-FFF2-40B4-BE49-F238E27FC236}">
                  <a16:creationId xmlns:a16="http://schemas.microsoft.com/office/drawing/2014/main" id="{C9EB05E6-5BE4-4EE1-9F0C-E8B57B362EA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46" name="Freeform 46">
              <a:extLst>
                <a:ext uri="{FF2B5EF4-FFF2-40B4-BE49-F238E27FC236}">
                  <a16:creationId xmlns:a16="http://schemas.microsoft.com/office/drawing/2014/main" id="{C66CAA98-15DB-4EF7-B2CA-54F523A3C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47" name="Freeform 47">
              <a:extLst>
                <a:ext uri="{FF2B5EF4-FFF2-40B4-BE49-F238E27FC236}">
                  <a16:creationId xmlns:a16="http://schemas.microsoft.com/office/drawing/2014/main" id="{7A30C330-EB27-4D08-82D2-7311A8505E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48" name="Freeform 48">
              <a:extLst>
                <a:ext uri="{FF2B5EF4-FFF2-40B4-BE49-F238E27FC236}">
                  <a16:creationId xmlns:a16="http://schemas.microsoft.com/office/drawing/2014/main" id="{285C54D0-DCD8-43CD-AE6D-00487565C1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49" name="Freeform 49">
              <a:extLst>
                <a:ext uri="{FF2B5EF4-FFF2-40B4-BE49-F238E27FC236}">
                  <a16:creationId xmlns:a16="http://schemas.microsoft.com/office/drawing/2014/main" id="{BC525C34-0A4A-4042-8FA3-F64A115AEA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0" name="Freeform 50">
              <a:extLst>
                <a:ext uri="{FF2B5EF4-FFF2-40B4-BE49-F238E27FC236}">
                  <a16:creationId xmlns:a16="http://schemas.microsoft.com/office/drawing/2014/main" id="{870751A2-DBE9-4631-86D3-800E7749160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1" name="Freeform 51">
              <a:extLst>
                <a:ext uri="{FF2B5EF4-FFF2-40B4-BE49-F238E27FC236}">
                  <a16:creationId xmlns:a16="http://schemas.microsoft.com/office/drawing/2014/main" id="{ED6D7806-3E23-488D-80ED-281D3DA720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2" name="Freeform 52">
              <a:extLst>
                <a:ext uri="{FF2B5EF4-FFF2-40B4-BE49-F238E27FC236}">
                  <a16:creationId xmlns:a16="http://schemas.microsoft.com/office/drawing/2014/main" id="{170E0895-F9C9-44BA-AF81-F7938C7E4F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3" name="Freeform 53">
              <a:extLst>
                <a:ext uri="{FF2B5EF4-FFF2-40B4-BE49-F238E27FC236}">
                  <a16:creationId xmlns:a16="http://schemas.microsoft.com/office/drawing/2014/main" id="{75AD3DD3-BD4A-4DD9-9AC1-C60E341744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4" name="Freeform 54">
              <a:extLst>
                <a:ext uri="{FF2B5EF4-FFF2-40B4-BE49-F238E27FC236}">
                  <a16:creationId xmlns:a16="http://schemas.microsoft.com/office/drawing/2014/main" id="{D047B55E-0847-4696-8101-A643C3C7E91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5" name="Freeform 55">
              <a:extLst>
                <a:ext uri="{FF2B5EF4-FFF2-40B4-BE49-F238E27FC236}">
                  <a16:creationId xmlns:a16="http://schemas.microsoft.com/office/drawing/2014/main" id="{CB3EF1DB-37BD-463B-A542-7AA57DC9FE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6" name="Freeform 56">
              <a:extLst>
                <a:ext uri="{FF2B5EF4-FFF2-40B4-BE49-F238E27FC236}">
                  <a16:creationId xmlns:a16="http://schemas.microsoft.com/office/drawing/2014/main" id="{95D0E013-2F18-4248-9D83-3BFF25A05C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7" name="Freeform 57">
              <a:extLst>
                <a:ext uri="{FF2B5EF4-FFF2-40B4-BE49-F238E27FC236}">
                  <a16:creationId xmlns:a16="http://schemas.microsoft.com/office/drawing/2014/main" id="{E7D95722-3A1F-4917-8C16-D4D409941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8" name="Freeform 58">
              <a:extLst>
                <a:ext uri="{FF2B5EF4-FFF2-40B4-BE49-F238E27FC236}">
                  <a16:creationId xmlns:a16="http://schemas.microsoft.com/office/drawing/2014/main" id="{A54912BE-A961-4720-992C-09A2D13DE2B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sp useBgFill="1">
        <p:nvSpPr>
          <p:cNvPr id="160" name="Round Diagonal Corner Rectangle 7">
            <a:extLst>
              <a:ext uri="{FF2B5EF4-FFF2-40B4-BE49-F238E27FC236}">
                <a16:creationId xmlns:a16="http://schemas.microsoft.com/office/drawing/2014/main" id="{FF5E4228-419E-44B9-B090-94A9540E5B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079" y="0"/>
            <a:ext cx="8132922"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5B4998-44F9-BFEE-0ED3-78567EA8E209}"/>
              </a:ext>
            </a:extLst>
          </p:cNvPr>
          <p:cNvSpPr>
            <a:spLocks noGrp="1"/>
          </p:cNvSpPr>
          <p:nvPr>
            <p:ph type="title"/>
          </p:nvPr>
        </p:nvSpPr>
        <p:spPr>
          <a:xfrm>
            <a:off x="4270830" y="1443116"/>
            <a:ext cx="6378586" cy="4149724"/>
          </a:xfrm>
        </p:spPr>
        <p:txBody>
          <a:bodyPr vert="horz" lIns="91440" tIns="45720" rIns="91440" bIns="45720" rtlCol="0" anchor="ctr">
            <a:normAutofit/>
          </a:bodyPr>
          <a:lstStyle/>
          <a:p>
            <a:r>
              <a:rPr lang="en-US" sz="4000" dirty="0">
                <a:hlinkClick r:id="rId3"/>
              </a:rPr>
              <a:t>Tableau Storyboard Link</a:t>
            </a:r>
            <a:endParaRPr lang="en-US" sz="4000" dirty="0"/>
          </a:p>
        </p:txBody>
      </p:sp>
    </p:spTree>
    <p:extLst>
      <p:ext uri="{BB962C8B-B14F-4D97-AF65-F5344CB8AC3E}">
        <p14:creationId xmlns:p14="http://schemas.microsoft.com/office/powerpoint/2010/main" val="27434729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Circuit</Template>
  <TotalTime>4187</TotalTime>
  <Words>584</Words>
  <Application>Microsoft Macintosh PowerPoint</Application>
  <PresentationFormat>Widescreen</PresentationFormat>
  <Paragraphs>52</Paragraphs>
  <Slides>10</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Aptos</vt:lpstr>
      <vt:lpstr>Arial</vt:lpstr>
      <vt:lpstr>Tw Cen MT</vt:lpstr>
      <vt:lpstr>Circuit</vt:lpstr>
      <vt:lpstr>Rockbuster stealth llc</vt:lpstr>
      <vt:lpstr>About RockBUster</vt:lpstr>
      <vt:lpstr>Key Questions and objectives</vt:lpstr>
      <vt:lpstr>Current movie rental statistics</vt:lpstr>
      <vt:lpstr>Where are rockbuster’s customers?</vt:lpstr>
      <vt:lpstr>Top titles, genres, and ratings</vt:lpstr>
      <vt:lpstr>Most profitable countries</vt:lpstr>
      <vt:lpstr>Insights and Recommendations</vt:lpstr>
      <vt:lpstr>Tableau Storyboard Link</vt:lpstr>
      <vt:lpstr>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Gurinder Badwal</dc:creator>
  <cp:lastModifiedBy>Gurinder Badwal</cp:lastModifiedBy>
  <cp:revision>6</cp:revision>
  <dcterms:created xsi:type="dcterms:W3CDTF">2025-08-06T20:20:03Z</dcterms:created>
  <dcterms:modified xsi:type="dcterms:W3CDTF">2025-09-10T20:30:39Z</dcterms:modified>
</cp:coreProperties>
</file>