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rial Narrow"/>
      <p:regular r:id="rId16"/>
      <p:bold r:id="rId17"/>
      <p:italic r:id="rId18"/>
      <p:boldItalic r:id="rId19"/>
    </p:embeddedFont>
    <p:embeddedFont>
      <p:font typeface="Tahoma"/>
      <p:regular r:id="rId20"/>
      <p:bold r:id="rId21"/>
    </p:embeddedFon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jdqvF8fS0VMj1vj7jhSBMzd7U8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ahoma-regular.fntdata"/><Relationship Id="rId22" Type="http://schemas.openxmlformats.org/officeDocument/2006/relationships/font" Target="fonts/QuattrocentoSans-regular.fntdata"/><Relationship Id="rId21" Type="http://schemas.openxmlformats.org/officeDocument/2006/relationships/font" Target="fonts/Tahoma-bold.fntdata"/><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alNarrow-bold.fntdata"/><Relationship Id="rId16" Type="http://schemas.openxmlformats.org/officeDocument/2006/relationships/font" Target="fonts/ArialNarrow-regular.fntdata"/><Relationship Id="rId19" Type="http://schemas.openxmlformats.org/officeDocument/2006/relationships/font" Target="fonts/ArialNarrow-boldItalic.fntdata"/><Relationship Id="rId18" Type="http://schemas.openxmlformats.org/officeDocument/2006/relationships/font" Target="fonts/ArialNarrow-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Hi all, this is Pawan, and I have with me here Gagan and punetth . Today we are going to talk about our project - handyscan</a:t>
            </a:r>
            <a:endParaRPr/>
          </a:p>
        </p:txBody>
      </p:sp>
      <p:sp>
        <p:nvSpPr>
          <p:cNvPr id="164" name="Google Shape;16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Thank you</a:t>
            </a:r>
            <a:endParaRPr/>
          </a:p>
        </p:txBody>
      </p:sp>
      <p:sp>
        <p:nvSpPr>
          <p:cNvPr id="218" name="Google Shape;2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5532903c9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the agenda for this video. We’ll first talk about the project goal. Then, we’ll go over the software and hardware components we used for the project. After that we will take a look at the architecture and the component </a:t>
            </a:r>
            <a:r>
              <a:rPr lang="en-US"/>
              <a:t>interactions</a:t>
            </a:r>
            <a:r>
              <a:rPr lang="en-US"/>
              <a:t>, followed by a quick demo of the project. Finally, we’ll discuss about the debugging strategies we used and the key learnings from the project.</a:t>
            </a:r>
            <a:endParaRPr/>
          </a:p>
        </p:txBody>
      </p:sp>
      <p:sp>
        <p:nvSpPr>
          <p:cNvPr id="170" name="Google Shape;170;g1b5532903c9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the recent years, there is a rise of audio book listeners, and we are getting more comfortable with audio only information. But we usually have most of the data in the form of images. So we built a service that can compile audio books out of these images. Using our service, users can upload images on our application, which will extract the textual data from the images and convert it into audio files. The application will organize this data into audio books for easier access and lets the user search and listen to them when needed.</a:t>
            </a:r>
            <a:endParaRPr/>
          </a:p>
        </p:txBody>
      </p:sp>
      <p:sp>
        <p:nvSpPr>
          <p:cNvPr id="176" name="Google Shape;1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5532903c9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Let’s take a look at the software components involved. First of all, we have the docker and kubernetes where our application is deployed. We used docker to </a:t>
            </a:r>
            <a:r>
              <a:rPr lang="en-US"/>
              <a:t>containerize</a:t>
            </a:r>
            <a:r>
              <a:rPr lang="en-US"/>
              <a:t> our application, and used kubernetes to </a:t>
            </a:r>
            <a:r>
              <a:rPr lang="en-US"/>
              <a:t>orchestrate</a:t>
            </a:r>
            <a:r>
              <a:rPr lang="en-US"/>
              <a:t> the docker containers. The backend of the application is a rest api build using spring boot and the frontend is built using react. For converting the image to text, we have the OCR engine which run on a kubernetes pod. Once the image is converted to text, we then run the text to speech engine on another kubernetes pod to convert the text to an audio file. The interprocess communication is achieved using kafka and the metadata of these images are stored in mongo db. Finally, we use redis to cache the data.</a:t>
            </a:r>
            <a:endParaRPr/>
          </a:p>
        </p:txBody>
      </p:sp>
      <p:sp>
        <p:nvSpPr>
          <p:cNvPr id="182" name="Google Shape;182;g1b5532903c9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5532903c9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Discussing on Hardware we have used to implement. We spun up a kubernetes cluster on GCP, which has 2 nodes, with 4 cpus and 8 GB Ram each. The Kafka, cluster is hosted of GCP while the mongodb was hosted on AWS. The Redis cache, and the minio object storage runs in a pod in kubernetes cluster.</a:t>
            </a:r>
            <a:endParaRPr/>
          </a:p>
        </p:txBody>
      </p:sp>
      <p:sp>
        <p:nvSpPr>
          <p:cNvPr id="188" name="Google Shape;188;g1b5532903c9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5532903c9_2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the architecture diagram</a:t>
            </a:r>
            <a:r>
              <a:rPr lang="en-US"/>
              <a:t>. Fancy right? </a:t>
            </a:r>
            <a:endParaRPr/>
          </a:p>
          <a:p>
            <a:pPr indent="0" lvl="0" marL="0" rtl="0" algn="l">
              <a:spcBef>
                <a:spcPts val="0"/>
              </a:spcBef>
              <a:spcAft>
                <a:spcPts val="0"/>
              </a:spcAft>
              <a:buNone/>
            </a:pPr>
            <a:r>
              <a:rPr lang="en-US"/>
              <a:t>Let’s take a deeper look at the individual components and their interactions.</a:t>
            </a:r>
            <a:endParaRPr/>
          </a:p>
          <a:p>
            <a:pPr indent="0" lvl="0" marL="0" rtl="0" algn="l">
              <a:spcBef>
                <a:spcPts val="0"/>
              </a:spcBef>
              <a:spcAft>
                <a:spcPts val="0"/>
              </a:spcAft>
              <a:buNone/>
            </a:pPr>
            <a:r>
              <a:rPr lang="en-US"/>
              <a:t>First we have the users who will interact with the system through the Ui service. This Ui service is deployed on a kubernetes pod and has a loadbalancer routing traffic to it. The UI interacts with the rest of the application via the backend service, which is running on a separate kubernetes pod. The backend service interacts with various other services. Firstly, it connects with the database and the redis cache to retrieve the user data. It also communicates with the search service for specific search tasks. When the user uploads an image, the backend service stores the image in minio and publishes a message to kafa to notify the ocr service to process this image. The ocr service runs as a standalone pod and acts as a consumer listening to a particular kafa topic, will pick the image from minio and generate the text file out of it. The ocr service stores the text file back into the minio object storage and publishes a message to another kafka topic to notify the audio service to process the text file. The audio service is another micro service running on a pod that listens to a kafka topic. When notified, it picks the text file, generates the audio file and persists the metadata such as status, file location, etc in mongo db. The entire process is monitored using google cloud logging, which helps us debug the individual pods.</a:t>
            </a:r>
            <a:endParaRPr/>
          </a:p>
        </p:txBody>
      </p:sp>
      <p:sp>
        <p:nvSpPr>
          <p:cNvPr id="194" name="Google Shape;194;g1b5532903c9_2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5532903c9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just went through a tonne of components interacting with each other. Without a solid testing and debugging framework, it would be impossible to maintain this architecture. For testing, we have separate unit tests for each of the components. This helps us test each microservice in isolation and helps us make changes to </a:t>
            </a:r>
            <a:r>
              <a:rPr lang="en-US"/>
              <a:t>components</a:t>
            </a:r>
            <a:r>
              <a:rPr lang="en-US"/>
              <a:t> </a:t>
            </a:r>
            <a:r>
              <a:rPr lang="en-US"/>
              <a:t>individually. We also have the kubernetes cluster logs which helps us get information about all the kubernetes pods and the events. This helped us debug the system and identify which component was faulty when there was a bug in the system.</a:t>
            </a:r>
            <a:endParaRPr/>
          </a:p>
          <a:p>
            <a:pPr indent="0" lvl="0" marL="0" rtl="0" algn="l">
              <a:spcBef>
                <a:spcPts val="0"/>
              </a:spcBef>
              <a:spcAft>
                <a:spcPts val="0"/>
              </a:spcAft>
              <a:buNone/>
            </a:pPr>
            <a:r>
              <a:rPr lang="en-US"/>
              <a:t>For local development and testing, we used a local minikube cluster.</a:t>
            </a:r>
            <a:endParaRPr/>
          </a:p>
        </p:txBody>
      </p:sp>
      <p:sp>
        <p:nvSpPr>
          <p:cNvPr id="200" name="Google Shape;200;g1b5532903c9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b5532903c9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 what did we learn from the project?</a:t>
            </a:r>
            <a:endParaRPr/>
          </a:p>
          <a:p>
            <a:pPr indent="0" lvl="0" marL="0" rtl="0" algn="l">
              <a:spcBef>
                <a:spcPts val="0"/>
              </a:spcBef>
              <a:spcAft>
                <a:spcPts val="0"/>
              </a:spcAft>
              <a:buNone/>
            </a:pPr>
            <a:r>
              <a:rPr lang="en-US"/>
              <a:t>First of all, we learnt how to modularize the different components of the application. This helped us maintain each component separately and scale each component </a:t>
            </a:r>
            <a:r>
              <a:rPr lang="en-US"/>
              <a:t>independently. For example, the text to audio service is a performance intensive task. This allowed us to independently scale that particular service so there is no delays in the processing of the files. Moreover, this micro service architecture helped us divide the tasks amongst ourselves easily and work independently. The testing process was a lot easier as we were about isolate each application and figure out the bugs more easily. Finally for changes in code, we only needed to deploy the particular component that was changed. This was a lot easier than deploying all the components everytime there was a change in the code bae.</a:t>
            </a:r>
            <a:endParaRPr/>
          </a:p>
        </p:txBody>
      </p:sp>
      <p:sp>
        <p:nvSpPr>
          <p:cNvPr id="206" name="Google Shape;206;g1b5532903c9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b5532903c9_1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 are a couple of things we plan to implement in the future. First of all, the login process could use OAuth for</a:t>
            </a:r>
            <a:r>
              <a:rPr lang="en-US"/>
              <a:t> better security.</a:t>
            </a:r>
            <a:r>
              <a:rPr lang="en-US"/>
              <a:t> </a:t>
            </a:r>
            <a:endParaRPr/>
          </a:p>
          <a:p>
            <a:pPr indent="0" lvl="0" marL="0" rtl="0" algn="l">
              <a:spcBef>
                <a:spcPts val="0"/>
              </a:spcBef>
              <a:spcAft>
                <a:spcPts val="0"/>
              </a:spcAft>
              <a:buNone/>
            </a:pPr>
            <a:r>
              <a:rPr lang="en-US"/>
              <a:t>We could make use of a a config server to store the application configurations instead of passing them in manually as environment variables.</a:t>
            </a:r>
            <a:endParaRPr/>
          </a:p>
          <a:p>
            <a:pPr indent="0" lvl="0" marL="0" rtl="0" algn="l">
              <a:spcBef>
                <a:spcPts val="0"/>
              </a:spcBef>
              <a:spcAft>
                <a:spcPts val="0"/>
              </a:spcAft>
              <a:buNone/>
            </a:pPr>
            <a:r>
              <a:rPr lang="en-US"/>
              <a:t>The files stored in the object storage could also be encrypted.</a:t>
            </a:r>
            <a:endParaRPr/>
          </a:p>
        </p:txBody>
      </p:sp>
      <p:sp>
        <p:nvSpPr>
          <p:cNvPr id="212" name="Google Shape;212;g1b5532903c9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12"/>
          <p:cNvSpPr/>
          <p:nvPr/>
        </p:nvSpPr>
        <p:spPr>
          <a:xfrm>
            <a:off x="0" y="0"/>
            <a:ext cx="9144000" cy="97155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350" u="none" cap="none" strike="noStrike">
              <a:solidFill>
                <a:schemeClr val="dk1"/>
              </a:solidFill>
              <a:latin typeface="Arial Narrow"/>
              <a:ea typeface="Arial Narrow"/>
              <a:cs typeface="Arial Narrow"/>
              <a:sym typeface="Arial Narrow"/>
            </a:endParaRPr>
          </a:p>
        </p:txBody>
      </p:sp>
      <p:pic>
        <p:nvPicPr>
          <p:cNvPr id="20" name="Google Shape;20;p12"/>
          <p:cNvPicPr preferRelativeResize="0"/>
          <p:nvPr/>
        </p:nvPicPr>
        <p:blipFill rotWithShape="1">
          <a:blip r:embed="rId2">
            <a:alphaModFix/>
          </a:blip>
          <a:srcRect b="0" l="0" r="0" t="0"/>
          <a:stretch/>
        </p:blipFill>
        <p:spPr>
          <a:xfrm>
            <a:off x="5456238" y="233363"/>
            <a:ext cx="3625850" cy="600075"/>
          </a:xfrm>
          <a:prstGeom prst="rect">
            <a:avLst/>
          </a:prstGeom>
          <a:noFill/>
          <a:ln>
            <a:noFill/>
          </a:ln>
        </p:spPr>
      </p:pic>
      <p:pic>
        <p:nvPicPr>
          <p:cNvPr id="21" name="Google Shape;21;p12"/>
          <p:cNvPicPr preferRelativeResize="0"/>
          <p:nvPr/>
        </p:nvPicPr>
        <p:blipFill rotWithShape="1">
          <a:blip r:embed="rId3">
            <a:alphaModFix/>
          </a:blip>
          <a:srcRect b="0" l="0" r="0" t="0"/>
          <a:stretch/>
        </p:blipFill>
        <p:spPr>
          <a:xfrm>
            <a:off x="304800" y="1281113"/>
            <a:ext cx="1119188" cy="1116012"/>
          </a:xfrm>
          <a:prstGeom prst="rect">
            <a:avLst/>
          </a:prstGeom>
          <a:noFill/>
          <a:ln>
            <a:noFill/>
          </a:ln>
        </p:spPr>
      </p:pic>
      <p:sp>
        <p:nvSpPr>
          <p:cNvPr id="22" name="Google Shape;22;p12"/>
          <p:cNvSpPr txBox="1"/>
          <p:nvPr>
            <p:ph idx="1" type="subTitle"/>
          </p:nvPr>
        </p:nvSpPr>
        <p:spPr>
          <a:xfrm>
            <a:off x="685800" y="2914650"/>
            <a:ext cx="7677492" cy="1314450"/>
          </a:xfrm>
          <a:prstGeom prst="rect">
            <a:avLst/>
          </a:prstGeom>
          <a:noFill/>
          <a:ln>
            <a:noFill/>
          </a:ln>
        </p:spPr>
        <p:txBody>
          <a:bodyPr anchorCtr="0" anchor="t" bIns="45700" lIns="91425" spcFirstLastPara="1" rIns="91425" wrap="square" tIns="45700">
            <a:noAutofit/>
          </a:bodyPr>
          <a:lstStyle>
            <a:lvl1pPr lvl="0" algn="l">
              <a:spcBef>
                <a:spcPts val="225"/>
              </a:spcBef>
              <a:spcAft>
                <a:spcPts val="0"/>
              </a:spcAft>
              <a:buSzPts val="675"/>
              <a:buNone/>
              <a:defRPr b="0" sz="1125">
                <a:latin typeface="Calibri"/>
                <a:ea typeface="Calibri"/>
                <a:cs typeface="Calibri"/>
                <a:sym typeface="Calibri"/>
              </a:defRPr>
            </a:lvl1pPr>
            <a:lvl2pPr lvl="1" algn="ctr">
              <a:spcBef>
                <a:spcPts val="300"/>
              </a:spcBef>
              <a:spcAft>
                <a:spcPts val="0"/>
              </a:spcAft>
              <a:buSzPts val="1650"/>
              <a:buNone/>
              <a:defRPr/>
            </a:lvl2pPr>
            <a:lvl3pPr lvl="2" algn="ctr">
              <a:spcBef>
                <a:spcPts val="300"/>
              </a:spcBef>
              <a:spcAft>
                <a:spcPts val="0"/>
              </a:spcAft>
              <a:buClr>
                <a:schemeClr val="dk1"/>
              </a:buClr>
              <a:buSzPts val="1200"/>
              <a:buNone/>
              <a:defRPr/>
            </a:lvl3pPr>
            <a:lvl4pPr lvl="3" algn="ctr">
              <a:spcBef>
                <a:spcPts val="300"/>
              </a:spcBef>
              <a:spcAft>
                <a:spcPts val="0"/>
              </a:spcAft>
              <a:buClr>
                <a:schemeClr val="dk1"/>
              </a:buClr>
              <a:buSzPts val="1500"/>
              <a:buFont typeface="Calibri"/>
              <a:buNone/>
              <a:defRPr/>
            </a:lvl4pPr>
            <a:lvl5pPr lvl="4" algn="ctr">
              <a:spcBef>
                <a:spcPts val="300"/>
              </a:spcBef>
              <a:spcAft>
                <a:spcPts val="0"/>
              </a:spcAft>
              <a:buClr>
                <a:schemeClr val="dk1"/>
              </a:buClr>
              <a:buSzPts val="1500"/>
              <a:buFont typeface="Calibri"/>
              <a:buNone/>
              <a:defRPr/>
            </a:lvl5pPr>
            <a:lvl6pPr lvl="5" algn="ctr">
              <a:spcBef>
                <a:spcPts val="225"/>
              </a:spcBef>
              <a:spcAft>
                <a:spcPts val="0"/>
              </a:spcAft>
              <a:buClr>
                <a:schemeClr val="dk1"/>
              </a:buClr>
              <a:buSzPts val="1125"/>
              <a:buFont typeface="Arial"/>
              <a:buNone/>
              <a:defRPr/>
            </a:lvl6pPr>
            <a:lvl7pPr lvl="6" algn="ctr">
              <a:spcBef>
                <a:spcPts val="225"/>
              </a:spcBef>
              <a:spcAft>
                <a:spcPts val="0"/>
              </a:spcAft>
              <a:buClr>
                <a:schemeClr val="dk1"/>
              </a:buClr>
              <a:buSzPts val="1125"/>
              <a:buFont typeface="Arial"/>
              <a:buNone/>
              <a:defRPr/>
            </a:lvl7pPr>
            <a:lvl8pPr lvl="7" algn="ctr">
              <a:spcBef>
                <a:spcPts val="225"/>
              </a:spcBef>
              <a:spcAft>
                <a:spcPts val="0"/>
              </a:spcAft>
              <a:buClr>
                <a:schemeClr val="dk1"/>
              </a:buClr>
              <a:buSzPts val="1125"/>
              <a:buFont typeface="Arial"/>
              <a:buNone/>
              <a:defRPr/>
            </a:lvl8pPr>
            <a:lvl9pPr lvl="8" algn="ctr">
              <a:spcBef>
                <a:spcPts val="225"/>
              </a:spcBef>
              <a:spcAft>
                <a:spcPts val="0"/>
              </a:spcAft>
              <a:buClr>
                <a:schemeClr val="dk1"/>
              </a:buClr>
              <a:buSzPts val="1125"/>
              <a:buFont typeface="Arial"/>
              <a:buNone/>
              <a:defRPr/>
            </a:lvl9pPr>
          </a:lstStyle>
          <a:p/>
        </p:txBody>
      </p:sp>
      <p:sp>
        <p:nvSpPr>
          <p:cNvPr id="23" name="Google Shape;23;p12"/>
          <p:cNvSpPr txBox="1"/>
          <p:nvPr>
            <p:ph type="title"/>
          </p:nvPr>
        </p:nvSpPr>
        <p:spPr>
          <a:xfrm>
            <a:off x="2001440" y="1200150"/>
            <a:ext cx="6277401" cy="16573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21"/>
          <p:cNvSpPr txBox="1"/>
          <p:nvPr>
            <p:ph type="title"/>
          </p:nvPr>
        </p:nvSpPr>
        <p:spPr>
          <a:xfrm>
            <a:off x="374652" y="277813"/>
            <a:ext cx="7591425" cy="571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 type="body"/>
          </p:nvPr>
        </p:nvSpPr>
        <p:spPr>
          <a:xfrm rot="5400000">
            <a:off x="2480471" y="-1061244"/>
            <a:ext cx="3729038" cy="789622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4" name="Shape 54"/>
        <p:cNvGrpSpPr/>
        <p:nvPr/>
      </p:nvGrpSpPr>
      <p:grpSpPr>
        <a:xfrm>
          <a:off x="0" y="0"/>
          <a:ext cx="0" cy="0"/>
          <a:chOff x="0" y="0"/>
          <a:chExt cx="0" cy="0"/>
        </a:xfrm>
      </p:grpSpPr>
      <p:sp>
        <p:nvSpPr>
          <p:cNvPr id="55" name="Google Shape;55;p22"/>
          <p:cNvSpPr txBox="1"/>
          <p:nvPr>
            <p:ph type="title"/>
          </p:nvPr>
        </p:nvSpPr>
        <p:spPr>
          <a:xfrm rot="5400000">
            <a:off x="5761441" y="1368032"/>
            <a:ext cx="4579144" cy="21859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 type="body"/>
          </p:nvPr>
        </p:nvSpPr>
        <p:spPr>
          <a:xfrm rot="5400000">
            <a:off x="1311672" y="-743344"/>
            <a:ext cx="4579144" cy="640873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7" name="Shape 57"/>
        <p:cNvGrpSpPr/>
        <p:nvPr/>
      </p:nvGrpSpPr>
      <p:grpSpPr>
        <a:xfrm>
          <a:off x="0" y="0"/>
          <a:ext cx="0" cy="0"/>
          <a:chOff x="0" y="0"/>
          <a:chExt cx="0" cy="0"/>
        </a:xfrm>
      </p:grpSpPr>
      <p:sp>
        <p:nvSpPr>
          <p:cNvPr id="58" name="Google Shape;58;p23"/>
          <p:cNvSpPr txBox="1"/>
          <p:nvPr>
            <p:ph type="title"/>
          </p:nvPr>
        </p:nvSpPr>
        <p:spPr>
          <a:xfrm>
            <a:off x="396878" y="171450"/>
            <a:ext cx="8747125" cy="571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 type="body"/>
          </p:nvPr>
        </p:nvSpPr>
        <p:spPr>
          <a:xfrm>
            <a:off x="638181" y="1021558"/>
            <a:ext cx="3871913" cy="372903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 name="Google Shape;60;p23"/>
          <p:cNvSpPr txBox="1"/>
          <p:nvPr>
            <p:ph idx="2" type="body"/>
          </p:nvPr>
        </p:nvSpPr>
        <p:spPr>
          <a:xfrm>
            <a:off x="4662489" y="1021561"/>
            <a:ext cx="3871912" cy="1807369"/>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 name="Google Shape;61;p23"/>
          <p:cNvSpPr txBox="1"/>
          <p:nvPr>
            <p:ph idx="3" type="body"/>
          </p:nvPr>
        </p:nvSpPr>
        <p:spPr>
          <a:xfrm>
            <a:off x="4662489" y="2943230"/>
            <a:ext cx="3871912" cy="1807369"/>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62" name="Shape 62"/>
        <p:cNvGrpSpPr/>
        <p:nvPr/>
      </p:nvGrpSpPr>
      <p:grpSpPr>
        <a:xfrm>
          <a:off x="0" y="0"/>
          <a:ext cx="0" cy="0"/>
          <a:chOff x="0" y="0"/>
          <a:chExt cx="0" cy="0"/>
        </a:xfrm>
      </p:grpSpPr>
      <p:sp>
        <p:nvSpPr>
          <p:cNvPr id="63" name="Google Shape;63;p24"/>
          <p:cNvSpPr txBox="1"/>
          <p:nvPr>
            <p:ph type="title"/>
          </p:nvPr>
        </p:nvSpPr>
        <p:spPr>
          <a:xfrm>
            <a:off x="396878" y="171450"/>
            <a:ext cx="8747125" cy="571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 type="body"/>
          </p:nvPr>
        </p:nvSpPr>
        <p:spPr>
          <a:xfrm>
            <a:off x="638181" y="1021558"/>
            <a:ext cx="3871913" cy="372903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24"/>
          <p:cNvSpPr txBox="1"/>
          <p:nvPr>
            <p:ph idx="2" type="body"/>
          </p:nvPr>
        </p:nvSpPr>
        <p:spPr>
          <a:xfrm>
            <a:off x="4662489" y="1021558"/>
            <a:ext cx="3871912" cy="372903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66" name="Shape 66"/>
        <p:cNvGrpSpPr/>
        <p:nvPr/>
      </p:nvGrpSpPr>
      <p:grpSpPr>
        <a:xfrm>
          <a:off x="0" y="0"/>
          <a:ext cx="0" cy="0"/>
          <a:chOff x="0" y="0"/>
          <a:chExt cx="0" cy="0"/>
        </a:xfrm>
      </p:grpSpPr>
      <p:sp>
        <p:nvSpPr>
          <p:cNvPr id="67" name="Google Shape;67;p25"/>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 type="body"/>
          </p:nvPr>
        </p:nvSpPr>
        <p:spPr>
          <a:xfrm>
            <a:off x="685800" y="1485900"/>
            <a:ext cx="3810000" cy="30861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25"/>
          <p:cNvSpPr/>
          <p:nvPr>
            <p:ph idx="2" type="chart"/>
          </p:nvPr>
        </p:nvSpPr>
        <p:spPr>
          <a:xfrm>
            <a:off x="4648200" y="1485900"/>
            <a:ext cx="3810000" cy="3086100"/>
          </a:xfrm>
          <a:prstGeom prst="rect">
            <a:avLst/>
          </a:prstGeom>
          <a:noFill/>
          <a:ln>
            <a:noFill/>
          </a:ln>
        </p:spPr>
        <p:txBody>
          <a:bodyPr anchorCtr="0" anchor="t" bIns="45700" lIns="91425" spcFirstLastPara="1" rIns="91425" wrap="square" tIns="45700">
            <a:noAutofit/>
          </a:bodyPr>
          <a:lstStyle>
            <a:lvl1pPr lvl="0" marR="0" rtl="0" algn="l">
              <a:spcBef>
                <a:spcPts val="420"/>
              </a:spcBef>
              <a:spcAft>
                <a:spcPts val="0"/>
              </a:spcAft>
              <a:buClr>
                <a:srgbClr val="CFB87C"/>
              </a:buClr>
              <a:buSzPts val="1260"/>
              <a:buFont typeface="Noto Sans Symbols"/>
              <a:buChar char="⬛"/>
              <a:defRPr b="1" i="0" sz="2100" u="none" cap="none" strike="noStrike">
                <a:solidFill>
                  <a:schemeClr val="dk1"/>
                </a:solidFill>
                <a:latin typeface="Calibri"/>
                <a:ea typeface="Calibri"/>
                <a:cs typeface="Calibri"/>
                <a:sym typeface="Calibri"/>
              </a:defRPr>
            </a:lvl1pPr>
            <a:lvl2pPr lvl="1" marR="0" rtl="0" algn="l">
              <a:spcBef>
                <a:spcPts val="300"/>
              </a:spcBef>
              <a:spcAft>
                <a:spcPts val="0"/>
              </a:spcAft>
              <a:buClr>
                <a:srgbClr val="CFB87C"/>
              </a:buClr>
              <a:buSzPts val="1650"/>
              <a:buFont typeface="Noto Sans Symbols"/>
              <a:buChar char="▪"/>
              <a:defRPr b="0" i="0" sz="1500" u="none" cap="none" strike="noStrike">
                <a:solidFill>
                  <a:schemeClr val="dk1"/>
                </a:solidFill>
                <a:latin typeface="Calibri"/>
                <a:ea typeface="Calibri"/>
                <a:cs typeface="Calibri"/>
                <a:sym typeface="Calibri"/>
              </a:defRPr>
            </a:lvl2pPr>
            <a:lvl3pPr lvl="2" marR="0" rtl="0" algn="l">
              <a:spcBef>
                <a:spcPts val="300"/>
              </a:spcBef>
              <a:spcAft>
                <a:spcPts val="0"/>
              </a:spcAft>
              <a:buClr>
                <a:schemeClr val="dk1"/>
              </a:buClr>
              <a:buSzPts val="1200"/>
              <a:buFont typeface="Noto Sans Symbols"/>
              <a:buChar char="▪"/>
              <a:defRPr b="0" i="0" sz="15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5pPr>
            <a:lvl6pPr lvl="5"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70" name="Shape 70"/>
        <p:cNvGrpSpPr/>
        <p:nvPr/>
      </p:nvGrpSpPr>
      <p:grpSpPr>
        <a:xfrm>
          <a:off x="0" y="0"/>
          <a:ext cx="0" cy="0"/>
          <a:chOff x="0" y="0"/>
          <a:chExt cx="0" cy="0"/>
        </a:xfrm>
      </p:grpSpPr>
      <p:sp>
        <p:nvSpPr>
          <p:cNvPr id="71" name="Google Shape;71;p26"/>
          <p:cNvSpPr txBox="1"/>
          <p:nvPr>
            <p:ph type="title"/>
          </p:nvPr>
        </p:nvSpPr>
        <p:spPr>
          <a:xfrm>
            <a:off x="542931" y="200027"/>
            <a:ext cx="7980363" cy="5429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72" name="Shape 72"/>
        <p:cNvGrpSpPr/>
        <p:nvPr/>
      </p:nvGrpSpPr>
      <p:grpSpPr>
        <a:xfrm>
          <a:off x="0" y="0"/>
          <a:ext cx="0" cy="0"/>
          <a:chOff x="0" y="0"/>
          <a:chExt cx="0" cy="0"/>
        </a:xfrm>
      </p:grpSpPr>
      <p:sp>
        <p:nvSpPr>
          <p:cNvPr id="73" name="Google Shape;73;p27"/>
          <p:cNvSpPr txBox="1"/>
          <p:nvPr>
            <p:ph type="title"/>
          </p:nvPr>
        </p:nvSpPr>
        <p:spPr>
          <a:xfrm>
            <a:off x="542931" y="200027"/>
            <a:ext cx="7980363" cy="5429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 type="body"/>
          </p:nvPr>
        </p:nvSpPr>
        <p:spPr>
          <a:xfrm>
            <a:off x="490540" y="1057278"/>
            <a:ext cx="8502650" cy="192881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7"/>
          <p:cNvSpPr txBox="1"/>
          <p:nvPr>
            <p:ph idx="2" type="body"/>
          </p:nvPr>
        </p:nvSpPr>
        <p:spPr>
          <a:xfrm>
            <a:off x="490540" y="3100390"/>
            <a:ext cx="8502650" cy="192881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Over Text" type="twoObjOverTx">
  <p:cSld name="TWO_OBJECTS_OVER_TEXT">
    <p:spTree>
      <p:nvGrpSpPr>
        <p:cNvPr id="76" name="Shape 76"/>
        <p:cNvGrpSpPr/>
        <p:nvPr/>
      </p:nvGrpSpPr>
      <p:grpSpPr>
        <a:xfrm>
          <a:off x="0" y="0"/>
          <a:ext cx="0" cy="0"/>
          <a:chOff x="0" y="0"/>
          <a:chExt cx="0" cy="0"/>
        </a:xfrm>
      </p:grpSpPr>
      <p:sp>
        <p:nvSpPr>
          <p:cNvPr id="77" name="Google Shape;77;p28"/>
          <p:cNvSpPr txBox="1"/>
          <p:nvPr>
            <p:ph type="title"/>
          </p:nvPr>
        </p:nvSpPr>
        <p:spPr>
          <a:xfrm>
            <a:off x="542931" y="200027"/>
            <a:ext cx="7980363" cy="5429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 type="body"/>
          </p:nvPr>
        </p:nvSpPr>
        <p:spPr>
          <a:xfrm>
            <a:off x="490544" y="1057278"/>
            <a:ext cx="4175125" cy="192881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28"/>
          <p:cNvSpPr txBox="1"/>
          <p:nvPr>
            <p:ph idx="2" type="body"/>
          </p:nvPr>
        </p:nvSpPr>
        <p:spPr>
          <a:xfrm>
            <a:off x="4818069" y="1057278"/>
            <a:ext cx="4175125" cy="192881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28"/>
          <p:cNvSpPr txBox="1"/>
          <p:nvPr>
            <p:ph idx="3" type="body"/>
          </p:nvPr>
        </p:nvSpPr>
        <p:spPr>
          <a:xfrm>
            <a:off x="490540" y="3100390"/>
            <a:ext cx="8502650" cy="192881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iagram or Organization Chart" type="dgm">
  <p:cSld name="DIAGRAM">
    <p:spTree>
      <p:nvGrpSpPr>
        <p:cNvPr id="81" name="Shape 81"/>
        <p:cNvGrpSpPr/>
        <p:nvPr/>
      </p:nvGrpSpPr>
      <p:grpSpPr>
        <a:xfrm>
          <a:off x="0" y="0"/>
          <a:ext cx="0" cy="0"/>
          <a:chOff x="0" y="0"/>
          <a:chExt cx="0" cy="0"/>
        </a:xfrm>
      </p:grpSpPr>
      <p:sp>
        <p:nvSpPr>
          <p:cNvPr id="82" name="Google Shape;82;p29"/>
          <p:cNvSpPr txBox="1"/>
          <p:nvPr>
            <p:ph type="title"/>
          </p:nvPr>
        </p:nvSpPr>
        <p:spPr>
          <a:xfrm>
            <a:off x="762000" y="57150"/>
            <a:ext cx="77724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p:nvPr>
            <p:ph idx="2" type="dgm"/>
          </p:nvPr>
        </p:nvSpPr>
        <p:spPr>
          <a:xfrm>
            <a:off x="762000" y="1143000"/>
            <a:ext cx="7772400" cy="3543300"/>
          </a:xfrm>
          <a:prstGeom prst="rect">
            <a:avLst/>
          </a:prstGeom>
          <a:noFill/>
          <a:ln>
            <a:noFill/>
          </a:ln>
        </p:spPr>
        <p:txBody>
          <a:bodyPr anchorCtr="0" anchor="t" bIns="45700" lIns="91425" spcFirstLastPara="1" rIns="91425" wrap="square" tIns="45700">
            <a:noAutofit/>
          </a:bodyPr>
          <a:lstStyle>
            <a:lvl1pPr lvl="0" marR="0" rtl="0" algn="l">
              <a:spcBef>
                <a:spcPts val="420"/>
              </a:spcBef>
              <a:spcAft>
                <a:spcPts val="0"/>
              </a:spcAft>
              <a:buClr>
                <a:srgbClr val="CFB87C"/>
              </a:buClr>
              <a:buSzPts val="1260"/>
              <a:buFont typeface="Noto Sans Symbols"/>
              <a:buChar char="⬛"/>
              <a:defRPr b="1" i="0" sz="2100" u="none" cap="none" strike="noStrike">
                <a:solidFill>
                  <a:schemeClr val="dk1"/>
                </a:solidFill>
                <a:latin typeface="Calibri"/>
                <a:ea typeface="Calibri"/>
                <a:cs typeface="Calibri"/>
                <a:sym typeface="Calibri"/>
              </a:defRPr>
            </a:lvl1pPr>
            <a:lvl2pPr lvl="1" marR="0" rtl="0" algn="l">
              <a:spcBef>
                <a:spcPts val="300"/>
              </a:spcBef>
              <a:spcAft>
                <a:spcPts val="0"/>
              </a:spcAft>
              <a:buClr>
                <a:srgbClr val="CFB87C"/>
              </a:buClr>
              <a:buSzPts val="1650"/>
              <a:buFont typeface="Noto Sans Symbols"/>
              <a:buChar char="▪"/>
              <a:defRPr b="0" i="0" sz="1500" u="none" cap="none" strike="noStrike">
                <a:solidFill>
                  <a:schemeClr val="dk1"/>
                </a:solidFill>
                <a:latin typeface="Calibri"/>
                <a:ea typeface="Calibri"/>
                <a:cs typeface="Calibri"/>
                <a:sym typeface="Calibri"/>
              </a:defRPr>
            </a:lvl2pPr>
            <a:lvl3pPr lvl="2" marR="0" rtl="0" algn="l">
              <a:spcBef>
                <a:spcPts val="300"/>
              </a:spcBef>
              <a:spcAft>
                <a:spcPts val="0"/>
              </a:spcAft>
              <a:buClr>
                <a:schemeClr val="dk1"/>
              </a:buClr>
              <a:buSzPts val="1200"/>
              <a:buFont typeface="Noto Sans Symbols"/>
              <a:buChar char="▪"/>
              <a:defRPr b="0" i="0" sz="15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5pPr>
            <a:lvl6pPr lvl="5"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84" name="Google Shape;84;p29"/>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85" name="Google Shape;85;p29"/>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86" name="Google Shape;86;p29"/>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Narrow"/>
                <a:ea typeface="Arial Narrow"/>
                <a:cs typeface="Arial Narrow"/>
                <a:sym typeface="Arial Narrow"/>
              </a:defRPr>
            </a:lvl1pPr>
            <a:lvl2pPr indent="0" lvl="1" marL="0" marR="0" rtl="0" algn="l">
              <a:spcBef>
                <a:spcPts val="0"/>
              </a:spcBef>
              <a:buNone/>
              <a:defRPr b="0" i="0" sz="1800" u="none" cap="none" strike="noStrike">
                <a:solidFill>
                  <a:schemeClr val="dk1"/>
                </a:solidFill>
                <a:latin typeface="Arial Narrow"/>
                <a:ea typeface="Arial Narrow"/>
                <a:cs typeface="Arial Narrow"/>
                <a:sym typeface="Arial Narrow"/>
              </a:defRPr>
            </a:lvl2pPr>
            <a:lvl3pPr indent="0" lvl="2" marL="0" marR="0" rtl="0" algn="l">
              <a:spcBef>
                <a:spcPts val="0"/>
              </a:spcBef>
              <a:buNone/>
              <a:defRPr b="0" i="0" sz="1800" u="none" cap="none" strike="noStrike">
                <a:solidFill>
                  <a:schemeClr val="dk1"/>
                </a:solidFill>
                <a:latin typeface="Arial Narrow"/>
                <a:ea typeface="Arial Narrow"/>
                <a:cs typeface="Arial Narrow"/>
                <a:sym typeface="Arial Narrow"/>
              </a:defRPr>
            </a:lvl3pPr>
            <a:lvl4pPr indent="0" lvl="3" marL="0" marR="0" rtl="0" algn="l">
              <a:spcBef>
                <a:spcPts val="0"/>
              </a:spcBef>
              <a:buNone/>
              <a:defRPr b="0" i="0" sz="1800" u="none" cap="none" strike="noStrike">
                <a:solidFill>
                  <a:schemeClr val="dk1"/>
                </a:solidFill>
                <a:latin typeface="Arial Narrow"/>
                <a:ea typeface="Arial Narrow"/>
                <a:cs typeface="Arial Narrow"/>
                <a:sym typeface="Arial Narrow"/>
              </a:defRPr>
            </a:lvl4pPr>
            <a:lvl5pPr indent="0" lvl="4" marL="0" marR="0" rtl="0" algn="l">
              <a:spcBef>
                <a:spcPts val="0"/>
              </a:spcBef>
              <a:buNone/>
              <a:defRPr b="0" i="0" sz="1800" u="none" cap="none" strike="noStrike">
                <a:solidFill>
                  <a:schemeClr val="dk1"/>
                </a:solidFill>
                <a:latin typeface="Arial Narrow"/>
                <a:ea typeface="Arial Narrow"/>
                <a:cs typeface="Arial Narrow"/>
                <a:sym typeface="Arial Narrow"/>
              </a:defRPr>
            </a:lvl5pPr>
            <a:lvl6pPr indent="0" lvl="5" marL="0" marR="0" rtl="0" algn="l">
              <a:spcBef>
                <a:spcPts val="0"/>
              </a:spcBef>
              <a:buNone/>
              <a:defRPr b="0" i="0" sz="1800" u="none" cap="none" strike="noStrike">
                <a:solidFill>
                  <a:schemeClr val="dk1"/>
                </a:solidFill>
                <a:latin typeface="Arial Narrow"/>
                <a:ea typeface="Arial Narrow"/>
                <a:cs typeface="Arial Narrow"/>
                <a:sym typeface="Arial Narrow"/>
              </a:defRPr>
            </a:lvl6pPr>
            <a:lvl7pPr indent="0" lvl="6" marL="0" marR="0" rtl="0" algn="l">
              <a:spcBef>
                <a:spcPts val="0"/>
              </a:spcBef>
              <a:buNone/>
              <a:defRPr b="0" i="0" sz="1800" u="none" cap="none" strike="noStrike">
                <a:solidFill>
                  <a:schemeClr val="dk1"/>
                </a:solidFill>
                <a:latin typeface="Arial Narrow"/>
                <a:ea typeface="Arial Narrow"/>
                <a:cs typeface="Arial Narrow"/>
                <a:sym typeface="Arial Narrow"/>
              </a:defRPr>
            </a:lvl7pPr>
            <a:lvl8pPr indent="0" lvl="7" marL="0" marR="0" rtl="0" algn="l">
              <a:spcBef>
                <a:spcPts val="0"/>
              </a:spcBef>
              <a:buNone/>
              <a:defRPr b="0" i="0" sz="1800" u="none" cap="none" strike="noStrike">
                <a:solidFill>
                  <a:schemeClr val="dk1"/>
                </a:solidFill>
                <a:latin typeface="Arial Narrow"/>
                <a:ea typeface="Arial Narrow"/>
                <a:cs typeface="Arial Narrow"/>
                <a:sym typeface="Arial Narrow"/>
              </a:defRPr>
            </a:lvl8pPr>
            <a:lvl9pPr indent="0" lvl="8" marL="0" marR="0" rtl="0" algn="l">
              <a:spcBef>
                <a:spcPts val="0"/>
              </a:spcBef>
              <a:buNone/>
              <a:defRPr b="0" i="0" sz="1800" u="none" cap="none" strike="noStrike">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87" name="Shape 87"/>
        <p:cNvGrpSpPr/>
        <p:nvPr/>
      </p:nvGrpSpPr>
      <p:grpSpPr>
        <a:xfrm>
          <a:off x="0" y="0"/>
          <a:ext cx="0" cy="0"/>
          <a:chOff x="0" y="0"/>
          <a:chExt cx="0" cy="0"/>
        </a:xfrm>
      </p:grpSpPr>
      <p:sp>
        <p:nvSpPr>
          <p:cNvPr id="88" name="Google Shape;88;p30"/>
          <p:cNvSpPr txBox="1"/>
          <p:nvPr>
            <p:ph type="title"/>
          </p:nvPr>
        </p:nvSpPr>
        <p:spPr>
          <a:xfrm>
            <a:off x="762000" y="57150"/>
            <a:ext cx="77724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0"/>
          <p:cNvSpPr/>
          <p:nvPr>
            <p:ph idx="2" type="clipArt"/>
          </p:nvPr>
        </p:nvSpPr>
        <p:spPr>
          <a:xfrm>
            <a:off x="762000" y="1143000"/>
            <a:ext cx="3810000" cy="3543300"/>
          </a:xfrm>
          <a:prstGeom prst="rect">
            <a:avLst/>
          </a:prstGeom>
          <a:noFill/>
          <a:ln>
            <a:noFill/>
          </a:ln>
        </p:spPr>
      </p:sp>
      <p:sp>
        <p:nvSpPr>
          <p:cNvPr id="90" name="Google Shape;90;p30"/>
          <p:cNvSpPr txBox="1"/>
          <p:nvPr>
            <p:ph idx="1" type="body"/>
          </p:nvPr>
        </p:nvSpPr>
        <p:spPr>
          <a:xfrm>
            <a:off x="4724400" y="1143000"/>
            <a:ext cx="3810000" cy="35433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30"/>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2" name="Google Shape;92;p30"/>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3" name="Google Shape;93;p30"/>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Narrow"/>
                <a:ea typeface="Arial Narrow"/>
                <a:cs typeface="Arial Narrow"/>
                <a:sym typeface="Arial Narrow"/>
              </a:defRPr>
            </a:lvl1pPr>
            <a:lvl2pPr indent="0" lvl="1" marL="0" marR="0" rtl="0" algn="l">
              <a:spcBef>
                <a:spcPts val="0"/>
              </a:spcBef>
              <a:buNone/>
              <a:defRPr b="0" i="0" sz="1800" u="none" cap="none" strike="noStrike">
                <a:solidFill>
                  <a:schemeClr val="dk1"/>
                </a:solidFill>
                <a:latin typeface="Arial Narrow"/>
                <a:ea typeface="Arial Narrow"/>
                <a:cs typeface="Arial Narrow"/>
                <a:sym typeface="Arial Narrow"/>
              </a:defRPr>
            </a:lvl2pPr>
            <a:lvl3pPr indent="0" lvl="2" marL="0" marR="0" rtl="0" algn="l">
              <a:spcBef>
                <a:spcPts val="0"/>
              </a:spcBef>
              <a:buNone/>
              <a:defRPr b="0" i="0" sz="1800" u="none" cap="none" strike="noStrike">
                <a:solidFill>
                  <a:schemeClr val="dk1"/>
                </a:solidFill>
                <a:latin typeface="Arial Narrow"/>
                <a:ea typeface="Arial Narrow"/>
                <a:cs typeface="Arial Narrow"/>
                <a:sym typeface="Arial Narrow"/>
              </a:defRPr>
            </a:lvl3pPr>
            <a:lvl4pPr indent="0" lvl="3" marL="0" marR="0" rtl="0" algn="l">
              <a:spcBef>
                <a:spcPts val="0"/>
              </a:spcBef>
              <a:buNone/>
              <a:defRPr b="0" i="0" sz="1800" u="none" cap="none" strike="noStrike">
                <a:solidFill>
                  <a:schemeClr val="dk1"/>
                </a:solidFill>
                <a:latin typeface="Arial Narrow"/>
                <a:ea typeface="Arial Narrow"/>
                <a:cs typeface="Arial Narrow"/>
                <a:sym typeface="Arial Narrow"/>
              </a:defRPr>
            </a:lvl4pPr>
            <a:lvl5pPr indent="0" lvl="4" marL="0" marR="0" rtl="0" algn="l">
              <a:spcBef>
                <a:spcPts val="0"/>
              </a:spcBef>
              <a:buNone/>
              <a:defRPr b="0" i="0" sz="1800" u="none" cap="none" strike="noStrike">
                <a:solidFill>
                  <a:schemeClr val="dk1"/>
                </a:solidFill>
                <a:latin typeface="Arial Narrow"/>
                <a:ea typeface="Arial Narrow"/>
                <a:cs typeface="Arial Narrow"/>
                <a:sym typeface="Arial Narrow"/>
              </a:defRPr>
            </a:lvl5pPr>
            <a:lvl6pPr indent="0" lvl="5" marL="0" marR="0" rtl="0" algn="l">
              <a:spcBef>
                <a:spcPts val="0"/>
              </a:spcBef>
              <a:buNone/>
              <a:defRPr b="0" i="0" sz="1800" u="none" cap="none" strike="noStrike">
                <a:solidFill>
                  <a:schemeClr val="dk1"/>
                </a:solidFill>
                <a:latin typeface="Arial Narrow"/>
                <a:ea typeface="Arial Narrow"/>
                <a:cs typeface="Arial Narrow"/>
                <a:sym typeface="Arial Narrow"/>
              </a:defRPr>
            </a:lvl6pPr>
            <a:lvl7pPr indent="0" lvl="6" marL="0" marR="0" rtl="0" algn="l">
              <a:spcBef>
                <a:spcPts val="0"/>
              </a:spcBef>
              <a:buNone/>
              <a:defRPr b="0" i="0" sz="1800" u="none" cap="none" strike="noStrike">
                <a:solidFill>
                  <a:schemeClr val="dk1"/>
                </a:solidFill>
                <a:latin typeface="Arial Narrow"/>
                <a:ea typeface="Arial Narrow"/>
                <a:cs typeface="Arial Narrow"/>
                <a:sym typeface="Arial Narrow"/>
              </a:defRPr>
            </a:lvl7pPr>
            <a:lvl8pPr indent="0" lvl="7" marL="0" marR="0" rtl="0" algn="l">
              <a:spcBef>
                <a:spcPts val="0"/>
              </a:spcBef>
              <a:buNone/>
              <a:defRPr b="0" i="0" sz="1800" u="none" cap="none" strike="noStrike">
                <a:solidFill>
                  <a:schemeClr val="dk1"/>
                </a:solidFill>
                <a:latin typeface="Arial Narrow"/>
                <a:ea typeface="Arial Narrow"/>
                <a:cs typeface="Arial Narrow"/>
                <a:sym typeface="Arial Narrow"/>
              </a:defRPr>
            </a:lvl8pPr>
            <a:lvl9pPr indent="0" lvl="8" marL="0" marR="0" rtl="0" algn="l">
              <a:spcBef>
                <a:spcPts val="0"/>
              </a:spcBef>
              <a:buNone/>
              <a:defRPr b="0" i="0" sz="1800" u="none" cap="none" strike="noStrike">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3"/>
          <p:cNvSpPr txBox="1"/>
          <p:nvPr>
            <p:ph type="title"/>
          </p:nvPr>
        </p:nvSpPr>
        <p:spPr>
          <a:xfrm>
            <a:off x="357024" y="326759"/>
            <a:ext cx="7592093" cy="571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 type="body"/>
          </p:nvPr>
        </p:nvSpPr>
        <p:spPr>
          <a:xfrm>
            <a:off x="396877" y="1022350"/>
            <a:ext cx="7896225" cy="3729038"/>
          </a:xfrm>
          <a:prstGeom prst="rect">
            <a:avLst/>
          </a:prstGeom>
          <a:noFill/>
          <a:ln>
            <a:noFill/>
          </a:ln>
        </p:spPr>
        <p:txBody>
          <a:bodyPr anchorCtr="0" anchor="t" bIns="45700" lIns="91425" spcFirstLastPara="1" rIns="91425" wrap="square" tIns="45700">
            <a:noAutofit/>
          </a:bodyPr>
          <a:lstStyle>
            <a:lvl1pPr indent="-331470" lvl="0" marL="457200" algn="l">
              <a:spcBef>
                <a:spcPts val="540"/>
              </a:spcBef>
              <a:spcAft>
                <a:spcPts val="0"/>
              </a:spcAft>
              <a:buSzPts val="1620"/>
              <a:buChar char="⬛"/>
              <a:defRPr sz="2700"/>
            </a:lvl1pPr>
            <a:lvl2pPr indent="-375285" lvl="1" marL="914400" algn="l">
              <a:spcBef>
                <a:spcPts val="420"/>
              </a:spcBef>
              <a:spcAft>
                <a:spcPts val="0"/>
              </a:spcAft>
              <a:buSzPts val="2310"/>
              <a:buChar char="▪"/>
              <a:defRPr sz="2100"/>
            </a:lvl2pPr>
            <a:lvl3pPr indent="-335280" lvl="2" marL="1371600" algn="l">
              <a:spcBef>
                <a:spcPts val="420"/>
              </a:spcBef>
              <a:spcAft>
                <a:spcPts val="0"/>
              </a:spcAft>
              <a:buClr>
                <a:schemeClr val="dk1"/>
              </a:buClr>
              <a:buSzPts val="1680"/>
              <a:buChar char="▪"/>
              <a:defRPr sz="2100"/>
            </a:lvl3pPr>
            <a:lvl4pPr indent="-361950" lvl="3" marL="1828800" algn="l">
              <a:spcBef>
                <a:spcPts val="420"/>
              </a:spcBef>
              <a:spcAft>
                <a:spcPts val="0"/>
              </a:spcAft>
              <a:buClr>
                <a:schemeClr val="dk1"/>
              </a:buClr>
              <a:buSzPts val="2100"/>
              <a:buFont typeface="Calibri"/>
              <a:buChar char="–"/>
              <a:defRPr sz="2100"/>
            </a:lvl4pPr>
            <a:lvl5pPr indent="-361950" lvl="4" marL="2286000" algn="l">
              <a:spcBef>
                <a:spcPts val="420"/>
              </a:spcBef>
              <a:spcAft>
                <a:spcPts val="0"/>
              </a:spcAft>
              <a:buClr>
                <a:schemeClr val="dk1"/>
              </a:buClr>
              <a:buSzPts val="2100"/>
              <a:buFont typeface="Calibri"/>
              <a:buChar char="»"/>
              <a:defRPr sz="2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type="chart">
  <p:cSld name="CHART">
    <p:spTree>
      <p:nvGrpSpPr>
        <p:cNvPr id="94" name="Shape 94"/>
        <p:cNvGrpSpPr/>
        <p:nvPr/>
      </p:nvGrpSpPr>
      <p:grpSpPr>
        <a:xfrm>
          <a:off x="0" y="0"/>
          <a:ext cx="0" cy="0"/>
          <a:chOff x="0" y="0"/>
          <a:chExt cx="0" cy="0"/>
        </a:xfrm>
      </p:grpSpPr>
      <p:sp>
        <p:nvSpPr>
          <p:cNvPr id="95" name="Google Shape;95;p31"/>
          <p:cNvSpPr txBox="1"/>
          <p:nvPr>
            <p:ph type="title"/>
          </p:nvPr>
        </p:nvSpPr>
        <p:spPr>
          <a:xfrm>
            <a:off x="762000" y="57150"/>
            <a:ext cx="77724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1"/>
          <p:cNvSpPr/>
          <p:nvPr>
            <p:ph idx="2" type="chart"/>
          </p:nvPr>
        </p:nvSpPr>
        <p:spPr>
          <a:xfrm>
            <a:off x="762000" y="1143000"/>
            <a:ext cx="7772400" cy="3543300"/>
          </a:xfrm>
          <a:prstGeom prst="rect">
            <a:avLst/>
          </a:prstGeom>
          <a:noFill/>
          <a:ln>
            <a:noFill/>
          </a:ln>
        </p:spPr>
        <p:txBody>
          <a:bodyPr anchorCtr="0" anchor="t" bIns="45700" lIns="91425" spcFirstLastPara="1" rIns="91425" wrap="square" tIns="45700">
            <a:noAutofit/>
          </a:bodyPr>
          <a:lstStyle>
            <a:lvl1pPr lvl="0" marR="0" rtl="0" algn="l">
              <a:spcBef>
                <a:spcPts val="420"/>
              </a:spcBef>
              <a:spcAft>
                <a:spcPts val="0"/>
              </a:spcAft>
              <a:buClr>
                <a:srgbClr val="CFB87C"/>
              </a:buClr>
              <a:buSzPts val="1260"/>
              <a:buFont typeface="Noto Sans Symbols"/>
              <a:buChar char="⬛"/>
              <a:defRPr b="1" i="0" sz="2100" u="none" cap="none" strike="noStrike">
                <a:solidFill>
                  <a:schemeClr val="dk1"/>
                </a:solidFill>
                <a:latin typeface="Calibri"/>
                <a:ea typeface="Calibri"/>
                <a:cs typeface="Calibri"/>
                <a:sym typeface="Calibri"/>
              </a:defRPr>
            </a:lvl1pPr>
            <a:lvl2pPr lvl="1" marR="0" rtl="0" algn="l">
              <a:spcBef>
                <a:spcPts val="300"/>
              </a:spcBef>
              <a:spcAft>
                <a:spcPts val="0"/>
              </a:spcAft>
              <a:buClr>
                <a:srgbClr val="CFB87C"/>
              </a:buClr>
              <a:buSzPts val="1650"/>
              <a:buFont typeface="Noto Sans Symbols"/>
              <a:buChar char="▪"/>
              <a:defRPr b="0" i="0" sz="1500" u="none" cap="none" strike="noStrike">
                <a:solidFill>
                  <a:schemeClr val="dk1"/>
                </a:solidFill>
                <a:latin typeface="Calibri"/>
                <a:ea typeface="Calibri"/>
                <a:cs typeface="Calibri"/>
                <a:sym typeface="Calibri"/>
              </a:defRPr>
            </a:lvl2pPr>
            <a:lvl3pPr lvl="2" marR="0" rtl="0" algn="l">
              <a:spcBef>
                <a:spcPts val="300"/>
              </a:spcBef>
              <a:spcAft>
                <a:spcPts val="0"/>
              </a:spcAft>
              <a:buClr>
                <a:schemeClr val="dk1"/>
              </a:buClr>
              <a:buSzPts val="1200"/>
              <a:buFont typeface="Noto Sans Symbols"/>
              <a:buChar char="▪"/>
              <a:defRPr b="0" i="0" sz="15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5pPr>
            <a:lvl6pPr lvl="5"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97" name="Google Shape;97;p31"/>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8" name="Google Shape;98;p31"/>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9" name="Google Shape;99;p31"/>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Narrow"/>
                <a:ea typeface="Arial Narrow"/>
                <a:cs typeface="Arial Narrow"/>
                <a:sym typeface="Arial Narrow"/>
              </a:defRPr>
            </a:lvl1pPr>
            <a:lvl2pPr indent="0" lvl="1" marL="0" marR="0" rtl="0" algn="l">
              <a:spcBef>
                <a:spcPts val="0"/>
              </a:spcBef>
              <a:buNone/>
              <a:defRPr b="0" i="0" sz="1800" u="none" cap="none" strike="noStrike">
                <a:solidFill>
                  <a:schemeClr val="dk1"/>
                </a:solidFill>
                <a:latin typeface="Arial Narrow"/>
                <a:ea typeface="Arial Narrow"/>
                <a:cs typeface="Arial Narrow"/>
                <a:sym typeface="Arial Narrow"/>
              </a:defRPr>
            </a:lvl2pPr>
            <a:lvl3pPr indent="0" lvl="2" marL="0" marR="0" rtl="0" algn="l">
              <a:spcBef>
                <a:spcPts val="0"/>
              </a:spcBef>
              <a:buNone/>
              <a:defRPr b="0" i="0" sz="1800" u="none" cap="none" strike="noStrike">
                <a:solidFill>
                  <a:schemeClr val="dk1"/>
                </a:solidFill>
                <a:latin typeface="Arial Narrow"/>
                <a:ea typeface="Arial Narrow"/>
                <a:cs typeface="Arial Narrow"/>
                <a:sym typeface="Arial Narrow"/>
              </a:defRPr>
            </a:lvl3pPr>
            <a:lvl4pPr indent="0" lvl="3" marL="0" marR="0" rtl="0" algn="l">
              <a:spcBef>
                <a:spcPts val="0"/>
              </a:spcBef>
              <a:buNone/>
              <a:defRPr b="0" i="0" sz="1800" u="none" cap="none" strike="noStrike">
                <a:solidFill>
                  <a:schemeClr val="dk1"/>
                </a:solidFill>
                <a:latin typeface="Arial Narrow"/>
                <a:ea typeface="Arial Narrow"/>
                <a:cs typeface="Arial Narrow"/>
                <a:sym typeface="Arial Narrow"/>
              </a:defRPr>
            </a:lvl4pPr>
            <a:lvl5pPr indent="0" lvl="4" marL="0" marR="0" rtl="0" algn="l">
              <a:spcBef>
                <a:spcPts val="0"/>
              </a:spcBef>
              <a:buNone/>
              <a:defRPr b="0" i="0" sz="1800" u="none" cap="none" strike="noStrike">
                <a:solidFill>
                  <a:schemeClr val="dk1"/>
                </a:solidFill>
                <a:latin typeface="Arial Narrow"/>
                <a:ea typeface="Arial Narrow"/>
                <a:cs typeface="Arial Narrow"/>
                <a:sym typeface="Arial Narrow"/>
              </a:defRPr>
            </a:lvl5pPr>
            <a:lvl6pPr indent="0" lvl="5" marL="0" marR="0" rtl="0" algn="l">
              <a:spcBef>
                <a:spcPts val="0"/>
              </a:spcBef>
              <a:buNone/>
              <a:defRPr b="0" i="0" sz="1800" u="none" cap="none" strike="noStrike">
                <a:solidFill>
                  <a:schemeClr val="dk1"/>
                </a:solidFill>
                <a:latin typeface="Arial Narrow"/>
                <a:ea typeface="Arial Narrow"/>
                <a:cs typeface="Arial Narrow"/>
                <a:sym typeface="Arial Narrow"/>
              </a:defRPr>
            </a:lvl6pPr>
            <a:lvl7pPr indent="0" lvl="6" marL="0" marR="0" rtl="0" algn="l">
              <a:spcBef>
                <a:spcPts val="0"/>
              </a:spcBef>
              <a:buNone/>
              <a:defRPr b="0" i="0" sz="1800" u="none" cap="none" strike="noStrike">
                <a:solidFill>
                  <a:schemeClr val="dk1"/>
                </a:solidFill>
                <a:latin typeface="Arial Narrow"/>
                <a:ea typeface="Arial Narrow"/>
                <a:cs typeface="Arial Narrow"/>
                <a:sym typeface="Arial Narrow"/>
              </a:defRPr>
            </a:lvl7pPr>
            <a:lvl8pPr indent="0" lvl="7" marL="0" marR="0" rtl="0" algn="l">
              <a:spcBef>
                <a:spcPts val="0"/>
              </a:spcBef>
              <a:buNone/>
              <a:defRPr b="0" i="0" sz="1800" u="none" cap="none" strike="noStrike">
                <a:solidFill>
                  <a:schemeClr val="dk1"/>
                </a:solidFill>
                <a:latin typeface="Arial Narrow"/>
                <a:ea typeface="Arial Narrow"/>
                <a:cs typeface="Arial Narrow"/>
                <a:sym typeface="Arial Narrow"/>
              </a:defRPr>
            </a:lvl8pPr>
            <a:lvl9pPr indent="0" lvl="8" marL="0" marR="0" rtl="0" algn="l">
              <a:spcBef>
                <a:spcPts val="0"/>
              </a:spcBef>
              <a:buNone/>
              <a:defRPr b="0" i="0" sz="1800" u="none" cap="none" strike="noStrike">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100" name="Shape 100"/>
        <p:cNvGrpSpPr/>
        <p:nvPr/>
      </p:nvGrpSpPr>
      <p:grpSpPr>
        <a:xfrm>
          <a:off x="0" y="0"/>
          <a:ext cx="0" cy="0"/>
          <a:chOff x="0" y="0"/>
          <a:chExt cx="0" cy="0"/>
        </a:xfrm>
      </p:grpSpPr>
      <p:sp>
        <p:nvSpPr>
          <p:cNvPr id="101" name="Google Shape;101;p32"/>
          <p:cNvSpPr txBox="1"/>
          <p:nvPr>
            <p:ph type="title"/>
          </p:nvPr>
        </p:nvSpPr>
        <p:spPr>
          <a:xfrm>
            <a:off x="762000" y="57150"/>
            <a:ext cx="77724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2"/>
          <p:cNvSpPr txBox="1"/>
          <p:nvPr>
            <p:ph idx="1" type="body"/>
          </p:nvPr>
        </p:nvSpPr>
        <p:spPr>
          <a:xfrm>
            <a:off x="762000" y="1143000"/>
            <a:ext cx="3810000" cy="35433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32"/>
          <p:cNvSpPr/>
          <p:nvPr>
            <p:ph idx="2" type="clipArt"/>
          </p:nvPr>
        </p:nvSpPr>
        <p:spPr>
          <a:xfrm>
            <a:off x="4724400" y="1143000"/>
            <a:ext cx="3810000" cy="3543300"/>
          </a:xfrm>
          <a:prstGeom prst="rect">
            <a:avLst/>
          </a:prstGeom>
          <a:noFill/>
          <a:ln>
            <a:noFill/>
          </a:ln>
        </p:spPr>
      </p:sp>
      <p:sp>
        <p:nvSpPr>
          <p:cNvPr id="104" name="Google Shape;104;p32"/>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05" name="Google Shape;105;p32"/>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06" name="Google Shape;106;p32"/>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Narrow"/>
                <a:ea typeface="Arial Narrow"/>
                <a:cs typeface="Arial Narrow"/>
                <a:sym typeface="Arial Narrow"/>
              </a:defRPr>
            </a:lvl1pPr>
            <a:lvl2pPr indent="0" lvl="1" marL="0" marR="0" rtl="0" algn="l">
              <a:spcBef>
                <a:spcPts val="0"/>
              </a:spcBef>
              <a:buNone/>
              <a:defRPr b="0" i="0" sz="1800" u="none" cap="none" strike="noStrike">
                <a:solidFill>
                  <a:schemeClr val="dk1"/>
                </a:solidFill>
                <a:latin typeface="Arial Narrow"/>
                <a:ea typeface="Arial Narrow"/>
                <a:cs typeface="Arial Narrow"/>
                <a:sym typeface="Arial Narrow"/>
              </a:defRPr>
            </a:lvl2pPr>
            <a:lvl3pPr indent="0" lvl="2" marL="0" marR="0" rtl="0" algn="l">
              <a:spcBef>
                <a:spcPts val="0"/>
              </a:spcBef>
              <a:buNone/>
              <a:defRPr b="0" i="0" sz="1800" u="none" cap="none" strike="noStrike">
                <a:solidFill>
                  <a:schemeClr val="dk1"/>
                </a:solidFill>
                <a:latin typeface="Arial Narrow"/>
                <a:ea typeface="Arial Narrow"/>
                <a:cs typeface="Arial Narrow"/>
                <a:sym typeface="Arial Narrow"/>
              </a:defRPr>
            </a:lvl3pPr>
            <a:lvl4pPr indent="0" lvl="3" marL="0" marR="0" rtl="0" algn="l">
              <a:spcBef>
                <a:spcPts val="0"/>
              </a:spcBef>
              <a:buNone/>
              <a:defRPr b="0" i="0" sz="1800" u="none" cap="none" strike="noStrike">
                <a:solidFill>
                  <a:schemeClr val="dk1"/>
                </a:solidFill>
                <a:latin typeface="Arial Narrow"/>
                <a:ea typeface="Arial Narrow"/>
                <a:cs typeface="Arial Narrow"/>
                <a:sym typeface="Arial Narrow"/>
              </a:defRPr>
            </a:lvl4pPr>
            <a:lvl5pPr indent="0" lvl="4" marL="0" marR="0" rtl="0" algn="l">
              <a:spcBef>
                <a:spcPts val="0"/>
              </a:spcBef>
              <a:buNone/>
              <a:defRPr b="0" i="0" sz="1800" u="none" cap="none" strike="noStrike">
                <a:solidFill>
                  <a:schemeClr val="dk1"/>
                </a:solidFill>
                <a:latin typeface="Arial Narrow"/>
                <a:ea typeface="Arial Narrow"/>
                <a:cs typeface="Arial Narrow"/>
                <a:sym typeface="Arial Narrow"/>
              </a:defRPr>
            </a:lvl5pPr>
            <a:lvl6pPr indent="0" lvl="5" marL="0" marR="0" rtl="0" algn="l">
              <a:spcBef>
                <a:spcPts val="0"/>
              </a:spcBef>
              <a:buNone/>
              <a:defRPr b="0" i="0" sz="1800" u="none" cap="none" strike="noStrike">
                <a:solidFill>
                  <a:schemeClr val="dk1"/>
                </a:solidFill>
                <a:latin typeface="Arial Narrow"/>
                <a:ea typeface="Arial Narrow"/>
                <a:cs typeface="Arial Narrow"/>
                <a:sym typeface="Arial Narrow"/>
              </a:defRPr>
            </a:lvl6pPr>
            <a:lvl7pPr indent="0" lvl="6" marL="0" marR="0" rtl="0" algn="l">
              <a:spcBef>
                <a:spcPts val="0"/>
              </a:spcBef>
              <a:buNone/>
              <a:defRPr b="0" i="0" sz="1800" u="none" cap="none" strike="noStrike">
                <a:solidFill>
                  <a:schemeClr val="dk1"/>
                </a:solidFill>
                <a:latin typeface="Arial Narrow"/>
                <a:ea typeface="Arial Narrow"/>
                <a:cs typeface="Arial Narrow"/>
                <a:sym typeface="Arial Narrow"/>
              </a:defRPr>
            </a:lvl7pPr>
            <a:lvl8pPr indent="0" lvl="7" marL="0" marR="0" rtl="0" algn="l">
              <a:spcBef>
                <a:spcPts val="0"/>
              </a:spcBef>
              <a:buNone/>
              <a:defRPr b="0" i="0" sz="1800" u="none" cap="none" strike="noStrike">
                <a:solidFill>
                  <a:schemeClr val="dk1"/>
                </a:solidFill>
                <a:latin typeface="Arial Narrow"/>
                <a:ea typeface="Arial Narrow"/>
                <a:cs typeface="Arial Narrow"/>
                <a:sym typeface="Arial Narrow"/>
              </a:defRPr>
            </a:lvl8pPr>
            <a:lvl9pPr indent="0" lvl="8" marL="0" marR="0" rtl="0" algn="l">
              <a:spcBef>
                <a:spcPts val="0"/>
              </a:spcBef>
              <a:buNone/>
              <a:defRPr b="0" i="0" sz="1800" u="none" cap="none" strike="noStrike">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hart and Text" type="chartAndTx">
  <p:cSld name="CHART_AND_TEXT">
    <p:spTree>
      <p:nvGrpSpPr>
        <p:cNvPr id="107" name="Shape 107"/>
        <p:cNvGrpSpPr/>
        <p:nvPr/>
      </p:nvGrpSpPr>
      <p:grpSpPr>
        <a:xfrm>
          <a:off x="0" y="0"/>
          <a:ext cx="0" cy="0"/>
          <a:chOff x="0" y="0"/>
          <a:chExt cx="0" cy="0"/>
        </a:xfrm>
      </p:grpSpPr>
      <p:sp>
        <p:nvSpPr>
          <p:cNvPr id="108" name="Google Shape;108;p33"/>
          <p:cNvSpPr txBox="1"/>
          <p:nvPr>
            <p:ph type="title"/>
          </p:nvPr>
        </p:nvSpPr>
        <p:spPr>
          <a:xfrm>
            <a:off x="762000" y="57150"/>
            <a:ext cx="77724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3"/>
          <p:cNvSpPr/>
          <p:nvPr>
            <p:ph idx="2" type="chart"/>
          </p:nvPr>
        </p:nvSpPr>
        <p:spPr>
          <a:xfrm>
            <a:off x="762000" y="1143000"/>
            <a:ext cx="3810000" cy="3543300"/>
          </a:xfrm>
          <a:prstGeom prst="rect">
            <a:avLst/>
          </a:prstGeom>
          <a:noFill/>
          <a:ln>
            <a:noFill/>
          </a:ln>
        </p:spPr>
        <p:txBody>
          <a:bodyPr anchorCtr="0" anchor="t" bIns="45700" lIns="91425" spcFirstLastPara="1" rIns="91425" wrap="square" tIns="45700">
            <a:noAutofit/>
          </a:bodyPr>
          <a:lstStyle>
            <a:lvl1pPr lvl="0" marR="0" rtl="0" algn="l">
              <a:spcBef>
                <a:spcPts val="420"/>
              </a:spcBef>
              <a:spcAft>
                <a:spcPts val="0"/>
              </a:spcAft>
              <a:buClr>
                <a:srgbClr val="CFB87C"/>
              </a:buClr>
              <a:buSzPts val="1260"/>
              <a:buFont typeface="Noto Sans Symbols"/>
              <a:buChar char="⬛"/>
              <a:defRPr b="1" i="0" sz="2100" u="none" cap="none" strike="noStrike">
                <a:solidFill>
                  <a:schemeClr val="dk1"/>
                </a:solidFill>
                <a:latin typeface="Calibri"/>
                <a:ea typeface="Calibri"/>
                <a:cs typeface="Calibri"/>
                <a:sym typeface="Calibri"/>
              </a:defRPr>
            </a:lvl1pPr>
            <a:lvl2pPr lvl="1" marR="0" rtl="0" algn="l">
              <a:spcBef>
                <a:spcPts val="300"/>
              </a:spcBef>
              <a:spcAft>
                <a:spcPts val="0"/>
              </a:spcAft>
              <a:buClr>
                <a:srgbClr val="CFB87C"/>
              </a:buClr>
              <a:buSzPts val="1650"/>
              <a:buFont typeface="Noto Sans Symbols"/>
              <a:buChar char="▪"/>
              <a:defRPr b="0" i="0" sz="1500" u="none" cap="none" strike="noStrike">
                <a:solidFill>
                  <a:schemeClr val="dk1"/>
                </a:solidFill>
                <a:latin typeface="Calibri"/>
                <a:ea typeface="Calibri"/>
                <a:cs typeface="Calibri"/>
                <a:sym typeface="Calibri"/>
              </a:defRPr>
            </a:lvl2pPr>
            <a:lvl3pPr lvl="2" marR="0" rtl="0" algn="l">
              <a:spcBef>
                <a:spcPts val="300"/>
              </a:spcBef>
              <a:spcAft>
                <a:spcPts val="0"/>
              </a:spcAft>
              <a:buClr>
                <a:schemeClr val="dk1"/>
              </a:buClr>
              <a:buSzPts val="1200"/>
              <a:buFont typeface="Noto Sans Symbols"/>
              <a:buChar char="▪"/>
              <a:defRPr b="0" i="0" sz="15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5pPr>
            <a:lvl6pPr lvl="5"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110" name="Google Shape;110;p33"/>
          <p:cNvSpPr txBox="1"/>
          <p:nvPr>
            <p:ph idx="1" type="body"/>
          </p:nvPr>
        </p:nvSpPr>
        <p:spPr>
          <a:xfrm>
            <a:off x="4724400" y="1143000"/>
            <a:ext cx="3810000" cy="35433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 name="Google Shape;111;p33"/>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12" name="Google Shape;112;p33"/>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13" name="Google Shape;113;p33"/>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Narrow"/>
                <a:ea typeface="Arial Narrow"/>
                <a:cs typeface="Arial Narrow"/>
                <a:sym typeface="Arial Narrow"/>
              </a:defRPr>
            </a:lvl1pPr>
            <a:lvl2pPr indent="0" lvl="1" marL="0" marR="0" rtl="0" algn="l">
              <a:spcBef>
                <a:spcPts val="0"/>
              </a:spcBef>
              <a:buNone/>
              <a:defRPr b="0" i="0" sz="1800" u="none" cap="none" strike="noStrike">
                <a:solidFill>
                  <a:schemeClr val="dk1"/>
                </a:solidFill>
                <a:latin typeface="Arial Narrow"/>
                <a:ea typeface="Arial Narrow"/>
                <a:cs typeface="Arial Narrow"/>
                <a:sym typeface="Arial Narrow"/>
              </a:defRPr>
            </a:lvl2pPr>
            <a:lvl3pPr indent="0" lvl="2" marL="0" marR="0" rtl="0" algn="l">
              <a:spcBef>
                <a:spcPts val="0"/>
              </a:spcBef>
              <a:buNone/>
              <a:defRPr b="0" i="0" sz="1800" u="none" cap="none" strike="noStrike">
                <a:solidFill>
                  <a:schemeClr val="dk1"/>
                </a:solidFill>
                <a:latin typeface="Arial Narrow"/>
                <a:ea typeface="Arial Narrow"/>
                <a:cs typeface="Arial Narrow"/>
                <a:sym typeface="Arial Narrow"/>
              </a:defRPr>
            </a:lvl3pPr>
            <a:lvl4pPr indent="0" lvl="3" marL="0" marR="0" rtl="0" algn="l">
              <a:spcBef>
                <a:spcPts val="0"/>
              </a:spcBef>
              <a:buNone/>
              <a:defRPr b="0" i="0" sz="1800" u="none" cap="none" strike="noStrike">
                <a:solidFill>
                  <a:schemeClr val="dk1"/>
                </a:solidFill>
                <a:latin typeface="Arial Narrow"/>
                <a:ea typeface="Arial Narrow"/>
                <a:cs typeface="Arial Narrow"/>
                <a:sym typeface="Arial Narrow"/>
              </a:defRPr>
            </a:lvl4pPr>
            <a:lvl5pPr indent="0" lvl="4" marL="0" marR="0" rtl="0" algn="l">
              <a:spcBef>
                <a:spcPts val="0"/>
              </a:spcBef>
              <a:buNone/>
              <a:defRPr b="0" i="0" sz="1800" u="none" cap="none" strike="noStrike">
                <a:solidFill>
                  <a:schemeClr val="dk1"/>
                </a:solidFill>
                <a:latin typeface="Arial Narrow"/>
                <a:ea typeface="Arial Narrow"/>
                <a:cs typeface="Arial Narrow"/>
                <a:sym typeface="Arial Narrow"/>
              </a:defRPr>
            </a:lvl5pPr>
            <a:lvl6pPr indent="0" lvl="5" marL="0" marR="0" rtl="0" algn="l">
              <a:spcBef>
                <a:spcPts val="0"/>
              </a:spcBef>
              <a:buNone/>
              <a:defRPr b="0" i="0" sz="1800" u="none" cap="none" strike="noStrike">
                <a:solidFill>
                  <a:schemeClr val="dk1"/>
                </a:solidFill>
                <a:latin typeface="Arial Narrow"/>
                <a:ea typeface="Arial Narrow"/>
                <a:cs typeface="Arial Narrow"/>
                <a:sym typeface="Arial Narrow"/>
              </a:defRPr>
            </a:lvl6pPr>
            <a:lvl7pPr indent="0" lvl="6" marL="0" marR="0" rtl="0" algn="l">
              <a:spcBef>
                <a:spcPts val="0"/>
              </a:spcBef>
              <a:buNone/>
              <a:defRPr b="0" i="0" sz="1800" u="none" cap="none" strike="noStrike">
                <a:solidFill>
                  <a:schemeClr val="dk1"/>
                </a:solidFill>
                <a:latin typeface="Arial Narrow"/>
                <a:ea typeface="Arial Narrow"/>
                <a:cs typeface="Arial Narrow"/>
                <a:sym typeface="Arial Narrow"/>
              </a:defRPr>
            </a:lvl7pPr>
            <a:lvl8pPr indent="0" lvl="7" marL="0" marR="0" rtl="0" algn="l">
              <a:spcBef>
                <a:spcPts val="0"/>
              </a:spcBef>
              <a:buNone/>
              <a:defRPr b="0" i="0" sz="1800" u="none" cap="none" strike="noStrike">
                <a:solidFill>
                  <a:schemeClr val="dk1"/>
                </a:solidFill>
                <a:latin typeface="Arial Narrow"/>
                <a:ea typeface="Arial Narrow"/>
                <a:cs typeface="Arial Narrow"/>
                <a:sym typeface="Arial Narrow"/>
              </a:defRPr>
            </a:lvl8pPr>
            <a:lvl9pPr indent="0" lvl="8" marL="0" marR="0" rtl="0" algn="l">
              <a:spcBef>
                <a:spcPts val="0"/>
              </a:spcBef>
              <a:buNone/>
              <a:defRPr b="0" i="0" sz="1800" u="none" cap="none" strike="noStrike">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114" name="Shape 114"/>
        <p:cNvGrpSpPr/>
        <p:nvPr/>
      </p:nvGrpSpPr>
      <p:grpSpPr>
        <a:xfrm>
          <a:off x="0" y="0"/>
          <a:ext cx="0" cy="0"/>
          <a:chOff x="0" y="0"/>
          <a:chExt cx="0" cy="0"/>
        </a:xfrm>
      </p:grpSpPr>
      <p:sp>
        <p:nvSpPr>
          <p:cNvPr id="115" name="Google Shape;115;p34"/>
          <p:cNvSpPr txBox="1"/>
          <p:nvPr>
            <p:ph type="title"/>
          </p:nvPr>
        </p:nvSpPr>
        <p:spPr>
          <a:xfrm>
            <a:off x="762000" y="228600"/>
            <a:ext cx="79248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4"/>
          <p:cNvSpPr txBox="1"/>
          <p:nvPr>
            <p:ph idx="1" type="body"/>
          </p:nvPr>
        </p:nvSpPr>
        <p:spPr>
          <a:xfrm>
            <a:off x="838202" y="1371600"/>
            <a:ext cx="3770313" cy="34290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7" name="Google Shape;117;p34"/>
          <p:cNvSpPr txBox="1"/>
          <p:nvPr>
            <p:ph idx="2" type="body"/>
          </p:nvPr>
        </p:nvSpPr>
        <p:spPr>
          <a:xfrm>
            <a:off x="4760913" y="1371600"/>
            <a:ext cx="3770312" cy="165735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34"/>
          <p:cNvSpPr txBox="1"/>
          <p:nvPr>
            <p:ph idx="3" type="body"/>
          </p:nvPr>
        </p:nvSpPr>
        <p:spPr>
          <a:xfrm>
            <a:off x="4760913" y="3143250"/>
            <a:ext cx="3770312" cy="165735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34"/>
          <p:cNvSpPr txBox="1"/>
          <p:nvPr>
            <p:ph idx="10" type="dt"/>
          </p:nvPr>
        </p:nvSpPr>
        <p:spPr>
          <a:xfrm>
            <a:off x="2438402" y="4787901"/>
            <a:ext cx="2130425" cy="355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20" name="Google Shape;120;p34"/>
          <p:cNvSpPr txBox="1"/>
          <p:nvPr>
            <p:ph idx="11" type="ftr"/>
          </p:nvPr>
        </p:nvSpPr>
        <p:spPr>
          <a:xfrm>
            <a:off x="5791200" y="4787901"/>
            <a:ext cx="2897188" cy="355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21" name="Google Shape;121;p34"/>
          <p:cNvSpPr txBox="1"/>
          <p:nvPr>
            <p:ph idx="12" type="sldNum"/>
          </p:nvPr>
        </p:nvSpPr>
        <p:spPr>
          <a:xfrm>
            <a:off x="2" y="4776789"/>
            <a:ext cx="587375" cy="3667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Narrow"/>
                <a:ea typeface="Arial Narrow"/>
                <a:cs typeface="Arial Narrow"/>
                <a:sym typeface="Arial Narrow"/>
              </a:defRPr>
            </a:lvl1pPr>
            <a:lvl2pPr indent="0" lvl="1" marL="0" marR="0" rtl="0" algn="l">
              <a:spcBef>
                <a:spcPts val="0"/>
              </a:spcBef>
              <a:buNone/>
              <a:defRPr b="0" i="0" sz="1800" u="none" cap="none" strike="noStrike">
                <a:solidFill>
                  <a:schemeClr val="dk1"/>
                </a:solidFill>
                <a:latin typeface="Arial Narrow"/>
                <a:ea typeface="Arial Narrow"/>
                <a:cs typeface="Arial Narrow"/>
                <a:sym typeface="Arial Narrow"/>
              </a:defRPr>
            </a:lvl2pPr>
            <a:lvl3pPr indent="0" lvl="2" marL="0" marR="0" rtl="0" algn="l">
              <a:spcBef>
                <a:spcPts val="0"/>
              </a:spcBef>
              <a:buNone/>
              <a:defRPr b="0" i="0" sz="1800" u="none" cap="none" strike="noStrike">
                <a:solidFill>
                  <a:schemeClr val="dk1"/>
                </a:solidFill>
                <a:latin typeface="Arial Narrow"/>
                <a:ea typeface="Arial Narrow"/>
                <a:cs typeface="Arial Narrow"/>
                <a:sym typeface="Arial Narrow"/>
              </a:defRPr>
            </a:lvl3pPr>
            <a:lvl4pPr indent="0" lvl="3" marL="0" marR="0" rtl="0" algn="l">
              <a:spcBef>
                <a:spcPts val="0"/>
              </a:spcBef>
              <a:buNone/>
              <a:defRPr b="0" i="0" sz="1800" u="none" cap="none" strike="noStrike">
                <a:solidFill>
                  <a:schemeClr val="dk1"/>
                </a:solidFill>
                <a:latin typeface="Arial Narrow"/>
                <a:ea typeface="Arial Narrow"/>
                <a:cs typeface="Arial Narrow"/>
                <a:sym typeface="Arial Narrow"/>
              </a:defRPr>
            </a:lvl4pPr>
            <a:lvl5pPr indent="0" lvl="4" marL="0" marR="0" rtl="0" algn="l">
              <a:spcBef>
                <a:spcPts val="0"/>
              </a:spcBef>
              <a:buNone/>
              <a:defRPr b="0" i="0" sz="1800" u="none" cap="none" strike="noStrike">
                <a:solidFill>
                  <a:schemeClr val="dk1"/>
                </a:solidFill>
                <a:latin typeface="Arial Narrow"/>
                <a:ea typeface="Arial Narrow"/>
                <a:cs typeface="Arial Narrow"/>
                <a:sym typeface="Arial Narrow"/>
              </a:defRPr>
            </a:lvl5pPr>
            <a:lvl6pPr indent="0" lvl="5" marL="0" marR="0" rtl="0" algn="l">
              <a:spcBef>
                <a:spcPts val="0"/>
              </a:spcBef>
              <a:buNone/>
              <a:defRPr b="0" i="0" sz="1800" u="none" cap="none" strike="noStrike">
                <a:solidFill>
                  <a:schemeClr val="dk1"/>
                </a:solidFill>
                <a:latin typeface="Arial Narrow"/>
                <a:ea typeface="Arial Narrow"/>
                <a:cs typeface="Arial Narrow"/>
                <a:sym typeface="Arial Narrow"/>
              </a:defRPr>
            </a:lvl6pPr>
            <a:lvl7pPr indent="0" lvl="6" marL="0" marR="0" rtl="0" algn="l">
              <a:spcBef>
                <a:spcPts val="0"/>
              </a:spcBef>
              <a:buNone/>
              <a:defRPr b="0" i="0" sz="1800" u="none" cap="none" strike="noStrike">
                <a:solidFill>
                  <a:schemeClr val="dk1"/>
                </a:solidFill>
                <a:latin typeface="Arial Narrow"/>
                <a:ea typeface="Arial Narrow"/>
                <a:cs typeface="Arial Narrow"/>
                <a:sym typeface="Arial Narrow"/>
              </a:defRPr>
            </a:lvl7pPr>
            <a:lvl8pPr indent="0" lvl="7" marL="0" marR="0" rtl="0" algn="l">
              <a:spcBef>
                <a:spcPts val="0"/>
              </a:spcBef>
              <a:buNone/>
              <a:defRPr b="0" i="0" sz="1800" u="none" cap="none" strike="noStrike">
                <a:solidFill>
                  <a:schemeClr val="dk1"/>
                </a:solidFill>
                <a:latin typeface="Arial Narrow"/>
                <a:ea typeface="Arial Narrow"/>
                <a:cs typeface="Arial Narrow"/>
                <a:sym typeface="Arial Narrow"/>
              </a:defRPr>
            </a:lvl8pPr>
            <a:lvl9pPr indent="0" lvl="8" marL="0" marR="0" rtl="0" algn="l">
              <a:spcBef>
                <a:spcPts val="0"/>
              </a:spcBef>
              <a:buNone/>
              <a:defRPr b="0" i="0" sz="1800" u="none" cap="none" strike="noStrike">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showMasterSp="0">
  <p:cSld name="5_Title and Content">
    <p:spTree>
      <p:nvGrpSpPr>
        <p:cNvPr id="122" name="Shape 122"/>
        <p:cNvGrpSpPr/>
        <p:nvPr/>
      </p:nvGrpSpPr>
      <p:grpSpPr>
        <a:xfrm>
          <a:off x="0" y="0"/>
          <a:ext cx="0" cy="0"/>
          <a:chOff x="0" y="0"/>
          <a:chExt cx="0" cy="0"/>
        </a:xfrm>
      </p:grpSpPr>
      <p:sp>
        <p:nvSpPr>
          <p:cNvPr id="123" name="Google Shape;123;p35"/>
          <p:cNvSpPr txBox="1"/>
          <p:nvPr>
            <p:ph type="title"/>
          </p:nvPr>
        </p:nvSpPr>
        <p:spPr>
          <a:xfrm>
            <a:off x="389436" y="171450"/>
            <a:ext cx="8363938" cy="4570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5"/>
          <p:cNvSpPr txBox="1"/>
          <p:nvPr>
            <p:ph idx="1" type="body"/>
          </p:nvPr>
        </p:nvSpPr>
        <p:spPr>
          <a:xfrm>
            <a:off x="389436" y="1085850"/>
            <a:ext cx="8363937" cy="1523494"/>
          </a:xfrm>
          <a:prstGeom prst="rect">
            <a:avLst/>
          </a:prstGeom>
          <a:noFill/>
          <a:ln>
            <a:noFill/>
          </a:ln>
        </p:spPr>
        <p:txBody>
          <a:bodyPr anchorCtr="0" anchor="t" bIns="45700" lIns="91425" spcFirstLastPara="1" rIns="91425" wrap="square" tIns="45700">
            <a:spAutoFit/>
          </a:bodyPr>
          <a:lstStyle>
            <a:lvl1pPr indent="-308610" lvl="0" marL="457200" algn="l">
              <a:spcBef>
                <a:spcPts val="420"/>
              </a:spcBef>
              <a:spcAft>
                <a:spcPts val="0"/>
              </a:spcAft>
              <a:buSzPts val="1260"/>
              <a:buFont typeface="Arial"/>
              <a:buChar char="•"/>
              <a:defRPr/>
            </a:lvl1pPr>
            <a:lvl2pPr indent="-333375" lvl="1" marL="914400" algn="l">
              <a:spcBef>
                <a:spcPts val="300"/>
              </a:spcBef>
              <a:spcAft>
                <a:spcPts val="0"/>
              </a:spcAft>
              <a:buSzPts val="1650"/>
              <a:buFont typeface="Arial"/>
              <a:buChar char="•"/>
              <a:defRPr/>
            </a:lvl2pPr>
            <a:lvl3pPr indent="-304800" lvl="2" marL="1371600" algn="l">
              <a:spcBef>
                <a:spcPts val="300"/>
              </a:spcBef>
              <a:spcAft>
                <a:spcPts val="0"/>
              </a:spcAft>
              <a:buClr>
                <a:schemeClr val="dk1"/>
              </a:buClr>
              <a:buSzPts val="1200"/>
              <a:buFont typeface="Arial"/>
              <a:buChar char="•"/>
              <a:defRPr/>
            </a:lvl3pPr>
            <a:lvl4pPr indent="-323850" lvl="3" marL="1828800" algn="l">
              <a:spcBef>
                <a:spcPts val="300"/>
              </a:spcBef>
              <a:spcAft>
                <a:spcPts val="0"/>
              </a:spcAft>
              <a:buClr>
                <a:schemeClr val="dk1"/>
              </a:buClr>
              <a:buSzPts val="1500"/>
              <a:buFont typeface="Arial"/>
              <a:buChar char="•"/>
              <a:defRPr/>
            </a:lvl4pPr>
            <a:lvl5pPr indent="-323850" lvl="4" marL="2286000" algn="l">
              <a:spcBef>
                <a:spcPts val="300"/>
              </a:spcBef>
              <a:spcAft>
                <a:spcPts val="0"/>
              </a:spcAft>
              <a:buClr>
                <a:schemeClr val="dk1"/>
              </a:buClr>
              <a:buSzPts val="15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 name="Google Shape;125;p35"/>
          <p:cNvSpPr/>
          <p:nvPr/>
        </p:nvSpPr>
        <p:spPr>
          <a:xfrm>
            <a:off x="0" y="4925505"/>
            <a:ext cx="1252266" cy="21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25" u="none" cap="none" strike="noStrike">
                <a:solidFill>
                  <a:srgbClr val="FFFFFF"/>
                </a:solidFill>
                <a:latin typeface="Quattrocento Sans"/>
                <a:ea typeface="Quattrocento Sans"/>
                <a:cs typeface="Quattrocento Sans"/>
                <a:sym typeface="Quattrocento Sans"/>
              </a:rPr>
              <a:t>www.buildwindows.com</a:t>
            </a:r>
            <a:endParaRPr/>
          </a:p>
        </p:txBody>
      </p:sp>
      <p:sp>
        <p:nvSpPr>
          <p:cNvPr id="126" name="Google Shape;126;p3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27" name="Google Shape;127;p3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showMasterSp="0">
  <p:cSld name="4_Title slide">
    <p:spTree>
      <p:nvGrpSpPr>
        <p:cNvPr id="128" name="Shape 128"/>
        <p:cNvGrpSpPr/>
        <p:nvPr/>
      </p:nvGrpSpPr>
      <p:grpSpPr>
        <a:xfrm>
          <a:off x="0" y="0"/>
          <a:ext cx="0" cy="0"/>
          <a:chOff x="0" y="0"/>
          <a:chExt cx="0" cy="0"/>
        </a:xfrm>
      </p:grpSpPr>
      <p:sp>
        <p:nvSpPr>
          <p:cNvPr id="129" name="Google Shape;129;p36"/>
          <p:cNvSpPr txBox="1"/>
          <p:nvPr>
            <p:ph idx="1" type="subTitle"/>
          </p:nvPr>
        </p:nvSpPr>
        <p:spPr>
          <a:xfrm>
            <a:off x="460722" y="4233090"/>
            <a:ext cx="7182892" cy="276226"/>
          </a:xfrm>
          <a:prstGeom prst="rect">
            <a:avLst/>
          </a:prstGeom>
          <a:noFill/>
          <a:ln>
            <a:noFill/>
          </a:ln>
        </p:spPr>
        <p:txBody>
          <a:bodyPr anchorCtr="0" anchor="t" bIns="45700" lIns="0" spcFirstLastPara="1" rIns="91425" wrap="square" tIns="45700">
            <a:noAutofit/>
          </a:bodyPr>
          <a:lstStyle>
            <a:lvl1pPr lvl="0" algn="l">
              <a:spcBef>
                <a:spcPts val="300"/>
              </a:spcBef>
              <a:spcAft>
                <a:spcPts val="0"/>
              </a:spcAft>
              <a:buSzPts val="900"/>
              <a:buNone/>
              <a:defRPr b="1" sz="1500" cap="none">
                <a:solidFill>
                  <a:srgbClr val="3F3F3F"/>
                </a:solidFill>
                <a:latin typeface="Quattrocento Sans"/>
                <a:ea typeface="Quattrocento Sans"/>
                <a:cs typeface="Quattrocento Sans"/>
                <a:sym typeface="Quattrocento Sans"/>
              </a:defRPr>
            </a:lvl1pPr>
            <a:lvl2pPr lvl="1" algn="ctr">
              <a:spcBef>
                <a:spcPts val="300"/>
              </a:spcBef>
              <a:spcAft>
                <a:spcPts val="0"/>
              </a:spcAft>
              <a:buSzPts val="1650"/>
              <a:buNone/>
              <a:defRPr>
                <a:solidFill>
                  <a:srgbClr val="888888"/>
                </a:solidFill>
              </a:defRPr>
            </a:lvl2pPr>
            <a:lvl3pPr lvl="2" algn="ctr">
              <a:spcBef>
                <a:spcPts val="300"/>
              </a:spcBef>
              <a:spcAft>
                <a:spcPts val="0"/>
              </a:spcAft>
              <a:buClr>
                <a:srgbClr val="888888"/>
              </a:buClr>
              <a:buSzPts val="1200"/>
              <a:buNone/>
              <a:defRPr>
                <a:solidFill>
                  <a:srgbClr val="888888"/>
                </a:solidFill>
              </a:defRPr>
            </a:lvl3pPr>
            <a:lvl4pPr lvl="3" algn="ctr">
              <a:spcBef>
                <a:spcPts val="300"/>
              </a:spcBef>
              <a:spcAft>
                <a:spcPts val="0"/>
              </a:spcAft>
              <a:buClr>
                <a:srgbClr val="888888"/>
              </a:buClr>
              <a:buSzPts val="1500"/>
              <a:buFont typeface="Calibri"/>
              <a:buNone/>
              <a:defRPr>
                <a:solidFill>
                  <a:srgbClr val="888888"/>
                </a:solidFill>
              </a:defRPr>
            </a:lvl4pPr>
            <a:lvl5pPr lvl="4" algn="ctr">
              <a:spcBef>
                <a:spcPts val="300"/>
              </a:spcBef>
              <a:spcAft>
                <a:spcPts val="0"/>
              </a:spcAft>
              <a:buClr>
                <a:srgbClr val="888888"/>
              </a:buClr>
              <a:buSzPts val="1500"/>
              <a:buFont typeface="Calibri"/>
              <a:buNone/>
              <a:defRPr>
                <a:solidFill>
                  <a:srgbClr val="888888"/>
                </a:solidFill>
              </a:defRPr>
            </a:lvl5pPr>
            <a:lvl6pPr lvl="5" algn="ctr">
              <a:spcBef>
                <a:spcPts val="225"/>
              </a:spcBef>
              <a:spcAft>
                <a:spcPts val="0"/>
              </a:spcAft>
              <a:buClr>
                <a:srgbClr val="888888"/>
              </a:buClr>
              <a:buSzPts val="1125"/>
              <a:buFont typeface="Arial"/>
              <a:buNone/>
              <a:defRPr>
                <a:solidFill>
                  <a:srgbClr val="888888"/>
                </a:solidFill>
              </a:defRPr>
            </a:lvl6pPr>
            <a:lvl7pPr lvl="6" algn="ctr">
              <a:spcBef>
                <a:spcPts val="225"/>
              </a:spcBef>
              <a:spcAft>
                <a:spcPts val="0"/>
              </a:spcAft>
              <a:buClr>
                <a:srgbClr val="888888"/>
              </a:buClr>
              <a:buSzPts val="1125"/>
              <a:buFont typeface="Arial"/>
              <a:buNone/>
              <a:defRPr>
                <a:solidFill>
                  <a:srgbClr val="888888"/>
                </a:solidFill>
              </a:defRPr>
            </a:lvl7pPr>
            <a:lvl8pPr lvl="7" algn="ctr">
              <a:spcBef>
                <a:spcPts val="225"/>
              </a:spcBef>
              <a:spcAft>
                <a:spcPts val="0"/>
              </a:spcAft>
              <a:buClr>
                <a:srgbClr val="888888"/>
              </a:buClr>
              <a:buSzPts val="1125"/>
              <a:buFont typeface="Arial"/>
              <a:buNone/>
              <a:defRPr>
                <a:solidFill>
                  <a:srgbClr val="888888"/>
                </a:solidFill>
              </a:defRPr>
            </a:lvl8pPr>
            <a:lvl9pPr lvl="8" algn="ctr">
              <a:spcBef>
                <a:spcPts val="225"/>
              </a:spcBef>
              <a:spcAft>
                <a:spcPts val="0"/>
              </a:spcAft>
              <a:buClr>
                <a:srgbClr val="888888"/>
              </a:buClr>
              <a:buSzPts val="1125"/>
              <a:buFont typeface="Arial"/>
              <a:buNone/>
              <a:defRPr>
                <a:solidFill>
                  <a:srgbClr val="888888"/>
                </a:solidFill>
              </a:defRPr>
            </a:lvl9pPr>
          </a:lstStyle>
          <a:p/>
        </p:txBody>
      </p:sp>
      <p:sp>
        <p:nvSpPr>
          <p:cNvPr id="130" name="Google Shape;130;p36"/>
          <p:cNvSpPr txBox="1"/>
          <p:nvPr>
            <p:ph idx="2" type="body"/>
          </p:nvPr>
        </p:nvSpPr>
        <p:spPr>
          <a:xfrm>
            <a:off x="460722" y="4477565"/>
            <a:ext cx="7182892" cy="467766"/>
          </a:xfrm>
          <a:prstGeom prst="rect">
            <a:avLst/>
          </a:prstGeom>
          <a:noFill/>
          <a:ln>
            <a:noFill/>
          </a:ln>
        </p:spPr>
        <p:txBody>
          <a:bodyPr anchorCtr="0" anchor="t" bIns="45700" lIns="0" spcFirstLastPara="1" rIns="91425" wrap="square" tIns="45700">
            <a:normAutofit/>
          </a:bodyPr>
          <a:lstStyle>
            <a:lvl1pPr indent="-228600" lvl="0" marL="457200" algn="l">
              <a:lnSpc>
                <a:spcPct val="70000"/>
              </a:lnSpc>
              <a:spcBef>
                <a:spcPts val="240"/>
              </a:spcBef>
              <a:spcAft>
                <a:spcPts val="0"/>
              </a:spcAft>
              <a:buSzPts val="720"/>
              <a:buFont typeface="Quattrocento Sans"/>
              <a:buNone/>
              <a:defRPr b="0" i="0" sz="1200" u="none" cap="none" strike="noStrike">
                <a:solidFill>
                  <a:srgbClr val="888888"/>
                </a:solidFill>
                <a:latin typeface="Quattrocento Sans"/>
                <a:ea typeface="Quattrocento Sans"/>
                <a:cs typeface="Quattrocento Sans"/>
                <a:sym typeface="Quattrocento Sans"/>
              </a:defRPr>
            </a:lvl1pPr>
            <a:lvl2pPr indent="-228600" lvl="1" marL="914400" algn="l">
              <a:spcBef>
                <a:spcPts val="300"/>
              </a:spcBef>
              <a:spcAft>
                <a:spcPts val="0"/>
              </a:spcAft>
              <a:buSzPts val="1650"/>
              <a:buFont typeface="Calibri"/>
              <a:buNone/>
              <a:defRPr/>
            </a:lvl2pPr>
            <a:lvl3pPr indent="-228600" lvl="2" marL="1371600" algn="l">
              <a:spcBef>
                <a:spcPts val="300"/>
              </a:spcBef>
              <a:spcAft>
                <a:spcPts val="0"/>
              </a:spcAft>
              <a:buClr>
                <a:schemeClr val="dk1"/>
              </a:buClr>
              <a:buSzPts val="1200"/>
              <a:buFont typeface="Calibri"/>
              <a:buNone/>
              <a:defRPr/>
            </a:lvl3pPr>
            <a:lvl4pPr indent="-228600" lvl="3" marL="1828800" algn="l">
              <a:spcBef>
                <a:spcPts val="300"/>
              </a:spcBef>
              <a:spcAft>
                <a:spcPts val="0"/>
              </a:spcAft>
              <a:buClr>
                <a:schemeClr val="dk1"/>
              </a:buClr>
              <a:buSzPts val="1500"/>
              <a:buFont typeface="Calibri"/>
              <a:buNone/>
              <a:defRPr/>
            </a:lvl4pPr>
            <a:lvl5pPr indent="-228600" lvl="4" marL="2286000" algn="l">
              <a:spcBef>
                <a:spcPts val="300"/>
              </a:spcBef>
              <a:spcAft>
                <a:spcPts val="0"/>
              </a:spcAft>
              <a:buClr>
                <a:schemeClr val="dk1"/>
              </a:buClr>
              <a:buSzPts val="1500"/>
              <a:buFont typeface="Calibri"/>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 name="Google Shape;131;p3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32" name="Google Shape;132;p3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showMasterSp="0">
  <p:cSld name="10_Title and Content">
    <p:spTree>
      <p:nvGrpSpPr>
        <p:cNvPr id="133" name="Shape 133"/>
        <p:cNvGrpSpPr/>
        <p:nvPr/>
      </p:nvGrpSpPr>
      <p:grpSpPr>
        <a:xfrm>
          <a:off x="0" y="0"/>
          <a:ext cx="0" cy="0"/>
          <a:chOff x="0" y="0"/>
          <a:chExt cx="0" cy="0"/>
        </a:xfrm>
      </p:grpSpPr>
      <p:sp>
        <p:nvSpPr>
          <p:cNvPr id="134" name="Google Shape;134;p37"/>
          <p:cNvSpPr txBox="1"/>
          <p:nvPr>
            <p:ph type="title"/>
          </p:nvPr>
        </p:nvSpPr>
        <p:spPr>
          <a:xfrm>
            <a:off x="389436" y="171450"/>
            <a:ext cx="8363938" cy="4570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7"/>
          <p:cNvSpPr txBox="1"/>
          <p:nvPr>
            <p:ph idx="1" type="body"/>
          </p:nvPr>
        </p:nvSpPr>
        <p:spPr>
          <a:xfrm>
            <a:off x="389436" y="1085850"/>
            <a:ext cx="8363937" cy="1523494"/>
          </a:xfrm>
          <a:prstGeom prst="rect">
            <a:avLst/>
          </a:prstGeom>
          <a:noFill/>
          <a:ln>
            <a:noFill/>
          </a:ln>
        </p:spPr>
        <p:txBody>
          <a:bodyPr anchorCtr="0" anchor="t" bIns="45700" lIns="91425" spcFirstLastPara="1" rIns="91425" wrap="square" tIns="45700">
            <a:spAutoFit/>
          </a:bodyPr>
          <a:lstStyle>
            <a:lvl1pPr indent="-308610" lvl="0" marL="457200" algn="l">
              <a:spcBef>
                <a:spcPts val="420"/>
              </a:spcBef>
              <a:spcAft>
                <a:spcPts val="0"/>
              </a:spcAft>
              <a:buSzPts val="1260"/>
              <a:buFont typeface="Arial"/>
              <a:buChar char="•"/>
              <a:defRPr/>
            </a:lvl1pPr>
            <a:lvl2pPr indent="-333375" lvl="1" marL="914400" algn="l">
              <a:spcBef>
                <a:spcPts val="300"/>
              </a:spcBef>
              <a:spcAft>
                <a:spcPts val="0"/>
              </a:spcAft>
              <a:buSzPts val="1650"/>
              <a:buFont typeface="Arial"/>
              <a:buChar char="•"/>
              <a:defRPr/>
            </a:lvl2pPr>
            <a:lvl3pPr indent="-304800" lvl="2" marL="1371600" algn="l">
              <a:spcBef>
                <a:spcPts val="300"/>
              </a:spcBef>
              <a:spcAft>
                <a:spcPts val="0"/>
              </a:spcAft>
              <a:buClr>
                <a:schemeClr val="dk1"/>
              </a:buClr>
              <a:buSzPts val="1200"/>
              <a:buFont typeface="Arial"/>
              <a:buChar char="•"/>
              <a:defRPr/>
            </a:lvl3pPr>
            <a:lvl4pPr indent="-323850" lvl="3" marL="1828800" algn="l">
              <a:spcBef>
                <a:spcPts val="300"/>
              </a:spcBef>
              <a:spcAft>
                <a:spcPts val="0"/>
              </a:spcAft>
              <a:buClr>
                <a:schemeClr val="dk1"/>
              </a:buClr>
              <a:buSzPts val="1500"/>
              <a:buFont typeface="Arial"/>
              <a:buChar char="•"/>
              <a:defRPr/>
            </a:lvl4pPr>
            <a:lvl5pPr indent="-323850" lvl="4" marL="2286000" algn="l">
              <a:spcBef>
                <a:spcPts val="300"/>
              </a:spcBef>
              <a:spcAft>
                <a:spcPts val="0"/>
              </a:spcAft>
              <a:buClr>
                <a:schemeClr val="dk1"/>
              </a:buClr>
              <a:buSzPts val="15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 name="Google Shape;136;p37"/>
          <p:cNvSpPr/>
          <p:nvPr/>
        </p:nvSpPr>
        <p:spPr>
          <a:xfrm>
            <a:off x="0" y="4925505"/>
            <a:ext cx="1252266" cy="21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25">
                <a:solidFill>
                  <a:srgbClr val="FFFFFF"/>
                </a:solidFill>
                <a:latin typeface="Quattrocento Sans"/>
                <a:ea typeface="Quattrocento Sans"/>
                <a:cs typeface="Quattrocento Sans"/>
                <a:sym typeface="Quattrocento Sans"/>
              </a:rPr>
              <a:t>www.buildwindows.com</a:t>
            </a:r>
            <a:endParaRPr/>
          </a:p>
        </p:txBody>
      </p:sp>
      <p:sp>
        <p:nvSpPr>
          <p:cNvPr id="137" name="Google Shape;137;p3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38" name="Google Shape;138;p3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showMasterSp="0">
  <p:cSld name="12_Title and Content">
    <p:spTree>
      <p:nvGrpSpPr>
        <p:cNvPr id="139" name="Shape 139"/>
        <p:cNvGrpSpPr/>
        <p:nvPr/>
      </p:nvGrpSpPr>
      <p:grpSpPr>
        <a:xfrm>
          <a:off x="0" y="0"/>
          <a:ext cx="0" cy="0"/>
          <a:chOff x="0" y="0"/>
          <a:chExt cx="0" cy="0"/>
        </a:xfrm>
      </p:grpSpPr>
      <p:sp>
        <p:nvSpPr>
          <p:cNvPr id="140" name="Google Shape;140;p38"/>
          <p:cNvSpPr txBox="1"/>
          <p:nvPr>
            <p:ph type="title"/>
          </p:nvPr>
        </p:nvSpPr>
        <p:spPr>
          <a:xfrm>
            <a:off x="389436" y="171450"/>
            <a:ext cx="8363938" cy="4570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8"/>
          <p:cNvSpPr txBox="1"/>
          <p:nvPr>
            <p:ph idx="1" type="body"/>
          </p:nvPr>
        </p:nvSpPr>
        <p:spPr>
          <a:xfrm>
            <a:off x="389436" y="1085850"/>
            <a:ext cx="8363937" cy="1523494"/>
          </a:xfrm>
          <a:prstGeom prst="rect">
            <a:avLst/>
          </a:prstGeom>
          <a:noFill/>
          <a:ln>
            <a:noFill/>
          </a:ln>
        </p:spPr>
        <p:txBody>
          <a:bodyPr anchorCtr="0" anchor="t" bIns="45700" lIns="91425" spcFirstLastPara="1" rIns="91425" wrap="square" tIns="45700">
            <a:spAutoFit/>
          </a:bodyPr>
          <a:lstStyle>
            <a:lvl1pPr indent="-308610" lvl="0" marL="457200" algn="l">
              <a:spcBef>
                <a:spcPts val="420"/>
              </a:spcBef>
              <a:spcAft>
                <a:spcPts val="0"/>
              </a:spcAft>
              <a:buSzPts val="1260"/>
              <a:buFont typeface="Arial"/>
              <a:buChar char="•"/>
              <a:defRPr/>
            </a:lvl1pPr>
            <a:lvl2pPr indent="-333375" lvl="1" marL="914400" algn="l">
              <a:spcBef>
                <a:spcPts val="300"/>
              </a:spcBef>
              <a:spcAft>
                <a:spcPts val="0"/>
              </a:spcAft>
              <a:buSzPts val="1650"/>
              <a:buFont typeface="Arial"/>
              <a:buChar char="•"/>
              <a:defRPr/>
            </a:lvl2pPr>
            <a:lvl3pPr indent="-304800" lvl="2" marL="1371600" algn="l">
              <a:spcBef>
                <a:spcPts val="300"/>
              </a:spcBef>
              <a:spcAft>
                <a:spcPts val="0"/>
              </a:spcAft>
              <a:buClr>
                <a:schemeClr val="dk1"/>
              </a:buClr>
              <a:buSzPts val="1200"/>
              <a:buFont typeface="Arial"/>
              <a:buChar char="•"/>
              <a:defRPr/>
            </a:lvl3pPr>
            <a:lvl4pPr indent="-323850" lvl="3" marL="1828800" algn="l">
              <a:spcBef>
                <a:spcPts val="300"/>
              </a:spcBef>
              <a:spcAft>
                <a:spcPts val="0"/>
              </a:spcAft>
              <a:buClr>
                <a:schemeClr val="dk1"/>
              </a:buClr>
              <a:buSzPts val="1500"/>
              <a:buFont typeface="Arial"/>
              <a:buChar char="•"/>
              <a:defRPr/>
            </a:lvl4pPr>
            <a:lvl5pPr indent="-323850" lvl="4" marL="2286000" algn="l">
              <a:spcBef>
                <a:spcPts val="300"/>
              </a:spcBef>
              <a:spcAft>
                <a:spcPts val="0"/>
              </a:spcAft>
              <a:buClr>
                <a:schemeClr val="dk1"/>
              </a:buClr>
              <a:buSzPts val="15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38"/>
          <p:cNvSpPr/>
          <p:nvPr/>
        </p:nvSpPr>
        <p:spPr>
          <a:xfrm>
            <a:off x="0" y="4925505"/>
            <a:ext cx="1252266" cy="21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25">
                <a:solidFill>
                  <a:srgbClr val="FFFFFF"/>
                </a:solidFill>
                <a:latin typeface="Quattrocento Sans"/>
                <a:ea typeface="Quattrocento Sans"/>
                <a:cs typeface="Quattrocento Sans"/>
                <a:sym typeface="Quattrocento Sans"/>
              </a:rPr>
              <a:t>www.buildwindows.com</a:t>
            </a:r>
            <a:endParaRPr/>
          </a:p>
        </p:txBody>
      </p:sp>
      <p:sp>
        <p:nvSpPr>
          <p:cNvPr id="143" name="Google Shape;143;p3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44" name="Google Shape;144;p3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showMasterSp="0">
  <p:cSld name="14_Title and Content">
    <p:spTree>
      <p:nvGrpSpPr>
        <p:cNvPr id="145" name="Shape 145"/>
        <p:cNvGrpSpPr/>
        <p:nvPr/>
      </p:nvGrpSpPr>
      <p:grpSpPr>
        <a:xfrm>
          <a:off x="0" y="0"/>
          <a:ext cx="0" cy="0"/>
          <a:chOff x="0" y="0"/>
          <a:chExt cx="0" cy="0"/>
        </a:xfrm>
      </p:grpSpPr>
      <p:sp>
        <p:nvSpPr>
          <p:cNvPr id="146" name="Google Shape;146;p39"/>
          <p:cNvSpPr txBox="1"/>
          <p:nvPr>
            <p:ph type="title"/>
          </p:nvPr>
        </p:nvSpPr>
        <p:spPr>
          <a:xfrm>
            <a:off x="389436" y="171450"/>
            <a:ext cx="8363938" cy="4570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9"/>
          <p:cNvSpPr txBox="1"/>
          <p:nvPr>
            <p:ph idx="1" type="body"/>
          </p:nvPr>
        </p:nvSpPr>
        <p:spPr>
          <a:xfrm>
            <a:off x="389436" y="1085850"/>
            <a:ext cx="8363937" cy="1523494"/>
          </a:xfrm>
          <a:prstGeom prst="rect">
            <a:avLst/>
          </a:prstGeom>
          <a:noFill/>
          <a:ln>
            <a:noFill/>
          </a:ln>
        </p:spPr>
        <p:txBody>
          <a:bodyPr anchorCtr="0" anchor="t" bIns="45700" lIns="91425" spcFirstLastPara="1" rIns="91425" wrap="square" tIns="45700">
            <a:spAutoFit/>
          </a:bodyPr>
          <a:lstStyle>
            <a:lvl1pPr indent="-308610" lvl="0" marL="457200" algn="l">
              <a:spcBef>
                <a:spcPts val="420"/>
              </a:spcBef>
              <a:spcAft>
                <a:spcPts val="0"/>
              </a:spcAft>
              <a:buSzPts val="1260"/>
              <a:buFont typeface="Arial"/>
              <a:buChar char="•"/>
              <a:defRPr/>
            </a:lvl1pPr>
            <a:lvl2pPr indent="-333375" lvl="1" marL="914400" algn="l">
              <a:spcBef>
                <a:spcPts val="300"/>
              </a:spcBef>
              <a:spcAft>
                <a:spcPts val="0"/>
              </a:spcAft>
              <a:buSzPts val="1650"/>
              <a:buFont typeface="Arial"/>
              <a:buChar char="•"/>
              <a:defRPr/>
            </a:lvl2pPr>
            <a:lvl3pPr indent="-304800" lvl="2" marL="1371600" algn="l">
              <a:spcBef>
                <a:spcPts val="300"/>
              </a:spcBef>
              <a:spcAft>
                <a:spcPts val="0"/>
              </a:spcAft>
              <a:buClr>
                <a:schemeClr val="dk1"/>
              </a:buClr>
              <a:buSzPts val="1200"/>
              <a:buFont typeface="Arial"/>
              <a:buChar char="•"/>
              <a:defRPr/>
            </a:lvl3pPr>
            <a:lvl4pPr indent="-323850" lvl="3" marL="1828800" algn="l">
              <a:spcBef>
                <a:spcPts val="300"/>
              </a:spcBef>
              <a:spcAft>
                <a:spcPts val="0"/>
              </a:spcAft>
              <a:buClr>
                <a:schemeClr val="dk1"/>
              </a:buClr>
              <a:buSzPts val="1500"/>
              <a:buFont typeface="Arial"/>
              <a:buChar char="•"/>
              <a:defRPr/>
            </a:lvl4pPr>
            <a:lvl5pPr indent="-323850" lvl="4" marL="2286000" algn="l">
              <a:spcBef>
                <a:spcPts val="300"/>
              </a:spcBef>
              <a:spcAft>
                <a:spcPts val="0"/>
              </a:spcAft>
              <a:buClr>
                <a:schemeClr val="dk1"/>
              </a:buClr>
              <a:buSzPts val="15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8" name="Google Shape;148;p39"/>
          <p:cNvSpPr/>
          <p:nvPr/>
        </p:nvSpPr>
        <p:spPr>
          <a:xfrm>
            <a:off x="0" y="4925505"/>
            <a:ext cx="1252266" cy="21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25">
                <a:solidFill>
                  <a:srgbClr val="FFFFFF"/>
                </a:solidFill>
                <a:latin typeface="Quattrocento Sans"/>
                <a:ea typeface="Quattrocento Sans"/>
                <a:cs typeface="Quattrocento Sans"/>
                <a:sym typeface="Quattrocento Sans"/>
              </a:rPr>
              <a:t>www.buildwindows.com</a:t>
            </a:r>
            <a:endParaRPr/>
          </a:p>
        </p:txBody>
      </p:sp>
      <p:sp>
        <p:nvSpPr>
          <p:cNvPr id="149" name="Google Shape;149;p3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50" name="Google Shape;150;p3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151" name="Shape 151"/>
        <p:cNvGrpSpPr/>
        <p:nvPr/>
      </p:nvGrpSpPr>
      <p:grpSpPr>
        <a:xfrm>
          <a:off x="0" y="0"/>
          <a:ext cx="0" cy="0"/>
          <a:chOff x="0" y="0"/>
          <a:chExt cx="0" cy="0"/>
        </a:xfrm>
      </p:grpSpPr>
      <p:sp>
        <p:nvSpPr>
          <p:cNvPr id="152" name="Google Shape;152;p40"/>
          <p:cNvSpPr txBox="1"/>
          <p:nvPr>
            <p:ph type="title"/>
          </p:nvPr>
        </p:nvSpPr>
        <p:spPr>
          <a:xfrm>
            <a:off x="389436" y="171450"/>
            <a:ext cx="8363938" cy="4570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0"/>
          <p:cNvSpPr txBox="1"/>
          <p:nvPr>
            <p:ph idx="1" type="body"/>
          </p:nvPr>
        </p:nvSpPr>
        <p:spPr>
          <a:xfrm>
            <a:off x="389437" y="1085850"/>
            <a:ext cx="8363937" cy="1523494"/>
          </a:xfrm>
          <a:prstGeom prst="rect">
            <a:avLst/>
          </a:prstGeom>
          <a:noFill/>
          <a:ln>
            <a:noFill/>
          </a:ln>
        </p:spPr>
        <p:txBody>
          <a:bodyPr anchorCtr="0" anchor="t" bIns="45700" lIns="91425" spcFirstLastPara="1" rIns="91425" wrap="square" tIns="45700">
            <a:spAutoFit/>
          </a:bodyPr>
          <a:lstStyle>
            <a:lvl1pPr indent="-308610" lvl="0" marL="457200" algn="l">
              <a:spcBef>
                <a:spcPts val="420"/>
              </a:spcBef>
              <a:spcAft>
                <a:spcPts val="0"/>
              </a:spcAft>
              <a:buSzPts val="1260"/>
              <a:buFont typeface="Arial"/>
              <a:buChar char="•"/>
              <a:defRPr/>
            </a:lvl1pPr>
            <a:lvl2pPr indent="-333375" lvl="1" marL="914400" algn="l">
              <a:spcBef>
                <a:spcPts val="300"/>
              </a:spcBef>
              <a:spcAft>
                <a:spcPts val="0"/>
              </a:spcAft>
              <a:buSzPts val="1650"/>
              <a:buFont typeface="Arial"/>
              <a:buChar char="•"/>
              <a:defRPr/>
            </a:lvl2pPr>
            <a:lvl3pPr indent="-304800" lvl="2" marL="1371600" algn="l">
              <a:spcBef>
                <a:spcPts val="300"/>
              </a:spcBef>
              <a:spcAft>
                <a:spcPts val="0"/>
              </a:spcAft>
              <a:buClr>
                <a:schemeClr val="dk1"/>
              </a:buClr>
              <a:buSzPts val="1200"/>
              <a:buFont typeface="Arial"/>
              <a:buChar char="•"/>
              <a:defRPr/>
            </a:lvl3pPr>
            <a:lvl4pPr indent="-323850" lvl="3" marL="1828800" algn="l">
              <a:spcBef>
                <a:spcPts val="300"/>
              </a:spcBef>
              <a:spcAft>
                <a:spcPts val="0"/>
              </a:spcAft>
              <a:buClr>
                <a:schemeClr val="dk1"/>
              </a:buClr>
              <a:buSzPts val="1500"/>
              <a:buFont typeface="Arial"/>
              <a:buChar char="•"/>
              <a:defRPr/>
            </a:lvl4pPr>
            <a:lvl5pPr indent="-323850" lvl="4" marL="2286000" algn="l">
              <a:spcBef>
                <a:spcPts val="300"/>
              </a:spcBef>
              <a:spcAft>
                <a:spcPts val="0"/>
              </a:spcAft>
              <a:buClr>
                <a:schemeClr val="dk1"/>
              </a:buClr>
              <a:buSzPts val="15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40"/>
          <p:cNvSpPr/>
          <p:nvPr/>
        </p:nvSpPr>
        <p:spPr>
          <a:xfrm>
            <a:off x="1" y="4925505"/>
            <a:ext cx="1252266" cy="21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25">
                <a:solidFill>
                  <a:srgbClr val="FFFFFF"/>
                </a:solidFill>
                <a:latin typeface="Quattrocento Sans"/>
                <a:ea typeface="Quattrocento Sans"/>
                <a:cs typeface="Quattrocento Sans"/>
                <a:sym typeface="Quattrocento Sans"/>
              </a:rPr>
              <a:t>www.buildwindows.com</a:t>
            </a:r>
            <a:endParaRPr/>
          </a:p>
        </p:txBody>
      </p:sp>
      <p:sp>
        <p:nvSpPr>
          <p:cNvPr id="155" name="Google Shape;155;p4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56" name="Google Shape;156;p4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3305179"/>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225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225"/>
              </a:spcBef>
              <a:spcAft>
                <a:spcPts val="0"/>
              </a:spcAft>
              <a:buSzPts val="675"/>
              <a:buNone/>
              <a:defRPr sz="1125"/>
            </a:lvl1pPr>
            <a:lvl2pPr indent="-228600" lvl="1" marL="914400" algn="l">
              <a:spcBef>
                <a:spcPts val="203"/>
              </a:spcBef>
              <a:spcAft>
                <a:spcPts val="0"/>
              </a:spcAft>
              <a:buSzPts val="1114"/>
              <a:buNone/>
              <a:defRPr sz="1013"/>
            </a:lvl2pPr>
            <a:lvl3pPr indent="-228600" lvl="2" marL="1371600" algn="l">
              <a:spcBef>
                <a:spcPts val="180"/>
              </a:spcBef>
              <a:spcAft>
                <a:spcPts val="0"/>
              </a:spcAft>
              <a:buClr>
                <a:schemeClr val="dk1"/>
              </a:buClr>
              <a:buSzPts val="720"/>
              <a:buNone/>
              <a:defRPr sz="900"/>
            </a:lvl3pPr>
            <a:lvl4pPr indent="-228600" lvl="3" marL="1828800" algn="l">
              <a:spcBef>
                <a:spcPts val="158"/>
              </a:spcBef>
              <a:spcAft>
                <a:spcPts val="0"/>
              </a:spcAft>
              <a:buClr>
                <a:schemeClr val="dk1"/>
              </a:buClr>
              <a:buSzPts val="788"/>
              <a:buFont typeface="Calibri"/>
              <a:buNone/>
              <a:defRPr sz="788"/>
            </a:lvl4pPr>
            <a:lvl5pPr indent="-228600" lvl="4" marL="2286000" algn="l">
              <a:spcBef>
                <a:spcPts val="158"/>
              </a:spcBef>
              <a:spcAft>
                <a:spcPts val="0"/>
              </a:spcAft>
              <a:buClr>
                <a:schemeClr val="dk1"/>
              </a:buClr>
              <a:buSzPts val="788"/>
              <a:buFont typeface="Calibri"/>
              <a:buNone/>
              <a:defRPr sz="788"/>
            </a:lvl5pPr>
            <a:lvl6pPr indent="-228600" lvl="5" marL="2743200" algn="l">
              <a:spcBef>
                <a:spcPts val="158"/>
              </a:spcBef>
              <a:spcAft>
                <a:spcPts val="0"/>
              </a:spcAft>
              <a:buClr>
                <a:schemeClr val="dk1"/>
              </a:buClr>
              <a:buSzPts val="788"/>
              <a:buFont typeface="Arial"/>
              <a:buNone/>
              <a:defRPr sz="788"/>
            </a:lvl6pPr>
            <a:lvl7pPr indent="-228600" lvl="6" marL="3200400" algn="l">
              <a:spcBef>
                <a:spcPts val="158"/>
              </a:spcBef>
              <a:spcAft>
                <a:spcPts val="0"/>
              </a:spcAft>
              <a:buClr>
                <a:schemeClr val="dk1"/>
              </a:buClr>
              <a:buSzPts val="788"/>
              <a:buFont typeface="Arial"/>
              <a:buNone/>
              <a:defRPr sz="788"/>
            </a:lvl7pPr>
            <a:lvl8pPr indent="-228600" lvl="7" marL="3657600" algn="l">
              <a:spcBef>
                <a:spcPts val="158"/>
              </a:spcBef>
              <a:spcAft>
                <a:spcPts val="0"/>
              </a:spcAft>
              <a:buClr>
                <a:schemeClr val="dk1"/>
              </a:buClr>
              <a:buSzPts val="788"/>
              <a:buFont typeface="Arial"/>
              <a:buNone/>
              <a:defRPr sz="788"/>
            </a:lvl8pPr>
            <a:lvl9pPr indent="-228600" lvl="8" marL="4114800" algn="l">
              <a:spcBef>
                <a:spcPts val="158"/>
              </a:spcBef>
              <a:spcAft>
                <a:spcPts val="0"/>
              </a:spcAft>
              <a:buClr>
                <a:schemeClr val="dk1"/>
              </a:buClr>
              <a:buSzPts val="788"/>
              <a:buFont typeface="Arial"/>
              <a:buNone/>
              <a:defRPr sz="788"/>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57" name="Shape 157"/>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158" name="Shape 158"/>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59" name="Shape 15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60" name="Shape 160"/>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6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15"/>
          <p:cNvSpPr txBox="1"/>
          <p:nvPr>
            <p:ph type="title"/>
          </p:nvPr>
        </p:nvSpPr>
        <p:spPr>
          <a:xfrm>
            <a:off x="374652" y="277813"/>
            <a:ext cx="7591425" cy="571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 type="body"/>
          </p:nvPr>
        </p:nvSpPr>
        <p:spPr>
          <a:xfrm>
            <a:off x="638181" y="1021558"/>
            <a:ext cx="3871913" cy="3729038"/>
          </a:xfrm>
          <a:prstGeom prst="rect">
            <a:avLst/>
          </a:prstGeom>
          <a:noFill/>
          <a:ln>
            <a:noFill/>
          </a:ln>
        </p:spPr>
        <p:txBody>
          <a:bodyPr anchorCtr="0" anchor="t" bIns="45700" lIns="91425" spcFirstLastPara="1" rIns="91425" wrap="square" tIns="45700">
            <a:noAutofit/>
          </a:bodyPr>
          <a:lstStyle>
            <a:lvl1pPr indent="-308610" lvl="0" marL="457200" algn="l">
              <a:spcBef>
                <a:spcPts val="420"/>
              </a:spcBef>
              <a:spcAft>
                <a:spcPts val="0"/>
              </a:spcAft>
              <a:buSzPts val="1260"/>
              <a:buChar char="⬛"/>
              <a:defRPr sz="2100"/>
            </a:lvl1pPr>
            <a:lvl2pPr indent="-354330" lvl="1" marL="914400" algn="l">
              <a:spcBef>
                <a:spcPts val="360"/>
              </a:spcBef>
              <a:spcAft>
                <a:spcPts val="0"/>
              </a:spcAft>
              <a:buSzPts val="1980"/>
              <a:buChar char="▪"/>
              <a:defRPr sz="1800"/>
            </a:lvl2pPr>
            <a:lvl3pPr indent="-297180" lvl="2" marL="1371600" algn="l">
              <a:spcBef>
                <a:spcPts val="270"/>
              </a:spcBef>
              <a:spcAft>
                <a:spcPts val="0"/>
              </a:spcAft>
              <a:buClr>
                <a:schemeClr val="dk1"/>
              </a:buClr>
              <a:buSzPts val="1080"/>
              <a:buChar char="▪"/>
              <a:defRPr sz="1350"/>
            </a:lvl3pPr>
            <a:lvl4pPr indent="-304800" lvl="3" marL="1828800" algn="l">
              <a:spcBef>
                <a:spcPts val="240"/>
              </a:spcBef>
              <a:spcAft>
                <a:spcPts val="0"/>
              </a:spcAft>
              <a:buClr>
                <a:schemeClr val="dk1"/>
              </a:buClr>
              <a:buSzPts val="1200"/>
              <a:buFont typeface="Calibri"/>
              <a:buChar char="–"/>
              <a:defRPr sz="1200"/>
            </a:lvl4pPr>
            <a:lvl5pPr indent="-304800" lvl="4" marL="2286000" algn="l">
              <a:spcBef>
                <a:spcPts val="240"/>
              </a:spcBef>
              <a:spcAft>
                <a:spcPts val="0"/>
              </a:spcAft>
              <a:buClr>
                <a:schemeClr val="dk1"/>
              </a:buClr>
              <a:buSzPts val="1200"/>
              <a:buFont typeface="Calibri"/>
              <a:buChar char="»"/>
              <a:defRPr sz="1200"/>
            </a:lvl5pPr>
            <a:lvl6pPr indent="-292925" lvl="5" marL="2743200" algn="l">
              <a:spcBef>
                <a:spcPts val="203"/>
              </a:spcBef>
              <a:spcAft>
                <a:spcPts val="0"/>
              </a:spcAft>
              <a:buClr>
                <a:schemeClr val="dk1"/>
              </a:buClr>
              <a:buSzPts val="1013"/>
              <a:buFont typeface="Arial"/>
              <a:buChar char="»"/>
              <a:defRPr sz="1013"/>
            </a:lvl6pPr>
            <a:lvl7pPr indent="-292925" lvl="6" marL="3200400" algn="l">
              <a:spcBef>
                <a:spcPts val="203"/>
              </a:spcBef>
              <a:spcAft>
                <a:spcPts val="0"/>
              </a:spcAft>
              <a:buClr>
                <a:schemeClr val="dk1"/>
              </a:buClr>
              <a:buSzPts val="1013"/>
              <a:buFont typeface="Arial"/>
              <a:buChar char="»"/>
              <a:defRPr sz="1013"/>
            </a:lvl7pPr>
            <a:lvl8pPr indent="-292925" lvl="7" marL="3657600" algn="l">
              <a:spcBef>
                <a:spcPts val="203"/>
              </a:spcBef>
              <a:spcAft>
                <a:spcPts val="0"/>
              </a:spcAft>
              <a:buClr>
                <a:schemeClr val="dk1"/>
              </a:buClr>
              <a:buSzPts val="1013"/>
              <a:buFont typeface="Arial"/>
              <a:buChar char="»"/>
              <a:defRPr sz="1013"/>
            </a:lvl8pPr>
            <a:lvl9pPr indent="-292925" lvl="8" marL="4114800" algn="l">
              <a:spcBef>
                <a:spcPts val="203"/>
              </a:spcBef>
              <a:spcAft>
                <a:spcPts val="0"/>
              </a:spcAft>
              <a:buClr>
                <a:schemeClr val="dk1"/>
              </a:buClr>
              <a:buSzPts val="1013"/>
              <a:buFont typeface="Arial"/>
              <a:buChar char="»"/>
              <a:defRPr sz="1013"/>
            </a:lvl9pPr>
          </a:lstStyle>
          <a:p/>
        </p:txBody>
      </p:sp>
      <p:sp>
        <p:nvSpPr>
          <p:cNvPr id="33" name="Google Shape;33;p15"/>
          <p:cNvSpPr txBox="1"/>
          <p:nvPr>
            <p:ph idx="2" type="body"/>
          </p:nvPr>
        </p:nvSpPr>
        <p:spPr>
          <a:xfrm>
            <a:off x="4662489" y="1021558"/>
            <a:ext cx="3871912" cy="3729038"/>
          </a:xfrm>
          <a:prstGeom prst="rect">
            <a:avLst/>
          </a:prstGeom>
          <a:noFill/>
          <a:ln>
            <a:noFill/>
          </a:ln>
        </p:spPr>
        <p:txBody>
          <a:bodyPr anchorCtr="0" anchor="t" bIns="45700" lIns="91425" spcFirstLastPara="1" rIns="91425" wrap="square" tIns="45700">
            <a:noAutofit/>
          </a:bodyPr>
          <a:lstStyle>
            <a:lvl1pPr indent="-308610" lvl="0" marL="457200" algn="l">
              <a:spcBef>
                <a:spcPts val="420"/>
              </a:spcBef>
              <a:spcAft>
                <a:spcPts val="0"/>
              </a:spcAft>
              <a:buSzPts val="1260"/>
              <a:buChar char="⬛"/>
              <a:defRPr sz="2100"/>
            </a:lvl1pPr>
            <a:lvl2pPr indent="-354330" lvl="1" marL="914400" algn="l">
              <a:spcBef>
                <a:spcPts val="360"/>
              </a:spcBef>
              <a:spcAft>
                <a:spcPts val="0"/>
              </a:spcAft>
              <a:buSzPts val="1980"/>
              <a:buChar char="▪"/>
              <a:defRPr sz="1800"/>
            </a:lvl2pPr>
            <a:lvl3pPr indent="-297180" lvl="2" marL="1371600" algn="l">
              <a:spcBef>
                <a:spcPts val="270"/>
              </a:spcBef>
              <a:spcAft>
                <a:spcPts val="0"/>
              </a:spcAft>
              <a:buClr>
                <a:schemeClr val="dk1"/>
              </a:buClr>
              <a:buSzPts val="1080"/>
              <a:buChar char="▪"/>
              <a:defRPr sz="1350"/>
            </a:lvl3pPr>
            <a:lvl4pPr indent="-304800" lvl="3" marL="1828800" algn="l">
              <a:spcBef>
                <a:spcPts val="240"/>
              </a:spcBef>
              <a:spcAft>
                <a:spcPts val="0"/>
              </a:spcAft>
              <a:buClr>
                <a:schemeClr val="dk1"/>
              </a:buClr>
              <a:buSzPts val="1200"/>
              <a:buFont typeface="Calibri"/>
              <a:buChar char="–"/>
              <a:defRPr sz="1200"/>
            </a:lvl4pPr>
            <a:lvl5pPr indent="-304800" lvl="4" marL="2286000" algn="l">
              <a:spcBef>
                <a:spcPts val="240"/>
              </a:spcBef>
              <a:spcAft>
                <a:spcPts val="0"/>
              </a:spcAft>
              <a:buClr>
                <a:schemeClr val="dk1"/>
              </a:buClr>
              <a:buSzPts val="1200"/>
              <a:buFont typeface="Calibri"/>
              <a:buChar char="»"/>
              <a:defRPr sz="1200"/>
            </a:lvl5pPr>
            <a:lvl6pPr indent="-292925" lvl="5" marL="2743200" algn="l">
              <a:spcBef>
                <a:spcPts val="203"/>
              </a:spcBef>
              <a:spcAft>
                <a:spcPts val="0"/>
              </a:spcAft>
              <a:buClr>
                <a:schemeClr val="dk1"/>
              </a:buClr>
              <a:buSzPts val="1013"/>
              <a:buFont typeface="Arial"/>
              <a:buChar char="»"/>
              <a:defRPr sz="1013"/>
            </a:lvl6pPr>
            <a:lvl7pPr indent="-292925" lvl="6" marL="3200400" algn="l">
              <a:spcBef>
                <a:spcPts val="203"/>
              </a:spcBef>
              <a:spcAft>
                <a:spcPts val="0"/>
              </a:spcAft>
              <a:buClr>
                <a:schemeClr val="dk1"/>
              </a:buClr>
              <a:buSzPts val="1013"/>
              <a:buFont typeface="Arial"/>
              <a:buChar char="»"/>
              <a:defRPr sz="1013"/>
            </a:lvl7pPr>
            <a:lvl8pPr indent="-292925" lvl="7" marL="3657600" algn="l">
              <a:spcBef>
                <a:spcPts val="203"/>
              </a:spcBef>
              <a:spcAft>
                <a:spcPts val="0"/>
              </a:spcAft>
              <a:buClr>
                <a:schemeClr val="dk1"/>
              </a:buClr>
              <a:buSzPts val="1013"/>
              <a:buFont typeface="Arial"/>
              <a:buChar char="»"/>
              <a:defRPr sz="1013"/>
            </a:lvl8pPr>
            <a:lvl9pPr indent="-292925" lvl="8" marL="4114800" algn="l">
              <a:spcBef>
                <a:spcPts val="203"/>
              </a:spcBef>
              <a:spcAft>
                <a:spcPts val="0"/>
              </a:spcAft>
              <a:buClr>
                <a:schemeClr val="dk1"/>
              </a:buClr>
              <a:buSzPts val="1013"/>
              <a:buFont typeface="Arial"/>
              <a:buChar char="»"/>
              <a:defRPr sz="1013"/>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 type="body"/>
          </p:nvPr>
        </p:nvSpPr>
        <p:spPr>
          <a:xfrm>
            <a:off x="457200" y="1151337"/>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1260"/>
              <a:buNone/>
              <a:defRPr b="1" sz="2100"/>
            </a:lvl1pPr>
            <a:lvl2pPr indent="-228600" lvl="1" marL="914400" algn="l">
              <a:spcBef>
                <a:spcPts val="225"/>
              </a:spcBef>
              <a:spcAft>
                <a:spcPts val="0"/>
              </a:spcAft>
              <a:buSzPts val="1238"/>
              <a:buNone/>
              <a:defRPr b="1" sz="1125"/>
            </a:lvl2pPr>
            <a:lvl3pPr indent="-228600" lvl="2" marL="1371600" algn="l">
              <a:spcBef>
                <a:spcPts val="203"/>
              </a:spcBef>
              <a:spcAft>
                <a:spcPts val="0"/>
              </a:spcAft>
              <a:buClr>
                <a:schemeClr val="dk1"/>
              </a:buClr>
              <a:buSzPts val="810"/>
              <a:buNone/>
              <a:defRPr b="1" sz="1013"/>
            </a:lvl3pPr>
            <a:lvl4pPr indent="-228600" lvl="3" marL="1828800" algn="l">
              <a:spcBef>
                <a:spcPts val="180"/>
              </a:spcBef>
              <a:spcAft>
                <a:spcPts val="0"/>
              </a:spcAft>
              <a:buClr>
                <a:schemeClr val="dk1"/>
              </a:buClr>
              <a:buSzPts val="900"/>
              <a:buFont typeface="Calibri"/>
              <a:buNone/>
              <a:defRPr b="1" sz="900"/>
            </a:lvl4pPr>
            <a:lvl5pPr indent="-228600" lvl="4" marL="2286000" algn="l">
              <a:spcBef>
                <a:spcPts val="180"/>
              </a:spcBef>
              <a:spcAft>
                <a:spcPts val="0"/>
              </a:spcAft>
              <a:buClr>
                <a:schemeClr val="dk1"/>
              </a:buClr>
              <a:buSzPts val="900"/>
              <a:buFont typeface="Calibri"/>
              <a:buNone/>
              <a:defRPr b="1" sz="900"/>
            </a:lvl5pPr>
            <a:lvl6pPr indent="-228600" lvl="5" marL="2743200" algn="l">
              <a:spcBef>
                <a:spcPts val="180"/>
              </a:spcBef>
              <a:spcAft>
                <a:spcPts val="0"/>
              </a:spcAft>
              <a:buClr>
                <a:schemeClr val="dk1"/>
              </a:buClr>
              <a:buSzPts val="900"/>
              <a:buFont typeface="Arial"/>
              <a:buNone/>
              <a:defRPr b="1" sz="900"/>
            </a:lvl6pPr>
            <a:lvl7pPr indent="-228600" lvl="6" marL="3200400" algn="l">
              <a:spcBef>
                <a:spcPts val="180"/>
              </a:spcBef>
              <a:spcAft>
                <a:spcPts val="0"/>
              </a:spcAft>
              <a:buClr>
                <a:schemeClr val="dk1"/>
              </a:buClr>
              <a:buSzPts val="900"/>
              <a:buFont typeface="Arial"/>
              <a:buNone/>
              <a:defRPr b="1" sz="900"/>
            </a:lvl7pPr>
            <a:lvl8pPr indent="-228600" lvl="7" marL="3657600" algn="l">
              <a:spcBef>
                <a:spcPts val="180"/>
              </a:spcBef>
              <a:spcAft>
                <a:spcPts val="0"/>
              </a:spcAft>
              <a:buClr>
                <a:schemeClr val="dk1"/>
              </a:buClr>
              <a:buSzPts val="900"/>
              <a:buFont typeface="Arial"/>
              <a:buNone/>
              <a:defRPr b="1" sz="900"/>
            </a:lvl8pPr>
            <a:lvl9pPr indent="-228600" lvl="8" marL="4114800" algn="l">
              <a:spcBef>
                <a:spcPts val="180"/>
              </a:spcBef>
              <a:spcAft>
                <a:spcPts val="0"/>
              </a:spcAft>
              <a:buClr>
                <a:schemeClr val="dk1"/>
              </a:buClr>
              <a:buSzPts val="900"/>
              <a:buFont typeface="Arial"/>
              <a:buNone/>
              <a:defRPr b="1" sz="900"/>
            </a:lvl9pPr>
          </a:lstStyle>
          <a:p/>
        </p:txBody>
      </p:sp>
      <p:sp>
        <p:nvSpPr>
          <p:cNvPr id="37" name="Google Shape;37;p16"/>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08610" lvl="0" marL="457200" algn="l">
              <a:spcBef>
                <a:spcPts val="420"/>
              </a:spcBef>
              <a:spcAft>
                <a:spcPts val="0"/>
              </a:spcAft>
              <a:buSzPts val="1260"/>
              <a:buChar char="⬛"/>
              <a:defRPr sz="2100"/>
            </a:lvl1pPr>
            <a:lvl2pPr indent="-333375" lvl="1" marL="914400" algn="l">
              <a:spcBef>
                <a:spcPts val="300"/>
              </a:spcBef>
              <a:spcAft>
                <a:spcPts val="0"/>
              </a:spcAft>
              <a:buSzPts val="1650"/>
              <a:buChar char="▪"/>
              <a:defRPr sz="1500"/>
            </a:lvl2pPr>
            <a:lvl3pPr indent="-297180" lvl="2" marL="1371600" algn="l">
              <a:spcBef>
                <a:spcPts val="270"/>
              </a:spcBef>
              <a:spcAft>
                <a:spcPts val="0"/>
              </a:spcAft>
              <a:buClr>
                <a:schemeClr val="dk1"/>
              </a:buClr>
              <a:buSzPts val="1080"/>
              <a:buChar char="▪"/>
              <a:defRPr sz="1350"/>
            </a:lvl3pPr>
            <a:lvl4pPr indent="-314325" lvl="3" marL="1828800" algn="l">
              <a:spcBef>
                <a:spcPts val="270"/>
              </a:spcBef>
              <a:spcAft>
                <a:spcPts val="0"/>
              </a:spcAft>
              <a:buClr>
                <a:schemeClr val="dk1"/>
              </a:buClr>
              <a:buSzPts val="1350"/>
              <a:buFont typeface="Calibri"/>
              <a:buChar char="–"/>
              <a:defRPr sz="1350"/>
            </a:lvl4pPr>
            <a:lvl5pPr indent="-314325" lvl="4" marL="2286000" algn="l">
              <a:spcBef>
                <a:spcPts val="270"/>
              </a:spcBef>
              <a:spcAft>
                <a:spcPts val="0"/>
              </a:spcAft>
              <a:buClr>
                <a:schemeClr val="dk1"/>
              </a:buClr>
              <a:buSzPts val="1350"/>
              <a:buFont typeface="Calibri"/>
              <a:buChar char="»"/>
              <a:defRPr sz="1350"/>
            </a:lvl5pPr>
            <a:lvl6pPr indent="-285750" lvl="5" marL="2743200" algn="l">
              <a:spcBef>
                <a:spcPts val="180"/>
              </a:spcBef>
              <a:spcAft>
                <a:spcPts val="0"/>
              </a:spcAft>
              <a:buClr>
                <a:schemeClr val="dk1"/>
              </a:buClr>
              <a:buSzPts val="900"/>
              <a:buFont typeface="Arial"/>
              <a:buChar char="»"/>
              <a:defRPr sz="900"/>
            </a:lvl6pPr>
            <a:lvl7pPr indent="-285750" lvl="6" marL="3200400" algn="l">
              <a:spcBef>
                <a:spcPts val="180"/>
              </a:spcBef>
              <a:spcAft>
                <a:spcPts val="0"/>
              </a:spcAft>
              <a:buClr>
                <a:schemeClr val="dk1"/>
              </a:buClr>
              <a:buSzPts val="900"/>
              <a:buFont typeface="Arial"/>
              <a:buChar char="»"/>
              <a:defRPr sz="900"/>
            </a:lvl7pPr>
            <a:lvl8pPr indent="-285750" lvl="7" marL="3657600" algn="l">
              <a:spcBef>
                <a:spcPts val="180"/>
              </a:spcBef>
              <a:spcAft>
                <a:spcPts val="0"/>
              </a:spcAft>
              <a:buClr>
                <a:schemeClr val="dk1"/>
              </a:buClr>
              <a:buSzPts val="900"/>
              <a:buFont typeface="Arial"/>
              <a:buChar char="»"/>
              <a:defRPr sz="900"/>
            </a:lvl8pPr>
            <a:lvl9pPr indent="-285750" lvl="8" marL="4114800" algn="l">
              <a:spcBef>
                <a:spcPts val="180"/>
              </a:spcBef>
              <a:spcAft>
                <a:spcPts val="0"/>
              </a:spcAft>
              <a:buClr>
                <a:schemeClr val="dk1"/>
              </a:buClr>
              <a:buSzPts val="900"/>
              <a:buFont typeface="Arial"/>
              <a:buChar char="»"/>
              <a:defRPr sz="900"/>
            </a:lvl9pPr>
          </a:lstStyle>
          <a:p/>
        </p:txBody>
      </p:sp>
      <p:sp>
        <p:nvSpPr>
          <p:cNvPr id="38" name="Google Shape;38;p16"/>
          <p:cNvSpPr txBox="1"/>
          <p:nvPr>
            <p:ph idx="3" type="body"/>
          </p:nvPr>
        </p:nvSpPr>
        <p:spPr>
          <a:xfrm>
            <a:off x="4645031" y="1151337"/>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1260"/>
              <a:buNone/>
              <a:defRPr b="1" sz="2100"/>
            </a:lvl1pPr>
            <a:lvl2pPr indent="-228600" lvl="1" marL="914400" algn="l">
              <a:spcBef>
                <a:spcPts val="225"/>
              </a:spcBef>
              <a:spcAft>
                <a:spcPts val="0"/>
              </a:spcAft>
              <a:buSzPts val="1238"/>
              <a:buNone/>
              <a:defRPr b="1" sz="1125"/>
            </a:lvl2pPr>
            <a:lvl3pPr indent="-228600" lvl="2" marL="1371600" algn="l">
              <a:spcBef>
                <a:spcPts val="203"/>
              </a:spcBef>
              <a:spcAft>
                <a:spcPts val="0"/>
              </a:spcAft>
              <a:buClr>
                <a:schemeClr val="dk1"/>
              </a:buClr>
              <a:buSzPts val="810"/>
              <a:buNone/>
              <a:defRPr b="1" sz="1013"/>
            </a:lvl3pPr>
            <a:lvl4pPr indent="-228600" lvl="3" marL="1828800" algn="l">
              <a:spcBef>
                <a:spcPts val="180"/>
              </a:spcBef>
              <a:spcAft>
                <a:spcPts val="0"/>
              </a:spcAft>
              <a:buClr>
                <a:schemeClr val="dk1"/>
              </a:buClr>
              <a:buSzPts val="900"/>
              <a:buFont typeface="Calibri"/>
              <a:buNone/>
              <a:defRPr b="1" sz="900"/>
            </a:lvl4pPr>
            <a:lvl5pPr indent="-228600" lvl="4" marL="2286000" algn="l">
              <a:spcBef>
                <a:spcPts val="180"/>
              </a:spcBef>
              <a:spcAft>
                <a:spcPts val="0"/>
              </a:spcAft>
              <a:buClr>
                <a:schemeClr val="dk1"/>
              </a:buClr>
              <a:buSzPts val="900"/>
              <a:buFont typeface="Calibri"/>
              <a:buNone/>
              <a:defRPr b="1" sz="900"/>
            </a:lvl5pPr>
            <a:lvl6pPr indent="-228600" lvl="5" marL="2743200" algn="l">
              <a:spcBef>
                <a:spcPts val="180"/>
              </a:spcBef>
              <a:spcAft>
                <a:spcPts val="0"/>
              </a:spcAft>
              <a:buClr>
                <a:schemeClr val="dk1"/>
              </a:buClr>
              <a:buSzPts val="900"/>
              <a:buFont typeface="Arial"/>
              <a:buNone/>
              <a:defRPr b="1" sz="900"/>
            </a:lvl6pPr>
            <a:lvl7pPr indent="-228600" lvl="6" marL="3200400" algn="l">
              <a:spcBef>
                <a:spcPts val="180"/>
              </a:spcBef>
              <a:spcAft>
                <a:spcPts val="0"/>
              </a:spcAft>
              <a:buClr>
                <a:schemeClr val="dk1"/>
              </a:buClr>
              <a:buSzPts val="900"/>
              <a:buFont typeface="Arial"/>
              <a:buNone/>
              <a:defRPr b="1" sz="900"/>
            </a:lvl7pPr>
            <a:lvl8pPr indent="-228600" lvl="7" marL="3657600" algn="l">
              <a:spcBef>
                <a:spcPts val="180"/>
              </a:spcBef>
              <a:spcAft>
                <a:spcPts val="0"/>
              </a:spcAft>
              <a:buClr>
                <a:schemeClr val="dk1"/>
              </a:buClr>
              <a:buSzPts val="900"/>
              <a:buFont typeface="Arial"/>
              <a:buNone/>
              <a:defRPr b="1" sz="900"/>
            </a:lvl8pPr>
            <a:lvl9pPr indent="-228600" lvl="8" marL="4114800" algn="l">
              <a:spcBef>
                <a:spcPts val="180"/>
              </a:spcBef>
              <a:spcAft>
                <a:spcPts val="0"/>
              </a:spcAft>
              <a:buClr>
                <a:schemeClr val="dk1"/>
              </a:buClr>
              <a:buSzPts val="900"/>
              <a:buFont typeface="Arial"/>
              <a:buNone/>
              <a:defRPr b="1" sz="900"/>
            </a:lvl9pPr>
          </a:lstStyle>
          <a:p/>
        </p:txBody>
      </p:sp>
      <p:sp>
        <p:nvSpPr>
          <p:cNvPr id="39" name="Google Shape;39;p16"/>
          <p:cNvSpPr txBox="1"/>
          <p:nvPr>
            <p:ph idx="4" type="body"/>
          </p:nvPr>
        </p:nvSpPr>
        <p:spPr>
          <a:xfrm>
            <a:off x="4645031" y="1631156"/>
            <a:ext cx="4041775" cy="2963466"/>
          </a:xfrm>
          <a:prstGeom prst="rect">
            <a:avLst/>
          </a:prstGeom>
          <a:noFill/>
          <a:ln>
            <a:noFill/>
          </a:ln>
        </p:spPr>
        <p:txBody>
          <a:bodyPr anchorCtr="0" anchor="t" bIns="45700" lIns="91425" spcFirstLastPara="1" rIns="91425" wrap="square" tIns="45700">
            <a:noAutofit/>
          </a:bodyPr>
          <a:lstStyle>
            <a:lvl1pPr indent="-308610" lvl="0" marL="457200" algn="l">
              <a:spcBef>
                <a:spcPts val="420"/>
              </a:spcBef>
              <a:spcAft>
                <a:spcPts val="0"/>
              </a:spcAft>
              <a:buSzPts val="1260"/>
              <a:buChar char="⬛"/>
              <a:defRPr sz="2100"/>
            </a:lvl1pPr>
            <a:lvl2pPr indent="-333375" lvl="1" marL="914400" algn="l">
              <a:spcBef>
                <a:spcPts val="300"/>
              </a:spcBef>
              <a:spcAft>
                <a:spcPts val="0"/>
              </a:spcAft>
              <a:buSzPts val="1650"/>
              <a:buChar char="▪"/>
              <a:defRPr sz="1500"/>
            </a:lvl2pPr>
            <a:lvl3pPr indent="-297180" lvl="2" marL="1371600" algn="l">
              <a:spcBef>
                <a:spcPts val="270"/>
              </a:spcBef>
              <a:spcAft>
                <a:spcPts val="0"/>
              </a:spcAft>
              <a:buClr>
                <a:schemeClr val="dk1"/>
              </a:buClr>
              <a:buSzPts val="1080"/>
              <a:buChar char="▪"/>
              <a:defRPr sz="1350"/>
            </a:lvl3pPr>
            <a:lvl4pPr indent="-314325" lvl="3" marL="1828800" algn="l">
              <a:spcBef>
                <a:spcPts val="270"/>
              </a:spcBef>
              <a:spcAft>
                <a:spcPts val="0"/>
              </a:spcAft>
              <a:buClr>
                <a:schemeClr val="dk1"/>
              </a:buClr>
              <a:buSzPts val="1350"/>
              <a:buFont typeface="Calibri"/>
              <a:buChar char="–"/>
              <a:defRPr sz="1350"/>
            </a:lvl4pPr>
            <a:lvl5pPr indent="-314325" lvl="4" marL="2286000" algn="l">
              <a:spcBef>
                <a:spcPts val="270"/>
              </a:spcBef>
              <a:spcAft>
                <a:spcPts val="0"/>
              </a:spcAft>
              <a:buClr>
                <a:schemeClr val="dk1"/>
              </a:buClr>
              <a:buSzPts val="1350"/>
              <a:buFont typeface="Calibri"/>
              <a:buChar char="»"/>
              <a:defRPr sz="1350"/>
            </a:lvl5pPr>
            <a:lvl6pPr indent="-285750" lvl="5" marL="2743200" algn="l">
              <a:spcBef>
                <a:spcPts val="180"/>
              </a:spcBef>
              <a:spcAft>
                <a:spcPts val="0"/>
              </a:spcAft>
              <a:buClr>
                <a:schemeClr val="dk1"/>
              </a:buClr>
              <a:buSzPts val="900"/>
              <a:buFont typeface="Arial"/>
              <a:buChar char="»"/>
              <a:defRPr sz="900"/>
            </a:lvl6pPr>
            <a:lvl7pPr indent="-285750" lvl="6" marL="3200400" algn="l">
              <a:spcBef>
                <a:spcPts val="180"/>
              </a:spcBef>
              <a:spcAft>
                <a:spcPts val="0"/>
              </a:spcAft>
              <a:buClr>
                <a:schemeClr val="dk1"/>
              </a:buClr>
              <a:buSzPts val="900"/>
              <a:buFont typeface="Arial"/>
              <a:buChar char="»"/>
              <a:defRPr sz="900"/>
            </a:lvl7pPr>
            <a:lvl8pPr indent="-285750" lvl="7" marL="3657600" algn="l">
              <a:spcBef>
                <a:spcPts val="180"/>
              </a:spcBef>
              <a:spcAft>
                <a:spcPts val="0"/>
              </a:spcAft>
              <a:buClr>
                <a:schemeClr val="dk1"/>
              </a:buClr>
              <a:buSzPts val="900"/>
              <a:buFont typeface="Arial"/>
              <a:buChar char="»"/>
              <a:defRPr sz="900"/>
            </a:lvl8pPr>
            <a:lvl9pPr indent="-285750" lvl="8" marL="4114800" algn="l">
              <a:spcBef>
                <a:spcPts val="180"/>
              </a:spcBef>
              <a:spcAft>
                <a:spcPts val="0"/>
              </a:spcAft>
              <a:buClr>
                <a:schemeClr val="dk1"/>
              </a:buClr>
              <a:buSzPts val="900"/>
              <a:buFont typeface="Arial"/>
              <a:buChar char="»"/>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7"/>
          <p:cNvSpPr txBox="1"/>
          <p:nvPr>
            <p:ph type="title"/>
          </p:nvPr>
        </p:nvSpPr>
        <p:spPr>
          <a:xfrm>
            <a:off x="357767" y="333803"/>
            <a:ext cx="7591425" cy="571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19"/>
          <p:cNvSpPr txBox="1"/>
          <p:nvPr>
            <p:ph type="title"/>
          </p:nvPr>
        </p:nvSpPr>
        <p:spPr>
          <a:xfrm>
            <a:off x="457206" y="204789"/>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12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 type="body"/>
          </p:nvPr>
        </p:nvSpPr>
        <p:spPr>
          <a:xfrm>
            <a:off x="3575050" y="204792"/>
            <a:ext cx="5111750" cy="438983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sz="1800"/>
            </a:lvl1pPr>
            <a:lvl2pPr indent="-338613" lvl="1" marL="914400" algn="l">
              <a:spcBef>
                <a:spcPts val="315"/>
              </a:spcBef>
              <a:spcAft>
                <a:spcPts val="0"/>
              </a:spcAft>
              <a:buSzPts val="1733"/>
              <a:buChar char="▪"/>
              <a:defRPr sz="1575"/>
            </a:lvl2pPr>
            <a:lvl3pPr indent="-297180" lvl="2" marL="1371600" algn="l">
              <a:spcBef>
                <a:spcPts val="270"/>
              </a:spcBef>
              <a:spcAft>
                <a:spcPts val="0"/>
              </a:spcAft>
              <a:buClr>
                <a:schemeClr val="dk1"/>
              </a:buClr>
              <a:buSzPts val="1080"/>
              <a:buChar char="▪"/>
              <a:defRPr sz="1350"/>
            </a:lvl3pPr>
            <a:lvl4pPr indent="-300037" lvl="3" marL="1828800" algn="l">
              <a:spcBef>
                <a:spcPts val="225"/>
              </a:spcBef>
              <a:spcAft>
                <a:spcPts val="0"/>
              </a:spcAft>
              <a:buClr>
                <a:schemeClr val="dk1"/>
              </a:buClr>
              <a:buSzPts val="1125"/>
              <a:buFont typeface="Calibri"/>
              <a:buChar char="–"/>
              <a:defRPr sz="1125"/>
            </a:lvl4pPr>
            <a:lvl5pPr indent="-300037" lvl="4" marL="2286000" algn="l">
              <a:spcBef>
                <a:spcPts val="225"/>
              </a:spcBef>
              <a:spcAft>
                <a:spcPts val="0"/>
              </a:spcAft>
              <a:buClr>
                <a:schemeClr val="dk1"/>
              </a:buClr>
              <a:buSzPts val="1125"/>
              <a:buFont typeface="Calibri"/>
              <a:buChar char="»"/>
              <a:defRPr sz="1125"/>
            </a:lvl5pPr>
            <a:lvl6pPr indent="-300037" lvl="5" marL="2743200" algn="l">
              <a:spcBef>
                <a:spcPts val="225"/>
              </a:spcBef>
              <a:spcAft>
                <a:spcPts val="0"/>
              </a:spcAft>
              <a:buClr>
                <a:schemeClr val="dk1"/>
              </a:buClr>
              <a:buSzPts val="1125"/>
              <a:buFont typeface="Arial"/>
              <a:buChar char="»"/>
              <a:defRPr sz="1125"/>
            </a:lvl6pPr>
            <a:lvl7pPr indent="-300037" lvl="6" marL="3200400" algn="l">
              <a:spcBef>
                <a:spcPts val="225"/>
              </a:spcBef>
              <a:spcAft>
                <a:spcPts val="0"/>
              </a:spcAft>
              <a:buClr>
                <a:schemeClr val="dk1"/>
              </a:buClr>
              <a:buSzPts val="1125"/>
              <a:buFont typeface="Arial"/>
              <a:buChar char="»"/>
              <a:defRPr sz="1125"/>
            </a:lvl7pPr>
            <a:lvl8pPr indent="-300037" lvl="7" marL="3657600" algn="l">
              <a:spcBef>
                <a:spcPts val="225"/>
              </a:spcBef>
              <a:spcAft>
                <a:spcPts val="0"/>
              </a:spcAft>
              <a:buClr>
                <a:schemeClr val="dk1"/>
              </a:buClr>
              <a:buSzPts val="1125"/>
              <a:buFont typeface="Arial"/>
              <a:buChar char="»"/>
              <a:defRPr sz="1125"/>
            </a:lvl8pPr>
            <a:lvl9pPr indent="-300037" lvl="8" marL="4114800" algn="l">
              <a:spcBef>
                <a:spcPts val="225"/>
              </a:spcBef>
              <a:spcAft>
                <a:spcPts val="0"/>
              </a:spcAft>
              <a:buClr>
                <a:schemeClr val="dk1"/>
              </a:buClr>
              <a:buSzPts val="1125"/>
              <a:buFont typeface="Arial"/>
              <a:buChar char="»"/>
              <a:defRPr sz="1125"/>
            </a:lvl9pPr>
          </a:lstStyle>
          <a:p/>
        </p:txBody>
      </p:sp>
      <p:sp>
        <p:nvSpPr>
          <p:cNvPr id="46" name="Google Shape;46;p19"/>
          <p:cNvSpPr txBox="1"/>
          <p:nvPr>
            <p:ph idx="2" type="body"/>
          </p:nvPr>
        </p:nvSpPr>
        <p:spPr>
          <a:xfrm>
            <a:off x="457206" y="1076328"/>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158"/>
              </a:spcBef>
              <a:spcAft>
                <a:spcPts val="0"/>
              </a:spcAft>
              <a:buSzPts val="473"/>
              <a:buNone/>
              <a:defRPr sz="788"/>
            </a:lvl1pPr>
            <a:lvl2pPr indent="-228600" lvl="1" marL="914400" algn="l">
              <a:spcBef>
                <a:spcPts val="135"/>
              </a:spcBef>
              <a:spcAft>
                <a:spcPts val="0"/>
              </a:spcAft>
              <a:buSzPts val="743"/>
              <a:buNone/>
              <a:defRPr sz="675"/>
            </a:lvl2pPr>
            <a:lvl3pPr indent="-228600" lvl="2" marL="1371600" algn="l">
              <a:spcBef>
                <a:spcPts val="113"/>
              </a:spcBef>
              <a:spcAft>
                <a:spcPts val="0"/>
              </a:spcAft>
              <a:buClr>
                <a:schemeClr val="dk1"/>
              </a:buClr>
              <a:buSzPts val="450"/>
              <a:buNone/>
              <a:defRPr sz="563"/>
            </a:lvl3pPr>
            <a:lvl4pPr indent="-228600" lvl="3" marL="1828800" algn="l">
              <a:spcBef>
                <a:spcPts val="101"/>
              </a:spcBef>
              <a:spcAft>
                <a:spcPts val="0"/>
              </a:spcAft>
              <a:buClr>
                <a:schemeClr val="dk1"/>
              </a:buClr>
              <a:buSzPts val="506"/>
              <a:buFont typeface="Calibri"/>
              <a:buNone/>
              <a:defRPr sz="506"/>
            </a:lvl4pPr>
            <a:lvl5pPr indent="-228600" lvl="4" marL="2286000" algn="l">
              <a:spcBef>
                <a:spcPts val="101"/>
              </a:spcBef>
              <a:spcAft>
                <a:spcPts val="0"/>
              </a:spcAft>
              <a:buClr>
                <a:schemeClr val="dk1"/>
              </a:buClr>
              <a:buSzPts val="506"/>
              <a:buFont typeface="Calibri"/>
              <a:buNone/>
              <a:defRPr sz="506"/>
            </a:lvl5pPr>
            <a:lvl6pPr indent="-228600" lvl="5" marL="2743200" algn="l">
              <a:spcBef>
                <a:spcPts val="101"/>
              </a:spcBef>
              <a:spcAft>
                <a:spcPts val="0"/>
              </a:spcAft>
              <a:buClr>
                <a:schemeClr val="dk1"/>
              </a:buClr>
              <a:buSzPts val="506"/>
              <a:buFont typeface="Arial"/>
              <a:buNone/>
              <a:defRPr sz="506"/>
            </a:lvl6pPr>
            <a:lvl7pPr indent="-228600" lvl="6" marL="3200400" algn="l">
              <a:spcBef>
                <a:spcPts val="101"/>
              </a:spcBef>
              <a:spcAft>
                <a:spcPts val="0"/>
              </a:spcAft>
              <a:buClr>
                <a:schemeClr val="dk1"/>
              </a:buClr>
              <a:buSzPts val="506"/>
              <a:buFont typeface="Arial"/>
              <a:buNone/>
              <a:defRPr sz="506"/>
            </a:lvl7pPr>
            <a:lvl8pPr indent="-228600" lvl="7" marL="3657600" algn="l">
              <a:spcBef>
                <a:spcPts val="101"/>
              </a:spcBef>
              <a:spcAft>
                <a:spcPts val="0"/>
              </a:spcAft>
              <a:buClr>
                <a:schemeClr val="dk1"/>
              </a:buClr>
              <a:buSzPts val="506"/>
              <a:buFont typeface="Arial"/>
              <a:buNone/>
              <a:defRPr sz="506"/>
            </a:lvl8pPr>
            <a:lvl9pPr indent="-228600" lvl="8" marL="4114800" algn="l">
              <a:spcBef>
                <a:spcPts val="101"/>
              </a:spcBef>
              <a:spcAft>
                <a:spcPts val="0"/>
              </a:spcAft>
              <a:buClr>
                <a:schemeClr val="dk1"/>
              </a:buClr>
              <a:buSzPts val="506"/>
              <a:buFont typeface="Arial"/>
              <a:buNone/>
              <a:defRPr sz="506"/>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20"/>
          <p:cNvSpPr txBox="1"/>
          <p:nvPr>
            <p:ph type="title"/>
          </p:nvPr>
        </p:nvSpPr>
        <p:spPr>
          <a:xfrm>
            <a:off x="1792288" y="3600451"/>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12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p:nvPr>
            <p:ph idx="2" type="pic"/>
          </p:nvPr>
        </p:nvSpPr>
        <p:spPr>
          <a:xfrm>
            <a:off x="1792288" y="459581"/>
            <a:ext cx="5486400" cy="3086100"/>
          </a:xfrm>
          <a:prstGeom prst="rect">
            <a:avLst/>
          </a:prstGeom>
          <a:noFill/>
          <a:ln>
            <a:noFill/>
          </a:ln>
        </p:spPr>
      </p:sp>
      <p:sp>
        <p:nvSpPr>
          <p:cNvPr id="50" name="Google Shape;50;p20"/>
          <p:cNvSpPr txBox="1"/>
          <p:nvPr>
            <p:ph idx="1" type="body"/>
          </p:nvPr>
        </p:nvSpPr>
        <p:spPr>
          <a:xfrm>
            <a:off x="1792288" y="4025506"/>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158"/>
              </a:spcBef>
              <a:spcAft>
                <a:spcPts val="0"/>
              </a:spcAft>
              <a:buSzPts val="473"/>
              <a:buNone/>
              <a:defRPr sz="788"/>
            </a:lvl1pPr>
            <a:lvl2pPr indent="-228600" lvl="1" marL="914400" algn="l">
              <a:spcBef>
                <a:spcPts val="135"/>
              </a:spcBef>
              <a:spcAft>
                <a:spcPts val="0"/>
              </a:spcAft>
              <a:buSzPts val="743"/>
              <a:buNone/>
              <a:defRPr sz="675"/>
            </a:lvl2pPr>
            <a:lvl3pPr indent="-228600" lvl="2" marL="1371600" algn="l">
              <a:spcBef>
                <a:spcPts val="113"/>
              </a:spcBef>
              <a:spcAft>
                <a:spcPts val="0"/>
              </a:spcAft>
              <a:buClr>
                <a:schemeClr val="dk1"/>
              </a:buClr>
              <a:buSzPts val="450"/>
              <a:buNone/>
              <a:defRPr sz="563"/>
            </a:lvl3pPr>
            <a:lvl4pPr indent="-228600" lvl="3" marL="1828800" algn="l">
              <a:spcBef>
                <a:spcPts val="101"/>
              </a:spcBef>
              <a:spcAft>
                <a:spcPts val="0"/>
              </a:spcAft>
              <a:buClr>
                <a:schemeClr val="dk1"/>
              </a:buClr>
              <a:buSzPts val="506"/>
              <a:buFont typeface="Calibri"/>
              <a:buNone/>
              <a:defRPr sz="506"/>
            </a:lvl4pPr>
            <a:lvl5pPr indent="-228600" lvl="4" marL="2286000" algn="l">
              <a:spcBef>
                <a:spcPts val="101"/>
              </a:spcBef>
              <a:spcAft>
                <a:spcPts val="0"/>
              </a:spcAft>
              <a:buClr>
                <a:schemeClr val="dk1"/>
              </a:buClr>
              <a:buSzPts val="506"/>
              <a:buFont typeface="Calibri"/>
              <a:buNone/>
              <a:defRPr sz="506"/>
            </a:lvl5pPr>
            <a:lvl6pPr indent="-228600" lvl="5" marL="2743200" algn="l">
              <a:spcBef>
                <a:spcPts val="101"/>
              </a:spcBef>
              <a:spcAft>
                <a:spcPts val="0"/>
              </a:spcAft>
              <a:buClr>
                <a:schemeClr val="dk1"/>
              </a:buClr>
              <a:buSzPts val="506"/>
              <a:buFont typeface="Arial"/>
              <a:buNone/>
              <a:defRPr sz="506"/>
            </a:lvl6pPr>
            <a:lvl7pPr indent="-228600" lvl="6" marL="3200400" algn="l">
              <a:spcBef>
                <a:spcPts val="101"/>
              </a:spcBef>
              <a:spcAft>
                <a:spcPts val="0"/>
              </a:spcAft>
              <a:buClr>
                <a:schemeClr val="dk1"/>
              </a:buClr>
              <a:buSzPts val="506"/>
              <a:buFont typeface="Arial"/>
              <a:buNone/>
              <a:defRPr sz="506"/>
            </a:lvl7pPr>
            <a:lvl8pPr indent="-228600" lvl="7" marL="3657600" algn="l">
              <a:spcBef>
                <a:spcPts val="101"/>
              </a:spcBef>
              <a:spcAft>
                <a:spcPts val="0"/>
              </a:spcAft>
              <a:buClr>
                <a:schemeClr val="dk1"/>
              </a:buClr>
              <a:buSzPts val="506"/>
              <a:buFont typeface="Arial"/>
              <a:buNone/>
              <a:defRPr sz="506"/>
            </a:lvl8pPr>
            <a:lvl9pPr indent="-228600" lvl="8" marL="4114800" algn="l">
              <a:spcBef>
                <a:spcPts val="101"/>
              </a:spcBef>
              <a:spcAft>
                <a:spcPts val="0"/>
              </a:spcAft>
              <a:buClr>
                <a:schemeClr val="dk1"/>
              </a:buClr>
              <a:buSzPts val="506"/>
              <a:buFont typeface="Arial"/>
              <a:buNone/>
              <a:defRPr sz="506"/>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374652" y="277813"/>
            <a:ext cx="7591425" cy="5715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7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1"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1"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1"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1"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1" i="0" sz="2025"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025"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025"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025" u="none" cap="none" strike="noStrike">
                <a:solidFill>
                  <a:schemeClr val="dk1"/>
                </a:solidFill>
                <a:latin typeface="Arial Narrow"/>
                <a:ea typeface="Arial Narrow"/>
                <a:cs typeface="Arial Narrow"/>
                <a:sym typeface="Arial Narrow"/>
              </a:defRPr>
            </a:lvl9pPr>
          </a:lstStyle>
          <a:p/>
        </p:txBody>
      </p:sp>
      <p:sp>
        <p:nvSpPr>
          <p:cNvPr id="11" name="Google Shape;11;p11"/>
          <p:cNvSpPr txBox="1"/>
          <p:nvPr>
            <p:ph idx="1" type="body"/>
          </p:nvPr>
        </p:nvSpPr>
        <p:spPr>
          <a:xfrm>
            <a:off x="396877" y="1022350"/>
            <a:ext cx="7896225" cy="3729038"/>
          </a:xfrm>
          <a:prstGeom prst="rect">
            <a:avLst/>
          </a:prstGeom>
          <a:noFill/>
          <a:ln>
            <a:noFill/>
          </a:ln>
        </p:spPr>
        <p:txBody>
          <a:bodyPr anchorCtr="0" anchor="t" bIns="45700" lIns="91425" spcFirstLastPara="1" rIns="91425" wrap="square" tIns="45700">
            <a:noAutofit/>
          </a:bodyPr>
          <a:lstStyle>
            <a:lvl1pPr indent="-308610" lvl="0" marL="457200" marR="0" rtl="0" algn="l">
              <a:spcBef>
                <a:spcPts val="420"/>
              </a:spcBef>
              <a:spcAft>
                <a:spcPts val="0"/>
              </a:spcAft>
              <a:buClr>
                <a:srgbClr val="CFB87C"/>
              </a:buClr>
              <a:buSzPts val="1260"/>
              <a:buFont typeface="Noto Sans Symbols"/>
              <a:buChar char="⬛"/>
              <a:defRPr b="1" i="0" sz="2100" u="none" cap="none" strike="noStrike">
                <a:solidFill>
                  <a:schemeClr val="dk1"/>
                </a:solidFill>
                <a:latin typeface="Calibri"/>
                <a:ea typeface="Calibri"/>
                <a:cs typeface="Calibri"/>
                <a:sym typeface="Calibri"/>
              </a:defRPr>
            </a:lvl1pPr>
            <a:lvl2pPr indent="-333375" lvl="1" marL="914400" marR="0" rtl="0" algn="l">
              <a:spcBef>
                <a:spcPts val="300"/>
              </a:spcBef>
              <a:spcAft>
                <a:spcPts val="0"/>
              </a:spcAft>
              <a:buClr>
                <a:srgbClr val="CFB87C"/>
              </a:buClr>
              <a:buSzPts val="1650"/>
              <a:buFont typeface="Noto Sans Symbols"/>
              <a:buChar char="▪"/>
              <a:defRPr b="0" i="0" sz="1500" u="none" cap="none" strike="noStrike">
                <a:solidFill>
                  <a:schemeClr val="dk1"/>
                </a:solidFill>
                <a:latin typeface="Calibri"/>
                <a:ea typeface="Calibri"/>
                <a:cs typeface="Calibri"/>
                <a:sym typeface="Calibri"/>
              </a:defRPr>
            </a:lvl2pPr>
            <a:lvl3pPr indent="-304800" lvl="2" marL="1371600" marR="0" rtl="0" algn="l">
              <a:spcBef>
                <a:spcPts val="300"/>
              </a:spcBef>
              <a:spcAft>
                <a:spcPts val="0"/>
              </a:spcAft>
              <a:buClr>
                <a:schemeClr val="dk1"/>
              </a:buClr>
              <a:buSzPts val="1200"/>
              <a:buFont typeface="Noto Sans Symbols"/>
              <a:buChar char="▪"/>
              <a:defRPr b="0" i="0" sz="15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12" name="Google Shape;12;p11"/>
          <p:cNvSpPr/>
          <p:nvPr/>
        </p:nvSpPr>
        <p:spPr>
          <a:xfrm>
            <a:off x="8843964" y="4959350"/>
            <a:ext cx="256802" cy="1789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1" i="0" lang="en-US" sz="563" u="none" cap="none" strike="noStrike">
                <a:solidFill>
                  <a:srgbClr val="000000"/>
                </a:solidFill>
                <a:latin typeface="Arial Narrow"/>
                <a:ea typeface="Arial Narrow"/>
                <a:cs typeface="Arial Narrow"/>
                <a:sym typeface="Arial Narrow"/>
              </a:rPr>
              <a:t>‹#›</a:t>
            </a:fld>
            <a:endParaRPr b="0" i="0" sz="563" u="none" cap="none" strike="noStrike">
              <a:solidFill>
                <a:schemeClr val="dk1"/>
              </a:solidFill>
              <a:latin typeface="Tahoma"/>
              <a:ea typeface="Tahoma"/>
              <a:cs typeface="Tahoma"/>
              <a:sym typeface="Tahoma"/>
            </a:endParaRPr>
          </a:p>
        </p:txBody>
      </p:sp>
      <p:sp>
        <p:nvSpPr>
          <p:cNvPr id="13" name="Google Shape;13;p11"/>
          <p:cNvSpPr/>
          <p:nvPr/>
        </p:nvSpPr>
        <p:spPr>
          <a:xfrm>
            <a:off x="0" y="4922838"/>
            <a:ext cx="9144000" cy="220662"/>
          </a:xfrm>
          <a:prstGeom prst="rect">
            <a:avLst/>
          </a:prstGeom>
          <a:solidFill>
            <a:srgbClr val="CFB8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dk1"/>
              </a:solidFill>
              <a:latin typeface="Times New Roman"/>
              <a:ea typeface="Times New Roman"/>
              <a:cs typeface="Times New Roman"/>
              <a:sym typeface="Times New Roman"/>
            </a:endParaRPr>
          </a:p>
        </p:txBody>
      </p:sp>
      <p:sp>
        <p:nvSpPr>
          <p:cNvPr id="14" name="Google Shape;14;p11"/>
          <p:cNvSpPr/>
          <p:nvPr/>
        </p:nvSpPr>
        <p:spPr>
          <a:xfrm>
            <a:off x="7938" y="4964113"/>
            <a:ext cx="9144000" cy="1714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dk1"/>
              </a:solidFill>
              <a:latin typeface="Times New Roman"/>
              <a:ea typeface="Times New Roman"/>
              <a:cs typeface="Times New Roman"/>
              <a:sym typeface="Times New Roman"/>
            </a:endParaRPr>
          </a:p>
        </p:txBody>
      </p:sp>
      <p:sp>
        <p:nvSpPr>
          <p:cNvPr id="15" name="Google Shape;15;p11"/>
          <p:cNvSpPr txBox="1"/>
          <p:nvPr/>
        </p:nvSpPr>
        <p:spPr>
          <a:xfrm>
            <a:off x="349570" y="4935752"/>
            <a:ext cx="1382110" cy="1962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75" u="none" cap="none" strike="noStrike">
                <a:solidFill>
                  <a:schemeClr val="lt1"/>
                </a:solidFill>
                <a:latin typeface="Arial Narrow"/>
                <a:ea typeface="Arial Narrow"/>
                <a:cs typeface="Arial Narrow"/>
                <a:sym typeface="Arial Narrow"/>
              </a:rPr>
              <a:t>University of Colorado, Boulder</a:t>
            </a:r>
            <a:endParaRPr/>
          </a:p>
        </p:txBody>
      </p:sp>
      <p:sp>
        <p:nvSpPr>
          <p:cNvPr id="16" name="Google Shape;16;p11"/>
          <p:cNvSpPr txBox="1"/>
          <p:nvPr/>
        </p:nvSpPr>
        <p:spPr>
          <a:xfrm>
            <a:off x="5943600" y="4929143"/>
            <a:ext cx="2430042" cy="1962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75" u="none" cap="none" strike="noStrike">
                <a:solidFill>
                  <a:schemeClr val="lt1"/>
                </a:solidFill>
                <a:latin typeface="Arial Narrow"/>
                <a:ea typeface="Arial Narrow"/>
                <a:cs typeface="Arial Narrow"/>
                <a:sym typeface="Arial Narrow"/>
              </a:rPr>
              <a:t>CSCI 4253 – Datacenter Scale Computing</a:t>
            </a:r>
            <a:endParaRPr/>
          </a:p>
        </p:txBody>
      </p:sp>
      <p:sp>
        <p:nvSpPr>
          <p:cNvPr id="17" name="Google Shape;17;p11"/>
          <p:cNvSpPr txBox="1"/>
          <p:nvPr/>
        </p:nvSpPr>
        <p:spPr>
          <a:xfrm>
            <a:off x="8572713" y="4935751"/>
            <a:ext cx="418888" cy="1962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0" i="0" lang="en-US" sz="675" u="none" cap="none" strike="noStrike">
                <a:solidFill>
                  <a:schemeClr val="lt1"/>
                </a:solidFill>
                <a:latin typeface="Arial Narrow"/>
                <a:ea typeface="Arial Narrow"/>
                <a:cs typeface="Arial Narrow"/>
                <a:sym typeface="Arial Narrow"/>
              </a:rPr>
              <a:t>‹#›</a:t>
            </a:fld>
            <a:endParaRPr b="0" i="0" sz="675" u="none" cap="none" strike="noStrike">
              <a:solidFill>
                <a:schemeClr val="lt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
          <p:cNvSpPr txBox="1"/>
          <p:nvPr>
            <p:ph idx="1" type="subTitle"/>
          </p:nvPr>
        </p:nvSpPr>
        <p:spPr>
          <a:xfrm>
            <a:off x="685800" y="2914650"/>
            <a:ext cx="7677492" cy="131445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400"/>
              </a:spcBef>
              <a:spcAft>
                <a:spcPts val="0"/>
              </a:spcAft>
              <a:buClr>
                <a:schemeClr val="dk1"/>
              </a:buClr>
              <a:buSzPts val="1100"/>
              <a:buFont typeface="Arial"/>
              <a:buNone/>
            </a:pPr>
            <a:r>
              <a:rPr lang="en-US" sz="1700">
                <a:latin typeface="Arial"/>
                <a:ea typeface="Arial"/>
                <a:cs typeface="Arial"/>
                <a:sym typeface="Arial"/>
              </a:rPr>
              <a:t>Gagan </a:t>
            </a:r>
            <a:r>
              <a:rPr lang="en-US" sz="1700">
                <a:latin typeface="Arial"/>
                <a:ea typeface="Arial"/>
                <a:cs typeface="Arial"/>
                <a:sym typeface="Arial"/>
              </a:rPr>
              <a:t>Karunakara</a:t>
            </a:r>
            <a:r>
              <a:rPr lang="en-US" sz="1700">
                <a:latin typeface="Arial"/>
                <a:ea typeface="Arial"/>
                <a:cs typeface="Arial"/>
                <a:sym typeface="Arial"/>
              </a:rPr>
              <a:t> Shetty</a:t>
            </a:r>
            <a:endParaRPr sz="1700">
              <a:latin typeface="Arial"/>
              <a:ea typeface="Arial"/>
              <a:cs typeface="Arial"/>
              <a:sym typeface="Arial"/>
            </a:endParaRPr>
          </a:p>
          <a:p>
            <a:pPr indent="0" lvl="0" marL="0" rtl="0" algn="ctr">
              <a:lnSpc>
                <a:spcPct val="115000"/>
              </a:lnSpc>
              <a:spcBef>
                <a:spcPts val="400"/>
              </a:spcBef>
              <a:spcAft>
                <a:spcPts val="0"/>
              </a:spcAft>
              <a:buClr>
                <a:schemeClr val="dk1"/>
              </a:buClr>
              <a:buSzPts val="1100"/>
              <a:buFont typeface="Arial"/>
              <a:buNone/>
            </a:pPr>
            <a:r>
              <a:rPr lang="en-US" sz="1700">
                <a:latin typeface="Arial"/>
                <a:ea typeface="Arial"/>
                <a:cs typeface="Arial"/>
                <a:sym typeface="Arial"/>
              </a:rPr>
              <a:t>Pawan Ranjith Muthaiah Subramanian</a:t>
            </a:r>
            <a:endParaRPr sz="1700">
              <a:latin typeface="Arial"/>
              <a:ea typeface="Arial"/>
              <a:cs typeface="Arial"/>
              <a:sym typeface="Arial"/>
            </a:endParaRPr>
          </a:p>
          <a:p>
            <a:pPr indent="0" lvl="0" marL="0" rtl="0" algn="ctr">
              <a:lnSpc>
                <a:spcPct val="115000"/>
              </a:lnSpc>
              <a:spcBef>
                <a:spcPts val="400"/>
              </a:spcBef>
              <a:spcAft>
                <a:spcPts val="0"/>
              </a:spcAft>
              <a:buClr>
                <a:schemeClr val="dk1"/>
              </a:buClr>
              <a:buSzPts val="1100"/>
              <a:buFont typeface="Arial"/>
              <a:buNone/>
            </a:pPr>
            <a:r>
              <a:rPr lang="en-US" sz="1700">
                <a:latin typeface="Arial"/>
                <a:ea typeface="Arial"/>
                <a:cs typeface="Arial"/>
                <a:sym typeface="Arial"/>
              </a:rPr>
              <a:t>Puneeth Gante Hanumappa</a:t>
            </a:r>
            <a:endParaRPr sz="1700">
              <a:latin typeface="Arial"/>
              <a:ea typeface="Arial"/>
              <a:cs typeface="Arial"/>
              <a:sym typeface="Arial"/>
            </a:endParaRPr>
          </a:p>
          <a:p>
            <a:pPr indent="0" lvl="0" marL="0" rtl="0" algn="l">
              <a:spcBef>
                <a:spcPts val="0"/>
              </a:spcBef>
              <a:spcAft>
                <a:spcPts val="0"/>
              </a:spcAft>
              <a:buSzPts val="675"/>
              <a:buNone/>
            </a:pPr>
            <a:r>
              <a:t/>
            </a:r>
            <a:endParaRPr/>
          </a:p>
        </p:txBody>
      </p:sp>
      <p:sp>
        <p:nvSpPr>
          <p:cNvPr id="167" name="Google Shape;167;p1"/>
          <p:cNvSpPr txBox="1"/>
          <p:nvPr>
            <p:ph type="title"/>
          </p:nvPr>
        </p:nvSpPr>
        <p:spPr>
          <a:xfrm>
            <a:off x="2001440" y="1200150"/>
            <a:ext cx="6277401" cy="1657350"/>
          </a:xfrm>
          <a:prstGeom prst="rect">
            <a:avLst/>
          </a:prstGeom>
          <a:noFill/>
          <a:ln>
            <a:noFill/>
          </a:ln>
        </p:spPr>
        <p:txBody>
          <a:bodyPr anchorCtr="0" anchor="ctr" bIns="45700" lIns="91425" spcFirstLastPara="1" rIns="91425" wrap="square" tIns="45700">
            <a:noAutofit/>
          </a:bodyPr>
          <a:lstStyle/>
          <a:p>
            <a:pPr indent="-66675" lvl="0" marL="66675" rtl="0" algn="ctr">
              <a:spcBef>
                <a:spcPts val="0"/>
              </a:spcBef>
              <a:spcAft>
                <a:spcPts val="0"/>
              </a:spcAft>
              <a:buNone/>
            </a:pPr>
            <a:r>
              <a:rPr lang="en-US" sz="2800">
                <a:latin typeface="Arial"/>
                <a:ea typeface="Arial"/>
                <a:cs typeface="Arial"/>
                <a:sym typeface="Arial"/>
              </a:rPr>
              <a:t>HandyScan: Compile written docs into an audio book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0"/>
          <p:cNvSpPr txBox="1"/>
          <p:nvPr>
            <p:ph type="title"/>
          </p:nvPr>
        </p:nvSpPr>
        <p:spPr>
          <a:xfrm>
            <a:off x="2001440" y="1200150"/>
            <a:ext cx="6277500" cy="1657500"/>
          </a:xfrm>
          <a:prstGeom prst="rect">
            <a:avLst/>
          </a:prstGeom>
          <a:noFill/>
          <a:ln>
            <a:noFill/>
          </a:ln>
        </p:spPr>
        <p:txBody>
          <a:bodyPr anchorCtr="0" anchor="ctr" bIns="45700" lIns="91425" spcFirstLastPara="1" rIns="91425" wrap="square" tIns="45700">
            <a:noAutofit/>
          </a:bodyPr>
          <a:lstStyle/>
          <a:p>
            <a:pPr indent="-66675" lvl="0" marL="66675" rtl="0" algn="l">
              <a:spcBef>
                <a:spcPts val="0"/>
              </a:spcBef>
              <a:spcAft>
                <a:spcPts val="0"/>
              </a:spcAft>
              <a:buNone/>
            </a:pPr>
            <a:r>
              <a:rPr lang="en-US">
                <a:latin typeface="Arial"/>
                <a:ea typeface="Arial"/>
                <a:cs typeface="Arial"/>
                <a:sym typeface="Arial"/>
              </a:rPr>
              <a:t>Thank You!</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b5532903c9_1_20"/>
          <p:cNvSpPr txBox="1"/>
          <p:nvPr>
            <p:ph type="title"/>
          </p:nvPr>
        </p:nvSpPr>
        <p:spPr>
          <a:xfrm>
            <a:off x="357024" y="326759"/>
            <a:ext cx="7592100" cy="571500"/>
          </a:xfrm>
          <a:prstGeom prst="rect">
            <a:avLst/>
          </a:prstGeom>
          <a:noFill/>
          <a:ln>
            <a:noFill/>
          </a:ln>
        </p:spPr>
        <p:txBody>
          <a:bodyPr anchorCtr="0" anchor="ctr" bIns="45700" lIns="91425" spcFirstLastPara="1" rIns="91425" wrap="square" tIns="45700">
            <a:noAutofit/>
          </a:bodyPr>
          <a:lstStyle/>
          <a:p>
            <a:pPr indent="0" lvl="0" marL="192087" rtl="0" algn="l">
              <a:spcBef>
                <a:spcPts val="0"/>
              </a:spcBef>
              <a:spcAft>
                <a:spcPts val="0"/>
              </a:spcAft>
              <a:buNone/>
            </a:pPr>
            <a:r>
              <a:rPr lang="en-US">
                <a:latin typeface="Arial"/>
                <a:ea typeface="Arial"/>
                <a:cs typeface="Arial"/>
                <a:sym typeface="Arial"/>
              </a:rPr>
              <a:t>Agenda</a:t>
            </a:r>
            <a:endParaRPr>
              <a:latin typeface="Arial"/>
              <a:ea typeface="Arial"/>
              <a:cs typeface="Arial"/>
              <a:sym typeface="Arial"/>
            </a:endParaRPr>
          </a:p>
        </p:txBody>
      </p:sp>
      <p:sp>
        <p:nvSpPr>
          <p:cNvPr id="173" name="Google Shape;173;g1b5532903c9_1_20"/>
          <p:cNvSpPr txBox="1"/>
          <p:nvPr>
            <p:ph idx="1" type="body"/>
          </p:nvPr>
        </p:nvSpPr>
        <p:spPr>
          <a:xfrm>
            <a:off x="396877" y="1022350"/>
            <a:ext cx="7896300" cy="3729000"/>
          </a:xfrm>
          <a:prstGeom prst="rect">
            <a:avLst/>
          </a:prstGeom>
          <a:noFill/>
          <a:ln>
            <a:noFill/>
          </a:ln>
        </p:spPr>
        <p:txBody>
          <a:bodyPr anchorCtr="0" anchor="t" bIns="45700" lIns="91425" spcFirstLastPara="1" rIns="91425" wrap="square" tIns="45700">
            <a:noAutofit/>
          </a:bodyPr>
          <a:lstStyle/>
          <a:p>
            <a:pPr indent="-192087" lvl="0" marL="192087" rtl="0" algn="l">
              <a:spcBef>
                <a:spcPts val="0"/>
              </a:spcBef>
              <a:spcAft>
                <a:spcPts val="0"/>
              </a:spcAft>
              <a:buSzPts val="1620"/>
              <a:buFont typeface="Arial"/>
              <a:buAutoNum type="arabicPeriod"/>
            </a:pPr>
            <a:r>
              <a:rPr b="0" lang="en-US" sz="1800">
                <a:latin typeface="Arial"/>
                <a:ea typeface="Arial"/>
                <a:cs typeface="Arial"/>
                <a:sym typeface="Arial"/>
              </a:rPr>
              <a:t>Project Goals</a:t>
            </a:r>
            <a:endParaRPr b="0" sz="1800">
              <a:latin typeface="Arial"/>
              <a:ea typeface="Arial"/>
              <a:cs typeface="Arial"/>
              <a:sym typeface="Arial"/>
            </a:endParaRPr>
          </a:p>
          <a:p>
            <a:pPr indent="-192087" lvl="0" marL="192087" rtl="0" algn="l">
              <a:spcBef>
                <a:spcPts val="540"/>
              </a:spcBef>
              <a:spcAft>
                <a:spcPts val="0"/>
              </a:spcAft>
              <a:buSzPts val="1620"/>
              <a:buFont typeface="Arial"/>
              <a:buAutoNum type="arabicPeriod"/>
            </a:pPr>
            <a:r>
              <a:rPr b="0" lang="en-US" sz="1800">
                <a:latin typeface="Arial"/>
                <a:ea typeface="Arial"/>
                <a:cs typeface="Arial"/>
                <a:sym typeface="Arial"/>
              </a:rPr>
              <a:t>Software and hardware components</a:t>
            </a:r>
            <a:endParaRPr b="0" sz="1800">
              <a:latin typeface="Arial"/>
              <a:ea typeface="Arial"/>
              <a:cs typeface="Arial"/>
              <a:sym typeface="Arial"/>
            </a:endParaRPr>
          </a:p>
          <a:p>
            <a:pPr indent="-192087" lvl="0" marL="192087" rtl="0" algn="l">
              <a:spcBef>
                <a:spcPts val="540"/>
              </a:spcBef>
              <a:spcAft>
                <a:spcPts val="0"/>
              </a:spcAft>
              <a:buSzPts val="1620"/>
              <a:buFont typeface="Arial"/>
              <a:buAutoNum type="arabicPeriod"/>
            </a:pPr>
            <a:r>
              <a:rPr b="0" lang="en-US" sz="1800">
                <a:latin typeface="Arial"/>
                <a:ea typeface="Arial"/>
                <a:cs typeface="Arial"/>
                <a:sym typeface="Arial"/>
              </a:rPr>
              <a:t>Architectural diagram</a:t>
            </a:r>
            <a:endParaRPr b="0" sz="1800">
              <a:latin typeface="Arial"/>
              <a:ea typeface="Arial"/>
              <a:cs typeface="Arial"/>
              <a:sym typeface="Arial"/>
            </a:endParaRPr>
          </a:p>
          <a:p>
            <a:pPr indent="-203517" lvl="0" marL="192087" rtl="0" algn="l">
              <a:spcBef>
                <a:spcPts val="540"/>
              </a:spcBef>
              <a:spcAft>
                <a:spcPts val="0"/>
              </a:spcAft>
              <a:buSzPts val="1800"/>
              <a:buFont typeface="Arial"/>
              <a:buAutoNum type="arabicPeriod"/>
            </a:pPr>
            <a:r>
              <a:rPr b="0" lang="en-US" sz="1800">
                <a:latin typeface="Arial"/>
                <a:ea typeface="Arial"/>
                <a:cs typeface="Arial"/>
                <a:sym typeface="Arial"/>
              </a:rPr>
              <a:t>Project demonstration</a:t>
            </a:r>
            <a:endParaRPr b="0" sz="1800">
              <a:latin typeface="Arial"/>
              <a:ea typeface="Arial"/>
              <a:cs typeface="Arial"/>
              <a:sym typeface="Arial"/>
            </a:endParaRPr>
          </a:p>
          <a:p>
            <a:pPr indent="-192087" lvl="0" marL="192087" rtl="0" algn="l">
              <a:spcBef>
                <a:spcPts val="540"/>
              </a:spcBef>
              <a:spcAft>
                <a:spcPts val="0"/>
              </a:spcAft>
              <a:buSzPts val="1620"/>
              <a:buFont typeface="Arial"/>
              <a:buAutoNum type="arabicPeriod"/>
            </a:pPr>
            <a:r>
              <a:rPr b="0" lang="en-US" sz="1800">
                <a:latin typeface="Arial"/>
                <a:ea typeface="Arial"/>
                <a:cs typeface="Arial"/>
                <a:sym typeface="Arial"/>
              </a:rPr>
              <a:t>Debug </a:t>
            </a:r>
            <a:r>
              <a:rPr b="0" lang="en-US" sz="1800">
                <a:latin typeface="Arial"/>
                <a:ea typeface="Arial"/>
                <a:cs typeface="Arial"/>
                <a:sym typeface="Arial"/>
              </a:rPr>
              <a:t>strategy</a:t>
            </a:r>
            <a:endParaRPr b="0" sz="1800">
              <a:latin typeface="Arial"/>
              <a:ea typeface="Arial"/>
              <a:cs typeface="Arial"/>
              <a:sym typeface="Arial"/>
            </a:endParaRPr>
          </a:p>
          <a:p>
            <a:pPr indent="-192087" lvl="0" marL="192087" rtl="0" algn="l">
              <a:spcBef>
                <a:spcPts val="540"/>
              </a:spcBef>
              <a:spcAft>
                <a:spcPts val="0"/>
              </a:spcAft>
              <a:buSzPts val="1620"/>
              <a:buFont typeface="Arial"/>
              <a:buAutoNum type="arabicPeriod"/>
            </a:pPr>
            <a:r>
              <a:rPr b="0" lang="en-US" sz="1800">
                <a:latin typeface="Arial"/>
                <a:ea typeface="Arial"/>
                <a:cs typeface="Arial"/>
                <a:sym typeface="Arial"/>
              </a:rPr>
              <a:t>Key takeaways</a:t>
            </a:r>
            <a:endParaRPr b="0"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
          <p:cNvSpPr txBox="1"/>
          <p:nvPr>
            <p:ph type="title"/>
          </p:nvPr>
        </p:nvSpPr>
        <p:spPr>
          <a:xfrm>
            <a:off x="357024" y="326759"/>
            <a:ext cx="7592093" cy="571500"/>
          </a:xfrm>
          <a:prstGeom prst="rect">
            <a:avLst/>
          </a:prstGeom>
          <a:noFill/>
          <a:ln>
            <a:noFill/>
          </a:ln>
        </p:spPr>
        <p:txBody>
          <a:bodyPr anchorCtr="0" anchor="ctr" bIns="45700" lIns="91425" spcFirstLastPara="1" rIns="91425" wrap="square" tIns="45700">
            <a:noAutofit/>
          </a:bodyPr>
          <a:lstStyle/>
          <a:p>
            <a:pPr indent="0" lvl="0" marL="192087" rtl="0" algn="l">
              <a:spcBef>
                <a:spcPts val="0"/>
              </a:spcBef>
              <a:spcAft>
                <a:spcPts val="0"/>
              </a:spcAft>
              <a:buNone/>
            </a:pPr>
            <a:r>
              <a:rPr lang="en-US">
                <a:latin typeface="Arial"/>
                <a:ea typeface="Arial"/>
                <a:cs typeface="Arial"/>
                <a:sym typeface="Arial"/>
              </a:rPr>
              <a:t>Project Goals</a:t>
            </a:r>
            <a:endParaRPr>
              <a:latin typeface="Arial"/>
              <a:ea typeface="Arial"/>
              <a:cs typeface="Arial"/>
              <a:sym typeface="Arial"/>
            </a:endParaRPr>
          </a:p>
        </p:txBody>
      </p:sp>
      <p:sp>
        <p:nvSpPr>
          <p:cNvPr id="179" name="Google Shape;179;p2"/>
          <p:cNvSpPr txBox="1"/>
          <p:nvPr>
            <p:ph idx="1" type="body"/>
          </p:nvPr>
        </p:nvSpPr>
        <p:spPr>
          <a:xfrm>
            <a:off x="357027" y="1038550"/>
            <a:ext cx="7896300" cy="37290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540"/>
              </a:spcBef>
              <a:spcAft>
                <a:spcPts val="0"/>
              </a:spcAft>
              <a:buNone/>
            </a:pPr>
            <a:r>
              <a:t/>
            </a:r>
            <a:endParaRPr b="0" sz="1600">
              <a:latin typeface="Arial"/>
              <a:ea typeface="Arial"/>
              <a:cs typeface="Arial"/>
              <a:sym typeface="Arial"/>
            </a:endParaRPr>
          </a:p>
          <a:p>
            <a:pPr indent="-342900" lvl="0" marL="457200" rtl="0" algn="l">
              <a:lnSpc>
                <a:spcPct val="100000"/>
              </a:lnSpc>
              <a:spcBef>
                <a:spcPts val="540"/>
              </a:spcBef>
              <a:spcAft>
                <a:spcPts val="0"/>
              </a:spcAft>
              <a:buSzPts val="1800"/>
              <a:buFont typeface="Arial"/>
              <a:buAutoNum type="arabicPeriod"/>
            </a:pPr>
            <a:r>
              <a:rPr b="0" lang="en-US" sz="1800">
                <a:latin typeface="Arial"/>
                <a:ea typeface="Arial"/>
                <a:cs typeface="Arial"/>
                <a:sym typeface="Arial"/>
              </a:rPr>
              <a:t>Provide cloud-hosted service to users that compiles written notes into audiobooks.</a:t>
            </a:r>
            <a:endParaRPr b="0" sz="1800">
              <a:latin typeface="Arial"/>
              <a:ea typeface="Arial"/>
              <a:cs typeface="Arial"/>
              <a:sym typeface="Arial"/>
            </a:endParaRPr>
          </a:p>
          <a:p>
            <a:pPr indent="-342900" lvl="0" marL="457200" rtl="0" algn="l">
              <a:lnSpc>
                <a:spcPct val="150000"/>
              </a:lnSpc>
              <a:spcBef>
                <a:spcPts val="1000"/>
              </a:spcBef>
              <a:spcAft>
                <a:spcPts val="0"/>
              </a:spcAft>
              <a:buSzPts val="1800"/>
              <a:buFont typeface="Arial"/>
              <a:buAutoNum type="arabicPeriod"/>
            </a:pPr>
            <a:r>
              <a:rPr b="0" lang="en-US" sz="1800">
                <a:latin typeface="Arial"/>
                <a:ea typeface="Arial"/>
                <a:cs typeface="Arial"/>
                <a:sym typeface="Arial"/>
              </a:rPr>
              <a:t>Users upload image files of notes and expect a compiled audio book</a:t>
            </a:r>
            <a:endParaRPr b="0" sz="1800">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eriod"/>
            </a:pPr>
            <a:r>
              <a:rPr b="0" lang="en-US" sz="1800">
                <a:latin typeface="Arial"/>
                <a:ea typeface="Arial"/>
                <a:cs typeface="Arial"/>
                <a:sym typeface="Arial"/>
              </a:rPr>
              <a:t>Build s</a:t>
            </a:r>
            <a:r>
              <a:rPr b="0" lang="en-US" sz="1800">
                <a:latin typeface="Arial"/>
                <a:ea typeface="Arial"/>
                <a:cs typeface="Arial"/>
                <a:sym typeface="Arial"/>
              </a:rPr>
              <a:t>imple, user-friendly UI and RESTful APIs.</a:t>
            </a:r>
            <a:endParaRPr b="0" sz="1800">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eriod"/>
            </a:pPr>
            <a:r>
              <a:rPr b="0" lang="en-US" sz="1800">
                <a:latin typeface="Arial"/>
                <a:ea typeface="Arial"/>
                <a:cs typeface="Arial"/>
                <a:sym typeface="Arial"/>
              </a:rPr>
              <a:t>Search feature to retrieve files tagged similar</a:t>
            </a:r>
            <a:r>
              <a:rPr b="0" lang="en-US" sz="1800">
                <a:latin typeface="Arial"/>
                <a:ea typeface="Arial"/>
                <a:cs typeface="Arial"/>
                <a:sym typeface="Arial"/>
              </a:rPr>
              <a:t>.</a:t>
            </a:r>
            <a:endParaRPr b="0"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b5532903c9_1_1"/>
          <p:cNvSpPr txBox="1"/>
          <p:nvPr>
            <p:ph type="title"/>
          </p:nvPr>
        </p:nvSpPr>
        <p:spPr>
          <a:xfrm>
            <a:off x="357024" y="326759"/>
            <a:ext cx="7592100" cy="571500"/>
          </a:xfrm>
          <a:prstGeom prst="rect">
            <a:avLst/>
          </a:prstGeom>
          <a:noFill/>
          <a:ln>
            <a:noFill/>
          </a:ln>
        </p:spPr>
        <p:txBody>
          <a:bodyPr anchorCtr="0" anchor="ctr" bIns="45700" lIns="91425" spcFirstLastPara="1" rIns="91425" wrap="square" tIns="45700">
            <a:noAutofit/>
          </a:bodyPr>
          <a:lstStyle/>
          <a:p>
            <a:pPr indent="0" lvl="0" marL="192087" rtl="0" algn="l">
              <a:spcBef>
                <a:spcPts val="540"/>
              </a:spcBef>
              <a:spcAft>
                <a:spcPts val="0"/>
              </a:spcAft>
              <a:buNone/>
            </a:pPr>
            <a:r>
              <a:rPr lang="en-US">
                <a:latin typeface="Arial"/>
                <a:ea typeface="Arial"/>
                <a:cs typeface="Arial"/>
                <a:sym typeface="Arial"/>
              </a:rPr>
              <a:t>Software components</a:t>
            </a:r>
            <a:endParaRPr>
              <a:latin typeface="Arial"/>
              <a:ea typeface="Arial"/>
              <a:cs typeface="Arial"/>
              <a:sym typeface="Arial"/>
            </a:endParaRPr>
          </a:p>
        </p:txBody>
      </p:sp>
      <p:sp>
        <p:nvSpPr>
          <p:cNvPr id="185" name="Google Shape;185;g1b5532903c9_1_1"/>
          <p:cNvSpPr txBox="1"/>
          <p:nvPr>
            <p:ph idx="1" type="body"/>
          </p:nvPr>
        </p:nvSpPr>
        <p:spPr>
          <a:xfrm>
            <a:off x="396875" y="1022350"/>
            <a:ext cx="7896300" cy="21708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540"/>
              </a:spcBef>
              <a:spcAft>
                <a:spcPts val="0"/>
              </a:spcAft>
              <a:buSzPts val="1800"/>
              <a:buFont typeface="Arial"/>
              <a:buAutoNum type="arabicPeriod"/>
            </a:pPr>
            <a:r>
              <a:rPr b="0" lang="en-US" sz="1800">
                <a:latin typeface="Arial"/>
                <a:ea typeface="Arial"/>
                <a:cs typeface="Arial"/>
                <a:sym typeface="Arial"/>
              </a:rPr>
              <a:t>Docker and Kubernetes.</a:t>
            </a:r>
            <a:endParaRPr b="0" sz="1800">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eriod"/>
            </a:pPr>
            <a:r>
              <a:rPr b="0" lang="en-US" sz="1800">
                <a:latin typeface="Arial"/>
                <a:ea typeface="Arial"/>
                <a:cs typeface="Arial"/>
                <a:sym typeface="Arial"/>
              </a:rPr>
              <a:t>SpringBoot REST API interfaces for backend.</a:t>
            </a:r>
            <a:endParaRPr b="0" sz="1800">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eriod"/>
            </a:pPr>
            <a:r>
              <a:rPr b="0" lang="en-US" sz="1800">
                <a:latin typeface="Arial"/>
                <a:ea typeface="Arial"/>
                <a:cs typeface="Arial"/>
                <a:sym typeface="Arial"/>
              </a:rPr>
              <a:t>React UI for application </a:t>
            </a:r>
            <a:r>
              <a:rPr b="0" lang="en-US" sz="1800">
                <a:latin typeface="Arial"/>
                <a:ea typeface="Arial"/>
                <a:cs typeface="Arial"/>
                <a:sym typeface="Arial"/>
              </a:rPr>
              <a:t>frontend</a:t>
            </a:r>
            <a:r>
              <a:rPr b="0" lang="en-US" sz="1800">
                <a:latin typeface="Arial"/>
                <a:ea typeface="Arial"/>
                <a:cs typeface="Arial"/>
                <a:sym typeface="Arial"/>
              </a:rPr>
              <a:t>.</a:t>
            </a:r>
            <a:endParaRPr b="0" sz="1800">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eriod"/>
            </a:pPr>
            <a:r>
              <a:rPr b="0" lang="en-US" sz="1800">
                <a:latin typeface="Arial"/>
                <a:ea typeface="Arial"/>
                <a:cs typeface="Arial"/>
                <a:sym typeface="Arial"/>
              </a:rPr>
              <a:t>OCR engine for converting image to </a:t>
            </a:r>
            <a:r>
              <a:rPr b="0" lang="en-US" sz="1800">
                <a:latin typeface="Arial"/>
                <a:ea typeface="Arial"/>
                <a:cs typeface="Arial"/>
                <a:sym typeface="Arial"/>
              </a:rPr>
              <a:t>text</a:t>
            </a:r>
            <a:r>
              <a:rPr b="0" lang="en-US" sz="1800">
                <a:latin typeface="Arial"/>
                <a:ea typeface="Arial"/>
                <a:cs typeface="Arial"/>
                <a:sym typeface="Arial"/>
              </a:rPr>
              <a:t>.</a:t>
            </a:r>
            <a:endParaRPr b="0" sz="1800">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eriod"/>
            </a:pPr>
            <a:r>
              <a:rPr b="0" lang="en-US" sz="1800">
                <a:latin typeface="Arial"/>
                <a:ea typeface="Arial"/>
                <a:cs typeface="Arial"/>
                <a:sym typeface="Arial"/>
              </a:rPr>
              <a:t>Text to Speech Engine for converting text to audio</a:t>
            </a:r>
            <a:endParaRPr b="0" sz="1800">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eriod"/>
            </a:pPr>
            <a:r>
              <a:rPr b="0" lang="en-US" sz="1800">
                <a:latin typeface="Arial"/>
                <a:ea typeface="Arial"/>
                <a:cs typeface="Arial"/>
                <a:sym typeface="Arial"/>
              </a:rPr>
              <a:t>Kafka Message Queues</a:t>
            </a:r>
            <a:endParaRPr b="0" sz="1800">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eriod"/>
            </a:pPr>
            <a:r>
              <a:rPr b="0" lang="en-US" sz="1800">
                <a:latin typeface="Arial"/>
                <a:ea typeface="Arial"/>
                <a:cs typeface="Arial"/>
                <a:sym typeface="Arial"/>
              </a:rPr>
              <a:t>MongoDB Database</a:t>
            </a:r>
            <a:endParaRPr b="0" sz="1800">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eriod"/>
            </a:pPr>
            <a:r>
              <a:rPr b="0" lang="en-US" sz="1800">
                <a:latin typeface="Arial"/>
                <a:ea typeface="Arial"/>
                <a:cs typeface="Arial"/>
                <a:sym typeface="Arial"/>
              </a:rPr>
              <a:t>Redis in-memory Key-Value Store</a:t>
            </a:r>
            <a:endParaRPr b="0"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b5532903c9_1_13"/>
          <p:cNvSpPr txBox="1"/>
          <p:nvPr>
            <p:ph type="title"/>
          </p:nvPr>
        </p:nvSpPr>
        <p:spPr>
          <a:xfrm>
            <a:off x="357024" y="326759"/>
            <a:ext cx="7592100" cy="571500"/>
          </a:xfrm>
          <a:prstGeom prst="rect">
            <a:avLst/>
          </a:prstGeom>
          <a:noFill/>
          <a:ln>
            <a:noFill/>
          </a:ln>
        </p:spPr>
        <p:txBody>
          <a:bodyPr anchorCtr="0" anchor="ctr" bIns="45700" lIns="91425" spcFirstLastPara="1" rIns="91425" wrap="square" tIns="45700">
            <a:noAutofit/>
          </a:bodyPr>
          <a:lstStyle/>
          <a:p>
            <a:pPr indent="0" lvl="0" marL="192087" rtl="0" algn="l">
              <a:spcBef>
                <a:spcPts val="540"/>
              </a:spcBef>
              <a:spcAft>
                <a:spcPts val="0"/>
              </a:spcAft>
              <a:buNone/>
            </a:pPr>
            <a:r>
              <a:rPr lang="en-US">
                <a:latin typeface="Arial"/>
                <a:ea typeface="Arial"/>
                <a:cs typeface="Arial"/>
                <a:sym typeface="Arial"/>
              </a:rPr>
              <a:t>Hardware</a:t>
            </a:r>
            <a:r>
              <a:rPr lang="en-US">
                <a:latin typeface="Arial"/>
                <a:ea typeface="Arial"/>
                <a:cs typeface="Arial"/>
                <a:sym typeface="Arial"/>
              </a:rPr>
              <a:t> components</a:t>
            </a:r>
            <a:endParaRPr>
              <a:latin typeface="Arial"/>
              <a:ea typeface="Arial"/>
              <a:cs typeface="Arial"/>
              <a:sym typeface="Arial"/>
            </a:endParaRPr>
          </a:p>
        </p:txBody>
      </p:sp>
      <p:sp>
        <p:nvSpPr>
          <p:cNvPr id="191" name="Google Shape;191;g1b5532903c9_1_13"/>
          <p:cNvSpPr txBox="1"/>
          <p:nvPr>
            <p:ph idx="1" type="body"/>
          </p:nvPr>
        </p:nvSpPr>
        <p:spPr>
          <a:xfrm>
            <a:off x="396877" y="1022350"/>
            <a:ext cx="7896300" cy="3729000"/>
          </a:xfrm>
          <a:prstGeom prst="rect">
            <a:avLst/>
          </a:prstGeom>
          <a:noFill/>
          <a:ln>
            <a:noFill/>
          </a:ln>
        </p:spPr>
        <p:txBody>
          <a:bodyPr anchorCtr="0" anchor="t" bIns="45700" lIns="91425" spcFirstLastPara="1" rIns="91425" wrap="square" tIns="45700">
            <a:noAutofit/>
          </a:bodyPr>
          <a:lstStyle/>
          <a:p>
            <a:pPr indent="-342900" lvl="0" marL="457200" rtl="0" algn="l">
              <a:spcBef>
                <a:spcPts val="540"/>
              </a:spcBef>
              <a:spcAft>
                <a:spcPts val="0"/>
              </a:spcAft>
              <a:buSzPts val="1800"/>
              <a:buFont typeface="Arial"/>
              <a:buAutoNum type="arabicPeriod"/>
            </a:pPr>
            <a:r>
              <a:rPr b="0" lang="en-US" sz="1800">
                <a:latin typeface="Arial"/>
                <a:ea typeface="Arial"/>
                <a:cs typeface="Arial"/>
                <a:sym typeface="Arial"/>
              </a:rPr>
              <a:t>Google Kubernetes Cluster with autoscaling nodes of e2-medium (4 vCPU) and 8GB RAM in each node</a:t>
            </a:r>
            <a:endParaRPr b="0" sz="1800">
              <a:latin typeface="Arial"/>
              <a:ea typeface="Arial"/>
              <a:cs typeface="Arial"/>
              <a:sym typeface="Arial"/>
            </a:endParaRPr>
          </a:p>
          <a:p>
            <a:pPr indent="-342900" lvl="0" marL="457200" rtl="0" algn="l">
              <a:spcBef>
                <a:spcPts val="1000"/>
              </a:spcBef>
              <a:spcAft>
                <a:spcPts val="0"/>
              </a:spcAft>
              <a:buSzPts val="1800"/>
              <a:buFont typeface="Arial"/>
              <a:buAutoNum type="arabicPeriod"/>
            </a:pPr>
            <a:r>
              <a:rPr b="0" lang="en-US" sz="1800">
                <a:latin typeface="Arial"/>
                <a:ea typeface="Arial"/>
                <a:cs typeface="Arial"/>
                <a:sym typeface="Arial"/>
              </a:rPr>
              <a:t>Kafka Basic tier that supports 250MBps ingress and 750MBps egress, hosted on GCP.</a:t>
            </a:r>
            <a:endParaRPr b="0" sz="1800">
              <a:latin typeface="Arial"/>
              <a:ea typeface="Arial"/>
              <a:cs typeface="Arial"/>
              <a:sym typeface="Arial"/>
            </a:endParaRPr>
          </a:p>
          <a:p>
            <a:pPr indent="-342900" lvl="0" marL="457200" rtl="0" algn="l">
              <a:spcBef>
                <a:spcPts val="1000"/>
              </a:spcBef>
              <a:spcAft>
                <a:spcPts val="0"/>
              </a:spcAft>
              <a:buSzPts val="1800"/>
              <a:buFont typeface="Arial"/>
              <a:buAutoNum type="arabicPeriod"/>
            </a:pPr>
            <a:r>
              <a:rPr b="0" lang="en-US" sz="1800">
                <a:latin typeface="Arial"/>
                <a:ea typeface="Arial"/>
                <a:cs typeface="Arial"/>
                <a:sym typeface="Arial"/>
              </a:rPr>
              <a:t>MongoDB hosted on </a:t>
            </a:r>
            <a:r>
              <a:rPr b="0" lang="en-US" sz="1800">
                <a:latin typeface="Arial"/>
                <a:ea typeface="Arial"/>
                <a:cs typeface="Arial"/>
                <a:sym typeface="Arial"/>
              </a:rPr>
              <a:t>Amazon Web Service(AWS) with 500MB storage with shared </a:t>
            </a:r>
            <a:r>
              <a:rPr b="0" lang="en-US" sz="1800">
                <a:latin typeface="Arial"/>
                <a:ea typeface="Arial"/>
                <a:cs typeface="Arial"/>
                <a:sym typeface="Arial"/>
              </a:rPr>
              <a:t>vCPU and 3 read replica nodes</a:t>
            </a:r>
            <a:endParaRPr b="0" sz="1800">
              <a:latin typeface="Arial"/>
              <a:ea typeface="Arial"/>
              <a:cs typeface="Arial"/>
              <a:sym typeface="Arial"/>
            </a:endParaRPr>
          </a:p>
          <a:p>
            <a:pPr indent="-342900" lvl="0" marL="457200" rtl="0" algn="l">
              <a:spcBef>
                <a:spcPts val="1000"/>
              </a:spcBef>
              <a:spcAft>
                <a:spcPts val="0"/>
              </a:spcAft>
              <a:buSzPts val="1800"/>
              <a:buFont typeface="Arial"/>
              <a:buAutoNum type="arabicPeriod"/>
            </a:pPr>
            <a:r>
              <a:rPr b="0" lang="en-US" sz="1800">
                <a:latin typeface="Arial"/>
                <a:ea typeface="Arial"/>
                <a:cs typeface="Arial"/>
                <a:sym typeface="Arial"/>
              </a:rPr>
              <a:t>Redis cache on kubernetes pod.</a:t>
            </a:r>
            <a:endParaRPr b="0" sz="1800">
              <a:latin typeface="Arial"/>
              <a:ea typeface="Arial"/>
              <a:cs typeface="Arial"/>
              <a:sym typeface="Arial"/>
            </a:endParaRPr>
          </a:p>
          <a:p>
            <a:pPr indent="-342900" lvl="0" marL="457200" rtl="0" algn="l">
              <a:spcBef>
                <a:spcPts val="1000"/>
              </a:spcBef>
              <a:spcAft>
                <a:spcPts val="1000"/>
              </a:spcAft>
              <a:buSzPts val="1800"/>
              <a:buFont typeface="Arial"/>
              <a:buAutoNum type="arabicPeriod"/>
            </a:pPr>
            <a:r>
              <a:rPr b="0" lang="en-US" sz="1800">
                <a:latin typeface="Arial"/>
                <a:ea typeface="Arial"/>
                <a:cs typeface="Arial"/>
                <a:sym typeface="Arial"/>
              </a:rPr>
              <a:t>Minio Object storage hosted on kubernetes</a:t>
            </a:r>
            <a:endParaRPr b="0"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b5532903c9_2_2"/>
          <p:cNvSpPr txBox="1"/>
          <p:nvPr>
            <p:ph type="title"/>
          </p:nvPr>
        </p:nvSpPr>
        <p:spPr>
          <a:xfrm>
            <a:off x="357024" y="104684"/>
            <a:ext cx="7592100" cy="571500"/>
          </a:xfrm>
          <a:prstGeom prst="rect">
            <a:avLst/>
          </a:prstGeom>
          <a:noFill/>
          <a:ln>
            <a:noFill/>
          </a:ln>
        </p:spPr>
        <p:txBody>
          <a:bodyPr anchorCtr="0" anchor="ctr" bIns="45700" lIns="91425" spcFirstLastPara="1" rIns="91425" wrap="square" tIns="45700">
            <a:noAutofit/>
          </a:bodyPr>
          <a:lstStyle/>
          <a:p>
            <a:pPr indent="0" lvl="0" marL="192087" rtl="0" algn="l">
              <a:spcBef>
                <a:spcPts val="540"/>
              </a:spcBef>
              <a:spcAft>
                <a:spcPts val="0"/>
              </a:spcAft>
              <a:buNone/>
            </a:pPr>
            <a:r>
              <a:rPr lang="en-US">
                <a:latin typeface="Arial"/>
                <a:ea typeface="Arial"/>
                <a:cs typeface="Arial"/>
                <a:sym typeface="Arial"/>
              </a:rPr>
              <a:t>Architectural diagram</a:t>
            </a:r>
            <a:endParaRPr>
              <a:latin typeface="Arial"/>
              <a:ea typeface="Arial"/>
              <a:cs typeface="Arial"/>
              <a:sym typeface="Arial"/>
            </a:endParaRPr>
          </a:p>
        </p:txBody>
      </p:sp>
      <p:pic>
        <p:nvPicPr>
          <p:cNvPr id="197" name="Google Shape;197;g1b5532903c9_2_2"/>
          <p:cNvPicPr preferRelativeResize="0"/>
          <p:nvPr/>
        </p:nvPicPr>
        <p:blipFill>
          <a:blip r:embed="rId3">
            <a:alphaModFix/>
          </a:blip>
          <a:stretch>
            <a:fillRect/>
          </a:stretch>
        </p:blipFill>
        <p:spPr>
          <a:xfrm>
            <a:off x="195275" y="614275"/>
            <a:ext cx="8377224" cy="416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b5532903c9_2_7"/>
          <p:cNvSpPr txBox="1"/>
          <p:nvPr>
            <p:ph type="title"/>
          </p:nvPr>
        </p:nvSpPr>
        <p:spPr>
          <a:xfrm>
            <a:off x="357024" y="326759"/>
            <a:ext cx="7592100" cy="571500"/>
          </a:xfrm>
          <a:prstGeom prst="rect">
            <a:avLst/>
          </a:prstGeom>
          <a:noFill/>
          <a:ln>
            <a:noFill/>
          </a:ln>
        </p:spPr>
        <p:txBody>
          <a:bodyPr anchorCtr="0" anchor="ctr" bIns="45700" lIns="91425" spcFirstLastPara="1" rIns="91425" wrap="square" tIns="45700">
            <a:noAutofit/>
          </a:bodyPr>
          <a:lstStyle/>
          <a:p>
            <a:pPr indent="0" lvl="0" marL="192087" rtl="0" algn="l">
              <a:spcBef>
                <a:spcPts val="0"/>
              </a:spcBef>
              <a:spcAft>
                <a:spcPts val="0"/>
              </a:spcAft>
              <a:buNone/>
            </a:pPr>
            <a:r>
              <a:rPr lang="en-US">
                <a:latin typeface="Arial"/>
                <a:ea typeface="Arial"/>
                <a:cs typeface="Arial"/>
                <a:sym typeface="Arial"/>
              </a:rPr>
              <a:t>Debugging and Testing</a:t>
            </a:r>
            <a:endParaRPr>
              <a:latin typeface="Arial"/>
              <a:ea typeface="Arial"/>
              <a:cs typeface="Arial"/>
              <a:sym typeface="Arial"/>
            </a:endParaRPr>
          </a:p>
        </p:txBody>
      </p:sp>
      <p:sp>
        <p:nvSpPr>
          <p:cNvPr id="203" name="Google Shape;203;g1b5532903c9_2_7"/>
          <p:cNvSpPr txBox="1"/>
          <p:nvPr>
            <p:ph idx="1" type="body"/>
          </p:nvPr>
        </p:nvSpPr>
        <p:spPr>
          <a:xfrm>
            <a:off x="653650" y="1457325"/>
            <a:ext cx="7639500" cy="3294000"/>
          </a:xfrm>
          <a:prstGeom prst="rect">
            <a:avLst/>
          </a:prstGeom>
          <a:noFill/>
          <a:ln>
            <a:noFill/>
          </a:ln>
        </p:spPr>
        <p:txBody>
          <a:bodyPr anchorCtr="0" anchor="t" bIns="45700" lIns="91425" spcFirstLastPara="1" rIns="91425" wrap="square" tIns="45700">
            <a:noAutofit/>
          </a:bodyPr>
          <a:lstStyle/>
          <a:p>
            <a:pPr indent="-198437" lvl="0" marL="192087" rtl="0" algn="l">
              <a:spcBef>
                <a:spcPts val="540"/>
              </a:spcBef>
              <a:spcAft>
                <a:spcPts val="0"/>
              </a:spcAft>
              <a:buSzPts val="1720"/>
              <a:buFont typeface="Arial"/>
              <a:buAutoNum type="arabicPeriod"/>
            </a:pPr>
            <a:r>
              <a:rPr b="0" lang="en-US" sz="1800">
                <a:latin typeface="Arial"/>
                <a:ea typeface="Arial"/>
                <a:cs typeface="Arial"/>
                <a:sym typeface="Arial"/>
              </a:rPr>
              <a:t>Unit tests for each </a:t>
            </a:r>
            <a:r>
              <a:rPr b="0" lang="en-US" sz="1800">
                <a:latin typeface="Arial"/>
                <a:ea typeface="Arial"/>
                <a:cs typeface="Arial"/>
                <a:sym typeface="Arial"/>
              </a:rPr>
              <a:t>microservice</a:t>
            </a:r>
            <a:r>
              <a:rPr b="0" lang="en-US" sz="1800">
                <a:latin typeface="Arial"/>
                <a:ea typeface="Arial"/>
                <a:cs typeface="Arial"/>
                <a:sym typeface="Arial"/>
              </a:rPr>
              <a:t>.</a:t>
            </a:r>
            <a:endParaRPr b="0" sz="1800">
              <a:latin typeface="Arial"/>
              <a:ea typeface="Arial"/>
              <a:cs typeface="Arial"/>
              <a:sym typeface="Arial"/>
            </a:endParaRPr>
          </a:p>
          <a:p>
            <a:pPr indent="-198437" lvl="0" marL="192087" rtl="0" algn="l">
              <a:spcBef>
                <a:spcPts val="1000"/>
              </a:spcBef>
              <a:spcAft>
                <a:spcPts val="0"/>
              </a:spcAft>
              <a:buSzPts val="1720"/>
              <a:buFont typeface="Arial"/>
              <a:buAutoNum type="arabicPeriod"/>
            </a:pPr>
            <a:r>
              <a:rPr b="0" lang="en-US" sz="1800">
                <a:latin typeface="Arial"/>
                <a:ea typeface="Arial"/>
                <a:cs typeface="Arial"/>
                <a:sym typeface="Arial"/>
              </a:rPr>
              <a:t>Kubernetes cluster logs.</a:t>
            </a:r>
            <a:endParaRPr b="0" sz="1800">
              <a:latin typeface="Arial"/>
              <a:ea typeface="Arial"/>
              <a:cs typeface="Arial"/>
              <a:sym typeface="Arial"/>
            </a:endParaRPr>
          </a:p>
          <a:p>
            <a:pPr indent="-198437" lvl="0" marL="192087" rtl="0" algn="l">
              <a:spcBef>
                <a:spcPts val="1000"/>
              </a:spcBef>
              <a:spcAft>
                <a:spcPts val="0"/>
              </a:spcAft>
              <a:buSzPts val="1720"/>
              <a:buFont typeface="Arial"/>
              <a:buAutoNum type="arabicPeriod"/>
            </a:pPr>
            <a:r>
              <a:rPr b="0" lang="en-US" sz="1800">
                <a:latin typeface="Arial"/>
                <a:ea typeface="Arial"/>
                <a:cs typeface="Arial"/>
                <a:sym typeface="Arial"/>
              </a:rPr>
              <a:t>Event and debug message logs.</a:t>
            </a:r>
            <a:endParaRPr b="0" sz="1800">
              <a:latin typeface="Arial"/>
              <a:ea typeface="Arial"/>
              <a:cs typeface="Arial"/>
              <a:sym typeface="Arial"/>
            </a:endParaRPr>
          </a:p>
          <a:p>
            <a:pPr indent="-198437" lvl="0" marL="192087" rtl="0" algn="l">
              <a:spcBef>
                <a:spcPts val="1000"/>
              </a:spcBef>
              <a:spcAft>
                <a:spcPts val="1000"/>
              </a:spcAft>
              <a:buSzPts val="1720"/>
              <a:buFont typeface="Arial"/>
              <a:buAutoNum type="arabicPeriod"/>
            </a:pPr>
            <a:r>
              <a:rPr b="0" lang="en-US" sz="1800">
                <a:latin typeface="Arial"/>
                <a:ea typeface="Arial"/>
                <a:cs typeface="Arial"/>
                <a:sym typeface="Arial"/>
              </a:rPr>
              <a:t>Local testing with minikube cluster.</a:t>
            </a:r>
            <a:endParaRPr b="0"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b5532903c9_2_12"/>
          <p:cNvSpPr txBox="1"/>
          <p:nvPr>
            <p:ph type="title"/>
          </p:nvPr>
        </p:nvSpPr>
        <p:spPr>
          <a:xfrm>
            <a:off x="357024" y="326759"/>
            <a:ext cx="7592100" cy="571500"/>
          </a:xfrm>
          <a:prstGeom prst="rect">
            <a:avLst/>
          </a:prstGeom>
          <a:noFill/>
          <a:ln>
            <a:noFill/>
          </a:ln>
        </p:spPr>
        <p:txBody>
          <a:bodyPr anchorCtr="0" anchor="ctr" bIns="45700" lIns="91425" spcFirstLastPara="1" rIns="91425" wrap="square" tIns="45700">
            <a:noAutofit/>
          </a:bodyPr>
          <a:lstStyle/>
          <a:p>
            <a:pPr indent="0" lvl="0" marL="192087" rtl="0" algn="l">
              <a:spcBef>
                <a:spcPts val="0"/>
              </a:spcBef>
              <a:spcAft>
                <a:spcPts val="0"/>
              </a:spcAft>
              <a:buNone/>
            </a:pPr>
            <a:r>
              <a:rPr lang="en-US">
                <a:latin typeface="Arial"/>
                <a:ea typeface="Arial"/>
                <a:cs typeface="Arial"/>
                <a:sym typeface="Arial"/>
              </a:rPr>
              <a:t>Key takeaways</a:t>
            </a:r>
            <a:endParaRPr>
              <a:latin typeface="Arial"/>
              <a:ea typeface="Arial"/>
              <a:cs typeface="Arial"/>
              <a:sym typeface="Arial"/>
            </a:endParaRPr>
          </a:p>
        </p:txBody>
      </p:sp>
      <p:sp>
        <p:nvSpPr>
          <p:cNvPr id="209" name="Google Shape;209;g1b5532903c9_2_12"/>
          <p:cNvSpPr txBox="1"/>
          <p:nvPr>
            <p:ph idx="1" type="body"/>
          </p:nvPr>
        </p:nvSpPr>
        <p:spPr>
          <a:xfrm>
            <a:off x="396875" y="1296600"/>
            <a:ext cx="7896300" cy="3454800"/>
          </a:xfrm>
          <a:prstGeom prst="rect">
            <a:avLst/>
          </a:prstGeom>
          <a:noFill/>
          <a:ln>
            <a:noFill/>
          </a:ln>
        </p:spPr>
        <p:txBody>
          <a:bodyPr anchorCtr="0" anchor="t" bIns="45700" lIns="91425" spcFirstLastPara="1" rIns="91425" wrap="square" tIns="45700">
            <a:noAutofit/>
          </a:bodyPr>
          <a:lstStyle/>
          <a:p>
            <a:pPr indent="-198437" lvl="0" marL="192087" rtl="0" algn="l">
              <a:spcBef>
                <a:spcPts val="540"/>
              </a:spcBef>
              <a:spcAft>
                <a:spcPts val="0"/>
              </a:spcAft>
              <a:buSzPts val="1720"/>
              <a:buFont typeface="Arial"/>
              <a:buAutoNum type="arabicPeriod"/>
            </a:pPr>
            <a:r>
              <a:rPr b="0" lang="en-US" sz="1800">
                <a:latin typeface="Arial"/>
                <a:ea typeface="Arial"/>
                <a:cs typeface="Arial"/>
                <a:sym typeface="Arial"/>
              </a:rPr>
              <a:t>Ability to modularize the application and maintain each component in isolation.</a:t>
            </a:r>
            <a:endParaRPr b="0" sz="1800">
              <a:latin typeface="Arial"/>
              <a:ea typeface="Arial"/>
              <a:cs typeface="Arial"/>
              <a:sym typeface="Arial"/>
            </a:endParaRPr>
          </a:p>
          <a:p>
            <a:pPr indent="-198437" lvl="0" marL="192087" rtl="0" algn="l">
              <a:spcBef>
                <a:spcPts val="1000"/>
              </a:spcBef>
              <a:spcAft>
                <a:spcPts val="0"/>
              </a:spcAft>
              <a:buSzPts val="1720"/>
              <a:buFont typeface="Arial"/>
              <a:buAutoNum type="arabicPeriod"/>
            </a:pPr>
            <a:r>
              <a:rPr b="0" lang="en-US" sz="1800">
                <a:latin typeface="Arial"/>
                <a:ea typeface="Arial"/>
                <a:cs typeface="Arial"/>
                <a:sym typeface="Arial"/>
              </a:rPr>
              <a:t>Harnessing the benefits of distributed system design using various </a:t>
            </a:r>
            <a:r>
              <a:rPr b="0" lang="en-US" sz="1800">
                <a:latin typeface="Arial"/>
                <a:ea typeface="Arial"/>
                <a:cs typeface="Arial"/>
                <a:sym typeface="Arial"/>
              </a:rPr>
              <a:t>independently</a:t>
            </a:r>
            <a:r>
              <a:rPr b="0" lang="en-US" sz="1800">
                <a:latin typeface="Arial"/>
                <a:ea typeface="Arial"/>
                <a:cs typeface="Arial"/>
                <a:sym typeface="Arial"/>
              </a:rPr>
              <a:t> scalable components.</a:t>
            </a:r>
            <a:endParaRPr b="0" sz="1800">
              <a:latin typeface="Arial"/>
              <a:ea typeface="Arial"/>
              <a:cs typeface="Arial"/>
              <a:sym typeface="Arial"/>
            </a:endParaRPr>
          </a:p>
          <a:p>
            <a:pPr indent="-198437" lvl="0" marL="192087" rtl="0" algn="l">
              <a:spcBef>
                <a:spcPts val="1000"/>
              </a:spcBef>
              <a:spcAft>
                <a:spcPts val="1000"/>
              </a:spcAft>
              <a:buSzPts val="1720"/>
              <a:buFont typeface="Arial"/>
              <a:buAutoNum type="arabicPeriod"/>
            </a:pPr>
            <a:r>
              <a:rPr b="0" lang="en-US" sz="1800">
                <a:latin typeface="Arial"/>
                <a:ea typeface="Arial"/>
                <a:cs typeface="Arial"/>
                <a:sym typeface="Arial"/>
              </a:rPr>
              <a:t>Ease of development and deployment using kubernetes.</a:t>
            </a:r>
            <a:endParaRPr b="0"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b5532903c9_1_25"/>
          <p:cNvSpPr txBox="1"/>
          <p:nvPr>
            <p:ph type="title"/>
          </p:nvPr>
        </p:nvSpPr>
        <p:spPr>
          <a:xfrm>
            <a:off x="357024" y="326759"/>
            <a:ext cx="7592100" cy="571500"/>
          </a:xfrm>
          <a:prstGeom prst="rect">
            <a:avLst/>
          </a:prstGeom>
          <a:noFill/>
          <a:ln>
            <a:noFill/>
          </a:ln>
        </p:spPr>
        <p:txBody>
          <a:bodyPr anchorCtr="0" anchor="ctr" bIns="45700" lIns="91425" spcFirstLastPara="1" rIns="91425" wrap="square" tIns="45700">
            <a:noAutofit/>
          </a:bodyPr>
          <a:lstStyle/>
          <a:p>
            <a:pPr indent="0" lvl="0" marL="192087" rtl="0" algn="l">
              <a:spcBef>
                <a:spcPts val="0"/>
              </a:spcBef>
              <a:spcAft>
                <a:spcPts val="0"/>
              </a:spcAft>
              <a:buNone/>
            </a:pPr>
            <a:r>
              <a:rPr lang="en-US">
                <a:latin typeface="Arial"/>
                <a:ea typeface="Arial"/>
                <a:cs typeface="Arial"/>
                <a:sym typeface="Arial"/>
              </a:rPr>
              <a:t>Limitations/Future scope</a:t>
            </a:r>
            <a:endParaRPr>
              <a:latin typeface="Arial"/>
              <a:ea typeface="Arial"/>
              <a:cs typeface="Arial"/>
              <a:sym typeface="Arial"/>
            </a:endParaRPr>
          </a:p>
        </p:txBody>
      </p:sp>
      <p:sp>
        <p:nvSpPr>
          <p:cNvPr id="215" name="Google Shape;215;g1b5532903c9_1_25"/>
          <p:cNvSpPr txBox="1"/>
          <p:nvPr>
            <p:ph idx="1" type="body"/>
          </p:nvPr>
        </p:nvSpPr>
        <p:spPr>
          <a:xfrm>
            <a:off x="396877" y="1022350"/>
            <a:ext cx="7896300" cy="3729000"/>
          </a:xfrm>
          <a:prstGeom prst="rect">
            <a:avLst/>
          </a:prstGeom>
          <a:noFill/>
          <a:ln>
            <a:noFill/>
          </a:ln>
        </p:spPr>
        <p:txBody>
          <a:bodyPr anchorCtr="0" anchor="t" bIns="45700" lIns="91425" spcFirstLastPara="1" rIns="91425" wrap="square" tIns="45700">
            <a:noAutofit/>
          </a:bodyPr>
          <a:lstStyle/>
          <a:p>
            <a:pPr indent="-204787" lvl="0" marL="192087" rtl="0" algn="l">
              <a:spcBef>
                <a:spcPts val="540"/>
              </a:spcBef>
              <a:spcAft>
                <a:spcPts val="0"/>
              </a:spcAft>
              <a:buSzPts val="1820"/>
              <a:buFont typeface="Arial"/>
              <a:buAutoNum type="arabicPeriod"/>
            </a:pPr>
            <a:r>
              <a:rPr b="0" lang="en-US" sz="1800">
                <a:latin typeface="Arial"/>
                <a:ea typeface="Arial"/>
                <a:cs typeface="Arial"/>
                <a:sym typeface="Arial"/>
              </a:rPr>
              <a:t>Enable better security using OAuth for user logins.</a:t>
            </a:r>
            <a:endParaRPr b="0" sz="1800">
              <a:latin typeface="Arial"/>
              <a:ea typeface="Arial"/>
              <a:cs typeface="Arial"/>
              <a:sym typeface="Arial"/>
            </a:endParaRPr>
          </a:p>
          <a:p>
            <a:pPr indent="-204787" lvl="0" marL="192087" rtl="0" algn="l">
              <a:spcBef>
                <a:spcPts val="540"/>
              </a:spcBef>
              <a:spcAft>
                <a:spcPts val="0"/>
              </a:spcAft>
              <a:buSzPts val="1820"/>
              <a:buFont typeface="Arial"/>
              <a:buAutoNum type="arabicPeriod"/>
            </a:pPr>
            <a:r>
              <a:rPr b="0" lang="en-US" sz="1800">
                <a:latin typeface="Arial"/>
                <a:ea typeface="Arial"/>
                <a:cs typeface="Arial"/>
                <a:sym typeface="Arial"/>
              </a:rPr>
              <a:t>Use of config server to store application configurations.</a:t>
            </a:r>
            <a:endParaRPr b="0" sz="1800">
              <a:latin typeface="Arial"/>
              <a:ea typeface="Arial"/>
              <a:cs typeface="Arial"/>
              <a:sym typeface="Arial"/>
            </a:endParaRPr>
          </a:p>
          <a:p>
            <a:pPr indent="-204787" lvl="0" marL="192087" rtl="0" algn="l">
              <a:spcBef>
                <a:spcPts val="540"/>
              </a:spcBef>
              <a:spcAft>
                <a:spcPts val="0"/>
              </a:spcAft>
              <a:buSzPts val="1820"/>
              <a:buFont typeface="Arial"/>
              <a:buAutoNum type="arabicPeriod"/>
            </a:pPr>
            <a:r>
              <a:rPr b="0" lang="en-US" sz="1800">
                <a:latin typeface="Arial"/>
                <a:ea typeface="Arial"/>
                <a:cs typeface="Arial"/>
                <a:sym typeface="Arial"/>
              </a:rPr>
              <a:t>Use of cloud secret manager for storing secret keys.</a:t>
            </a:r>
            <a:endParaRPr b="0" sz="1800">
              <a:latin typeface="Arial"/>
              <a:ea typeface="Arial"/>
              <a:cs typeface="Arial"/>
              <a:sym typeface="Arial"/>
            </a:endParaRPr>
          </a:p>
          <a:p>
            <a:pPr indent="-204787" lvl="0" marL="192087" rtl="0" algn="l">
              <a:spcBef>
                <a:spcPts val="540"/>
              </a:spcBef>
              <a:spcAft>
                <a:spcPts val="0"/>
              </a:spcAft>
              <a:buSzPts val="1820"/>
              <a:buFont typeface="Arial"/>
              <a:buAutoNum type="arabicPeriod"/>
            </a:pPr>
            <a:r>
              <a:rPr b="0" lang="en-US" sz="1800">
                <a:latin typeface="Arial"/>
                <a:ea typeface="Arial"/>
                <a:cs typeface="Arial"/>
                <a:sym typeface="Arial"/>
              </a:rPr>
              <a:t>Encryption of data and files stored in minio.</a:t>
            </a:r>
            <a:endParaRPr b="0"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4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2010-10-28T17:57:07Z</dcterms:created>
  <dc:creator>waldo</dc:creator>
</cp:coreProperties>
</file>