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70796-8BA4-85AD-DF15-268D673C56A0}" v="1443" dt="2023-01-05T11:02:33.3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CHU, PUNEETH" userId="S::puneeth.batchu@capgemini.com::7439b86f-73cd-4131-8a5e-e5b7f16a6c8e" providerId="AD" clId="Web-{F2F70796-8BA4-85AD-DF15-268D673C56A0}"/>
    <pc:docChg chg="modSld">
      <pc:chgData name="BATCHU, PUNEETH" userId="S::puneeth.batchu@capgemini.com::7439b86f-73cd-4131-8a5e-e5b7f16a6c8e" providerId="AD" clId="Web-{F2F70796-8BA4-85AD-DF15-268D673C56A0}" dt="2023-01-05T11:02:33.349" v="810" actId="20577"/>
      <pc:docMkLst>
        <pc:docMk/>
      </pc:docMkLst>
      <pc:sldChg chg="addSp delSp modSp">
        <pc:chgData name="BATCHU, PUNEETH" userId="S::puneeth.batchu@capgemini.com::7439b86f-73cd-4131-8a5e-e5b7f16a6c8e" providerId="AD" clId="Web-{F2F70796-8BA4-85AD-DF15-268D673C56A0}" dt="2023-01-05T11:02:33.349" v="810" actId="20577"/>
        <pc:sldMkLst>
          <pc:docMk/>
          <pc:sldMk cId="0" sldId="256"/>
        </pc:sldMkLst>
        <pc:spChg chg="mod">
          <ac:chgData name="BATCHU, PUNEETH" userId="S::puneeth.batchu@capgemini.com::7439b86f-73cd-4131-8a5e-e5b7f16a6c8e" providerId="AD" clId="Web-{F2F70796-8BA4-85AD-DF15-268D673C56A0}" dt="2023-01-04T13:08:18.318" v="295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3:10:01.856" v="358" actId="20577"/>
          <ac:spMkLst>
            <pc:docMk/>
            <pc:sldMk cId="0" sldId="256"/>
            <ac:spMk id="10" creationId="{00000000-0000-0000-0000-000000000000}"/>
          </ac:spMkLst>
        </pc:spChg>
        <pc:spChg chg="del">
          <ac:chgData name="BATCHU, PUNEETH" userId="S::puneeth.batchu@capgemini.com::7439b86f-73cd-4131-8a5e-e5b7f16a6c8e" providerId="AD" clId="Web-{F2F70796-8BA4-85AD-DF15-268D673C56A0}" dt="2023-01-04T13:07:26.815" v="260"/>
          <ac:spMkLst>
            <pc:docMk/>
            <pc:sldMk cId="0" sldId="256"/>
            <ac:spMk id="11" creationId="{00000000-0000-0000-0000-000000000000}"/>
          </ac:spMkLst>
        </pc:spChg>
        <pc:spChg chg="add mod">
          <ac:chgData name="BATCHU, PUNEETH" userId="S::puneeth.batchu@capgemini.com::7439b86f-73cd-4131-8a5e-e5b7f16a6c8e" providerId="AD" clId="Web-{F2F70796-8BA4-85AD-DF15-268D673C56A0}" dt="2023-01-05T10:43:49.242" v="464" actId="20577"/>
          <ac:spMkLst>
            <pc:docMk/>
            <pc:sldMk cId="0" sldId="256"/>
            <ac:spMk id="11" creationId="{0D8C05D0-3E66-7B5A-50C9-1BB0556B0CDD}"/>
          </ac:spMkLst>
        </pc:spChg>
        <pc:spChg chg="del">
          <ac:chgData name="BATCHU, PUNEETH" userId="S::puneeth.batchu@capgemini.com::7439b86f-73cd-4131-8a5e-e5b7f16a6c8e" providerId="AD" clId="Web-{F2F70796-8BA4-85AD-DF15-268D673C56A0}" dt="2023-01-04T13:07:22.956" v="259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BATCHU, PUNEETH" userId="S::puneeth.batchu@capgemini.com::7439b86f-73cd-4131-8a5e-e5b7f16a6c8e" providerId="AD" clId="Web-{F2F70796-8BA4-85AD-DF15-268D673C56A0}" dt="2023-01-05T11:02:33.349" v="810" actId="20577"/>
          <ac:spMkLst>
            <pc:docMk/>
            <pc:sldMk cId="0" sldId="256"/>
            <ac:spMk id="12" creationId="{070396B5-C0B4-DD17-B5AD-71F0A2799DD4}"/>
          </ac:spMkLst>
        </pc:spChg>
        <pc:spChg chg="del">
          <ac:chgData name="BATCHU, PUNEETH" userId="S::puneeth.batchu@capgemini.com::7439b86f-73cd-4131-8a5e-e5b7f16a6c8e" providerId="AD" clId="Web-{F2F70796-8BA4-85AD-DF15-268D673C56A0}" dt="2023-01-04T13:07:10.908" v="258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BATCHU, PUNEETH" userId="S::puneeth.batchu@capgemini.com::7439b86f-73cd-4131-8a5e-e5b7f16a6c8e" providerId="AD" clId="Web-{F2F70796-8BA4-85AD-DF15-268D673C56A0}" dt="2023-01-05T10:58:26.496" v="807" actId="20577"/>
          <ac:spMkLst>
            <pc:docMk/>
            <pc:sldMk cId="0" sldId="256"/>
            <ac:spMk id="13" creationId="{80A04393-38D5-903B-B0B3-B150FC61AEF0}"/>
          </ac:spMkLst>
        </pc:spChg>
        <pc:spChg chg="del mod">
          <ac:chgData name="BATCHU, PUNEETH" userId="S::puneeth.batchu@capgemini.com::7439b86f-73cd-4131-8a5e-e5b7f16a6c8e" providerId="AD" clId="Web-{F2F70796-8BA4-85AD-DF15-268D673C56A0}" dt="2023-01-04T13:07:04.829" v="25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45:39.172" v="26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50:47.926" v="102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51:42.945" v="121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52:41.464" v="136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3:02:08.749" v="186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3:14:37.701" v="394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36:45.084" v="400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36:51.240" v="401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42:01.659" v="457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37:37.695" v="405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37:28.320" v="404" actId="1076"/>
          <ac:spMkLst>
            <pc:docMk/>
            <pc:sldMk cId="0" sldId="256"/>
            <ac:spMk id="25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5T10:37:09.616" v="402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45:57.189" v="32" actId="20577"/>
          <ac:spMkLst>
            <pc:docMk/>
            <pc:sldMk cId="0" sldId="256"/>
            <ac:spMk id="33" creationId="{00000000-0000-0000-0000-000000000000}"/>
          </ac:spMkLst>
        </pc:spChg>
        <pc:spChg chg="del">
          <ac:chgData name="BATCHU, PUNEETH" userId="S::puneeth.batchu@capgemini.com::7439b86f-73cd-4131-8a5e-e5b7f16a6c8e" providerId="AD" clId="Web-{F2F70796-8BA4-85AD-DF15-268D673C56A0}" dt="2023-01-04T13:10:27.701" v="359"/>
          <ac:spMkLst>
            <pc:docMk/>
            <pc:sldMk cId="0" sldId="256"/>
            <ac:spMk id="34" creationId="{00000000-0000-0000-0000-000000000000}"/>
          </ac:spMkLst>
        </pc:spChg>
        <pc:spChg chg="mod">
          <ac:chgData name="BATCHU, PUNEETH" userId="S::puneeth.batchu@capgemini.com::7439b86f-73cd-4131-8a5e-e5b7f16a6c8e" providerId="AD" clId="Web-{F2F70796-8BA4-85AD-DF15-268D673C56A0}" dt="2023-01-04T12:52:51.340" v="137" actId="1076"/>
          <ac:spMkLst>
            <pc:docMk/>
            <pc:sldMk cId="0" sldId="256"/>
            <ac:spMk id="35" creationId="{00000000-0000-0000-0000-000000000000}"/>
          </ac:spMkLst>
        </pc:spChg>
        <pc:spChg chg="add del">
          <ac:chgData name="BATCHU, PUNEETH" userId="S::puneeth.batchu@capgemini.com::7439b86f-73cd-4131-8a5e-e5b7f16a6c8e" providerId="AD" clId="Web-{F2F70796-8BA4-85AD-DF15-268D673C56A0}" dt="2023-01-04T12:56:55.495" v="162"/>
          <ac:spMkLst>
            <pc:docMk/>
            <pc:sldMk cId="0" sldId="256"/>
            <ac:spMk id="37" creationId="{E39D8603-307E-57FA-8E6D-CFBBB41FE781}"/>
          </ac:spMkLst>
        </pc:spChg>
        <pc:spChg chg="add del mod">
          <ac:chgData name="BATCHU, PUNEETH" userId="S::puneeth.batchu@capgemini.com::7439b86f-73cd-4131-8a5e-e5b7f16a6c8e" providerId="AD" clId="Web-{F2F70796-8BA4-85AD-DF15-268D673C56A0}" dt="2023-01-04T12:58:45.674" v="168"/>
          <ac:spMkLst>
            <pc:docMk/>
            <pc:sldMk cId="0" sldId="256"/>
            <ac:spMk id="38" creationId="{E51FE99B-9D3C-423E-25C2-93B147FB9031}"/>
          </ac:spMkLst>
        </pc:spChg>
        <pc:spChg chg="add del">
          <ac:chgData name="BATCHU, PUNEETH" userId="S::puneeth.batchu@capgemini.com::7439b86f-73cd-4131-8a5e-e5b7f16a6c8e" providerId="AD" clId="Web-{F2F70796-8BA4-85AD-DF15-268D673C56A0}" dt="2023-01-04T13:00:07.788" v="175"/>
          <ac:spMkLst>
            <pc:docMk/>
            <pc:sldMk cId="0" sldId="256"/>
            <ac:spMk id="39" creationId="{60F2169C-B292-FD3A-065A-307A5590A394}"/>
          </ac:spMkLst>
        </pc:spChg>
        <pc:spChg chg="add mod">
          <ac:chgData name="BATCHU, PUNEETH" userId="S::puneeth.batchu@capgemini.com::7439b86f-73cd-4131-8a5e-e5b7f16a6c8e" providerId="AD" clId="Web-{F2F70796-8BA4-85AD-DF15-268D673C56A0}" dt="2023-01-04T13:14:48.296" v="397" actId="14100"/>
          <ac:spMkLst>
            <pc:docMk/>
            <pc:sldMk cId="0" sldId="256"/>
            <ac:spMk id="41" creationId="{ED729456-873A-7157-9DB3-8404976628FC}"/>
          </ac:spMkLst>
        </pc:spChg>
        <pc:grpChg chg="del mod">
          <ac:chgData name="BATCHU, PUNEETH" userId="S::puneeth.batchu@capgemini.com::7439b86f-73cd-4131-8a5e-e5b7f16a6c8e" providerId="AD" clId="Web-{F2F70796-8BA4-85AD-DF15-268D673C56A0}" dt="2023-01-04T12:53:16.951" v="139"/>
          <ac:grpSpMkLst>
            <pc:docMk/>
            <pc:sldMk cId="0" sldId="256"/>
            <ac:grpSpMk id="28" creationId="{00000000-0000-0000-0000-000000000000}"/>
          </ac:grpSpMkLst>
        </pc:grpChg>
        <pc:picChg chg="mod">
          <ac:chgData name="BATCHU, PUNEETH" userId="S::puneeth.batchu@capgemini.com::7439b86f-73cd-4131-8a5e-e5b7f16a6c8e" providerId="AD" clId="Web-{F2F70796-8BA4-85AD-DF15-268D673C56A0}" dt="2023-01-05T10:44:21.134" v="466" actId="1076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BATCHU, PUNEETH" userId="S::puneeth.batchu@capgemini.com::7439b86f-73cd-4131-8a5e-e5b7f16a6c8e" providerId="AD" clId="Web-{F2F70796-8BA4-85AD-DF15-268D673C56A0}" dt="2023-01-04T12:57:32.576" v="165"/>
          <ac:picMkLst>
            <pc:docMk/>
            <pc:sldMk cId="0" sldId="256"/>
            <ac:picMk id="36" creationId="{33D7171E-3243-C33B-DDA2-2305D9265551}"/>
          </ac:picMkLst>
        </pc:picChg>
        <pc:picChg chg="add mod">
          <ac:chgData name="BATCHU, PUNEETH" userId="S::puneeth.batchu@capgemini.com::7439b86f-73cd-4131-8a5e-e5b7f16a6c8e" providerId="AD" clId="Web-{F2F70796-8BA4-85AD-DF15-268D673C56A0}" dt="2023-01-04T13:01:27.903" v="183" actId="1076"/>
          <ac:picMkLst>
            <pc:docMk/>
            <pc:sldMk cId="0" sldId="256"/>
            <ac:picMk id="40" creationId="{FF4FE1C2-C3EE-EFE4-B975-15B75BE8C9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raubins.raj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 anchor="t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>
              <a:latin typeface="Verdana"/>
              <a:cs typeface="Verdana"/>
            </a:endParaRPr>
          </a:p>
          <a:p>
            <a:pPr marL="12700">
              <a:spcBef>
                <a:spcPts val="605"/>
              </a:spcBef>
            </a:pPr>
            <a:r>
              <a:rPr lang="en-US" sz="1000" b="1" spc="-10" dirty="0">
                <a:latin typeface="Verdana"/>
                <a:cs typeface="Verdana"/>
              </a:rPr>
              <a:t>Agriculture Crop System 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lang="en-US" sz="1000" spc="25" dirty="0">
                <a:latin typeface="Verdana"/>
                <a:cs typeface="Verdana"/>
              </a:rPr>
              <a:t> Agriculture Crop System</a:t>
            </a:r>
            <a:r>
              <a:rPr lang="en-US" sz="1000" spc="35" dirty="0">
                <a:latin typeface="Verdana"/>
                <a:cs typeface="Verdana"/>
              </a:rPr>
              <a:t> 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</a:t>
            </a:r>
            <a:r>
              <a:rPr lang="en-US" sz="1000" dirty="0">
                <a:latin typeface="Verdana"/>
                <a:cs typeface="Verdana"/>
              </a:rPr>
              <a:t> 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lang="en-US" sz="1000" spc="-10">
                <a:latin typeface="Verdana"/>
                <a:cs typeface="Verdana"/>
              </a:rPr>
              <a:t>Server. And </a:t>
            </a:r>
            <a:r>
              <a:rPr lang="en-US" sz="1000">
                <a:latin typeface="Verdana"/>
                <a:cs typeface="Verdana"/>
              </a:rPr>
              <a:t>used Angular 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2890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386" y="1315067"/>
            <a:ext cx="2078536" cy="18999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 Mumbai</a:t>
            </a:r>
            <a:endParaRPr lang="en-US" sz="1650" baseline="30303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7562" y="1531365"/>
            <a:ext cx="2316570" cy="1827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puneeth.batchu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@capgemini.</a:t>
            </a: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9386" y="1717874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US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 9573656831</a:t>
            </a:r>
            <a:endParaRPr lang="en-US" sz="1650" b="1" baseline="-25252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lang="en-US" sz="1100" spc="-5" dirty="0">
                <a:latin typeface="Verdana"/>
                <a:cs typeface="Verdana"/>
              </a:rPr>
              <a:t>self-driven</a:t>
            </a:r>
            <a:r>
              <a:rPr lang="en-US"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</a:t>
            </a:r>
            <a:r>
              <a:rPr lang="en-US" sz="1100" spc="-5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  <a:endParaRPr sz="110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lang="en-US" sz="1100" spc="-10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lang="en-US" sz="1100" dirty="0">
                <a:latin typeface="Verdana"/>
                <a:cs typeface="Verdana"/>
              </a:rPr>
              <a:t>.</a:t>
            </a:r>
            <a:endParaRPr lang="en-US" sz="1100" spc="15" dirty="0">
              <a:latin typeface="Verdana"/>
              <a:ea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9363" y="295422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-5" dirty="0">
                <a:latin typeface="Verdana"/>
                <a:cs typeface="Verdana"/>
              </a:rPr>
              <a:t>B. Tech In </a:t>
            </a:r>
            <a:r>
              <a:rPr lang="en-US" sz="1000" dirty="0">
                <a:latin typeface="Verdana"/>
                <a:cs typeface="Verdana"/>
              </a:rPr>
              <a:t>Mechanical Engineering</a:t>
            </a:r>
            <a:r>
              <a:rPr lang="en-US" sz="1000" spc="-5" dirty="0">
                <a:latin typeface="Verdana"/>
                <a:cs typeface="Verdana"/>
              </a:rPr>
              <a:t> 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2018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</a:t>
            </a:r>
            <a:r>
              <a:rPr lang="en-US" sz="1000" spc="-5" dirty="0">
                <a:latin typeface="Verdana"/>
                <a:cs typeface="Verdana"/>
              </a:rPr>
              <a:t>2022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957242"/>
            <a:ext cx="1663700" cy="91640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 marR="892810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lang="en-US" sz="1000">
              <a:latin typeface="Verdana"/>
              <a:ea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</a:t>
            </a:r>
            <a:r>
              <a:rPr lang="en-US" sz="1000" spc="-5" dirty="0">
                <a:latin typeface="Verdana"/>
                <a:cs typeface="Verdana"/>
              </a:rPr>
              <a:t> </a:t>
            </a:r>
            <a:r>
              <a:rPr lang="en-US" sz="1000" dirty="0">
                <a:latin typeface="Verdana"/>
                <a:cs typeface="Verdana"/>
              </a:rPr>
              <a:t> 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722608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737056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375556"/>
            <a:ext cx="1396365" cy="897810"/>
          </a:xfrm>
          <a:prstGeom prst="rect">
            <a:avLst/>
          </a:prstGeom>
        </p:spPr>
        <p:txBody>
          <a:bodyPr vert="horz" wrap="square" lIns="0" tIns="3365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</a:t>
            </a:r>
            <a:endParaRPr lang="en-US" sz="1000" dirty="0">
              <a:latin typeface="Verdana"/>
              <a:ea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lang="en-US" sz="1000" spc="-5" dirty="0">
                <a:latin typeface="Verdana"/>
                <a:cs typeface="Verdana"/>
              </a:rPr>
              <a:t>CSS</a:t>
            </a:r>
            <a:endParaRPr lang="en-US" sz="1000" dirty="0">
              <a:latin typeface="Verdana"/>
              <a:ea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</a:p>
          <a:p>
            <a:pPr marL="12700">
              <a:spcBef>
                <a:spcPts val="175"/>
              </a:spcBef>
            </a:pPr>
            <a:r>
              <a:rPr lang="en-US" sz="1000" spc="-5" dirty="0">
                <a:latin typeface="Verdana"/>
                <a:ea typeface="Verdana"/>
                <a:cs typeface="Verdana"/>
              </a:rPr>
              <a:t>Angular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7" y="5305464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41665" y="358311"/>
            <a:ext cx="2863849" cy="3359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>
                <a:ea typeface="Verdana"/>
              </a:rPr>
              <a:t>PUNEETH BATCHU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048218" y="2024783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0" name="Picture 40">
            <a:extLst>
              <a:ext uri="{FF2B5EF4-FFF2-40B4-BE49-F238E27FC236}">
                <a16:creationId xmlns:a16="http://schemas.microsoft.com/office/drawing/2014/main" id="{FF4FE1C2-C3EE-EFE4-B975-15B75BE8C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22" y="221117"/>
            <a:ext cx="1557866" cy="1947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D729456-873A-7157-9DB3-8404976628FC}"/>
              </a:ext>
            </a:extLst>
          </p:cNvPr>
          <p:cNvSpPr txBox="1"/>
          <p:nvPr/>
        </p:nvSpPr>
        <p:spPr>
          <a:xfrm>
            <a:off x="540926" y="5884333"/>
            <a:ext cx="3435937" cy="474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C05D0-3E66-7B5A-50C9-1BB0556B0CDD}"/>
              </a:ext>
            </a:extLst>
          </p:cNvPr>
          <p:cNvSpPr txBox="1"/>
          <p:nvPr/>
        </p:nvSpPr>
        <p:spPr>
          <a:xfrm>
            <a:off x="9327445" y="1970853"/>
            <a:ext cx="175201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ea typeface="Verdana"/>
                <a:cs typeface="Calibri"/>
              </a:rPr>
              <a:t>Languages Known</a:t>
            </a:r>
          </a:p>
          <a:p>
            <a:r>
              <a:rPr lang="en-US" sz="1100" dirty="0">
                <a:latin typeface="Verdana"/>
                <a:ea typeface="Cambria"/>
                <a:cs typeface="Calibri"/>
              </a:rPr>
              <a:t>Java</a:t>
            </a:r>
          </a:p>
          <a:p>
            <a:r>
              <a:rPr lang="en-US" sz="1100" dirty="0">
                <a:latin typeface="Verdana"/>
                <a:ea typeface="Cambria"/>
                <a:cs typeface="Calibri"/>
              </a:rPr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396B5-C0B4-DD17-B5AD-71F0A2799DD4}"/>
              </a:ext>
            </a:extLst>
          </p:cNvPr>
          <p:cNvSpPr txBox="1"/>
          <p:nvPr/>
        </p:nvSpPr>
        <p:spPr>
          <a:xfrm>
            <a:off x="4760148" y="4064000"/>
            <a:ext cx="4141490" cy="1192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Verdana"/>
                <a:ea typeface="Verdana"/>
                <a:cs typeface="Calibri"/>
              </a:rPr>
              <a:t>Java Full Stack Development Internship</a:t>
            </a:r>
          </a:p>
          <a:p>
            <a:endParaRPr lang="en-US" sz="1000" dirty="0">
              <a:latin typeface="Verdana"/>
              <a:ea typeface="Verdana"/>
              <a:cs typeface="Calibri"/>
            </a:endParaRPr>
          </a:p>
          <a:p>
            <a:r>
              <a:rPr lang="en-US" sz="1000" dirty="0">
                <a:latin typeface="Verdana"/>
                <a:ea typeface="Verdana"/>
                <a:cs typeface="Calibri"/>
              </a:rPr>
              <a:t>I learned about several technologies like HTML5, CSS, </a:t>
            </a:r>
            <a:r>
              <a:rPr lang="en-US" sz="1000" dirty="0" err="1">
                <a:latin typeface="Verdana"/>
                <a:ea typeface="Verdana"/>
                <a:cs typeface="Calibri"/>
              </a:rPr>
              <a:t>Javascript</a:t>
            </a:r>
            <a:r>
              <a:rPr lang="en-US" sz="1000" dirty="0">
                <a:latin typeface="Verdana"/>
                <a:ea typeface="Verdana"/>
                <a:cs typeface="Calibri"/>
              </a:rPr>
              <a:t>, Typescript and Angular. Used these technologies to build a web-page.</a:t>
            </a:r>
            <a:endParaRPr lang="en-US" sz="1050" b="1">
              <a:latin typeface="Verdana"/>
              <a:ea typeface="Verdana"/>
              <a:cs typeface="Calibri"/>
            </a:endParaRPr>
          </a:p>
          <a:p>
            <a:endParaRPr lang="en-US" sz="1050" b="1" dirty="0">
              <a:latin typeface="Verdana"/>
              <a:ea typeface="Verdana"/>
              <a:cs typeface="Calibri"/>
            </a:endParaRPr>
          </a:p>
          <a:p>
            <a:endParaRPr lang="en-US" sz="1050" b="1" dirty="0">
              <a:latin typeface="Verdana"/>
              <a:ea typeface="Verdana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04393-38D5-903B-B0B3-B150FC61AEF0}"/>
              </a:ext>
            </a:extLst>
          </p:cNvPr>
          <p:cNvSpPr txBox="1"/>
          <p:nvPr/>
        </p:nvSpPr>
        <p:spPr>
          <a:xfrm>
            <a:off x="4755445" y="5037667"/>
            <a:ext cx="3859271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Verdana"/>
                <a:ea typeface="Verdana"/>
                <a:cs typeface="Calibri"/>
              </a:rPr>
              <a:t>Python Certification</a:t>
            </a:r>
          </a:p>
          <a:p>
            <a:endParaRPr lang="en-US" sz="1050" b="1" dirty="0">
              <a:latin typeface="Verdana"/>
              <a:ea typeface="Verdana"/>
              <a:cs typeface="Calibri"/>
            </a:endParaRPr>
          </a:p>
          <a:p>
            <a:r>
              <a:rPr lang="en-US" sz="1000" dirty="0">
                <a:latin typeface="Verdana"/>
                <a:ea typeface="Verdana"/>
                <a:cs typeface="Calibri"/>
              </a:rPr>
              <a:t>Completed </a:t>
            </a:r>
            <a:r>
              <a:rPr lang="en-US" sz="1000" dirty="0">
                <a:latin typeface="Verdana"/>
                <a:ea typeface="+mn-lt"/>
                <a:cs typeface="+mn-lt"/>
              </a:rPr>
              <a:t>Programming for Everybody (Getting Started with Python) and Python Data Structures offered by </a:t>
            </a:r>
            <a:r>
              <a:rPr lang="en-US" sz="1000" dirty="0" err="1">
                <a:latin typeface="Verdana"/>
                <a:ea typeface="+mn-lt"/>
                <a:cs typeface="+mn-lt"/>
              </a:rPr>
              <a:t>coursera</a:t>
            </a:r>
            <a:r>
              <a:rPr lang="en-US" sz="1000" dirty="0">
                <a:latin typeface="Verdana"/>
                <a:ea typeface="+mn-lt"/>
                <a:cs typeface="+mn-lt"/>
              </a:rPr>
              <a:t>.</a:t>
            </a:r>
            <a:endParaRPr lang="en-US" sz="1000" dirty="0">
              <a:latin typeface="Verdana"/>
              <a:ea typeface="Verdana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PUNEETH BATCHU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revision>250</cp:revision>
  <dcterms:created xsi:type="dcterms:W3CDTF">2023-01-04T07:27:45Z</dcterms:created>
  <dcterms:modified xsi:type="dcterms:W3CDTF">2023-01-05T11:02:33Z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