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C4EA"/>
    <a:srgbClr val="1CB8F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00C7DF-456F-B116-727A-F2B8FBB7C8A4}"/>
              </a:ext>
            </a:extLst>
          </p:cNvPr>
          <p:cNvSpPr/>
          <p:nvPr/>
        </p:nvSpPr>
        <p:spPr>
          <a:xfrm>
            <a:off x="3073400" y="381000"/>
            <a:ext cx="3733800" cy="2590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Cooper Black" panose="0208090404030B020404" pitchFamily="18" charset="0"/>
              </a:rPr>
              <a:t>GOOGLE PLAY STORE </a:t>
            </a:r>
            <a:r>
              <a:rPr lang="en-US" sz="20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Cooper Black" panose="0208090404030B020404" pitchFamily="18" charset="0"/>
              </a:rPr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B0ABF-CF97-EE8D-127B-7D109E95DB6A}"/>
              </a:ext>
            </a:extLst>
          </p:cNvPr>
          <p:cNvSpPr/>
          <p:nvPr/>
        </p:nvSpPr>
        <p:spPr>
          <a:xfrm>
            <a:off x="0" y="0"/>
            <a:ext cx="45719" cy="4572000"/>
          </a:xfrm>
          <a:prstGeom prst="rect">
            <a:avLst/>
          </a:prstGeom>
          <a:solidFill>
            <a:srgbClr val="1CB8F0"/>
          </a:solidFill>
          <a:ln>
            <a:solidFill>
              <a:srgbClr val="1CB8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CCFF"/>
              </a:solidFill>
              <a:highlight>
                <a:srgbClr val="00FFFF"/>
              </a:highligh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309356-DEB2-62BC-1FD2-FD7EE494F4B1}"/>
              </a:ext>
            </a:extLst>
          </p:cNvPr>
          <p:cNvSpPr/>
          <p:nvPr/>
        </p:nvSpPr>
        <p:spPr>
          <a:xfrm>
            <a:off x="5435600" y="2743200"/>
            <a:ext cx="2514600" cy="15240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DONE BY:</a:t>
            </a:r>
          </a:p>
          <a:p>
            <a:pPr algn="ctr"/>
            <a:r>
              <a:rPr lang="en-US" sz="1100" dirty="0"/>
              <a:t>K.PUNEETH CHOWDARY</a:t>
            </a:r>
          </a:p>
          <a:p>
            <a:pPr algn="ctr"/>
            <a:r>
              <a:rPr lang="en-US" sz="1100" dirty="0"/>
              <a:t>AP22110010639</a:t>
            </a:r>
          </a:p>
          <a:p>
            <a:pPr algn="ctr"/>
            <a:r>
              <a:rPr lang="en-US" sz="1100" dirty="0"/>
              <a:t>CSE 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ADAE4E-1494-2EE4-FD53-3F58D5D9FB86}"/>
              </a:ext>
            </a:extLst>
          </p:cNvPr>
          <p:cNvSpPr/>
          <p:nvPr/>
        </p:nvSpPr>
        <p:spPr>
          <a:xfrm>
            <a:off x="6502400" y="4199466"/>
            <a:ext cx="1496906" cy="203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7B54A6-3612-CE9A-974B-30B89BBD1C8D}"/>
              </a:ext>
            </a:extLst>
          </p:cNvPr>
          <p:cNvSpPr/>
          <p:nvPr/>
        </p:nvSpPr>
        <p:spPr>
          <a:xfrm>
            <a:off x="7721600" y="152400"/>
            <a:ext cx="4064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7EEF60-5FC7-4389-2D85-88D8C118AC09}"/>
              </a:ext>
            </a:extLst>
          </p:cNvPr>
          <p:cNvSpPr/>
          <p:nvPr/>
        </p:nvSpPr>
        <p:spPr>
          <a:xfrm>
            <a:off x="6620933" y="4199466"/>
            <a:ext cx="1378373" cy="203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19CCEC-F095-9367-3F4A-090035518A86}"/>
              </a:ext>
            </a:extLst>
          </p:cNvPr>
          <p:cNvSpPr/>
          <p:nvPr/>
        </p:nvSpPr>
        <p:spPr>
          <a:xfrm>
            <a:off x="330200" y="381000"/>
            <a:ext cx="2590800" cy="304800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CONCLUSION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961EF5-4641-740B-72A7-6FAE94C74551}"/>
              </a:ext>
            </a:extLst>
          </p:cNvPr>
          <p:cNvSpPr/>
          <p:nvPr/>
        </p:nvSpPr>
        <p:spPr>
          <a:xfrm>
            <a:off x="7797800" y="76200"/>
            <a:ext cx="201506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3C1E33-1B7E-9968-3F42-66B856FBD272}"/>
              </a:ext>
            </a:extLst>
          </p:cNvPr>
          <p:cNvSpPr/>
          <p:nvPr/>
        </p:nvSpPr>
        <p:spPr>
          <a:xfrm>
            <a:off x="6502400" y="4114800"/>
            <a:ext cx="1496906" cy="2878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D319AF-DA66-D6ED-CDF3-B81968260944}"/>
              </a:ext>
            </a:extLst>
          </p:cNvPr>
          <p:cNvSpPr/>
          <p:nvPr/>
        </p:nvSpPr>
        <p:spPr>
          <a:xfrm>
            <a:off x="7721600" y="76200"/>
            <a:ext cx="277706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248743-EA18-E987-2ED5-43E8776E5854}"/>
              </a:ext>
            </a:extLst>
          </p:cNvPr>
          <p:cNvSpPr/>
          <p:nvPr/>
        </p:nvSpPr>
        <p:spPr>
          <a:xfrm>
            <a:off x="6502400" y="4114800"/>
            <a:ext cx="1496906" cy="2878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D9151A-471C-FCAE-E9EF-2338D7502F1B}"/>
              </a:ext>
            </a:extLst>
          </p:cNvPr>
          <p:cNvSpPr/>
          <p:nvPr/>
        </p:nvSpPr>
        <p:spPr>
          <a:xfrm>
            <a:off x="7797800" y="93134"/>
            <a:ext cx="201506" cy="2878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ECC461-0C66-5A64-4BE8-4FC8439ACBEB}"/>
              </a:ext>
            </a:extLst>
          </p:cNvPr>
          <p:cNvSpPr/>
          <p:nvPr/>
        </p:nvSpPr>
        <p:spPr>
          <a:xfrm>
            <a:off x="6578600" y="4191000"/>
            <a:ext cx="1447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401B2-E146-0056-5306-65308CDD8F9C}"/>
              </a:ext>
            </a:extLst>
          </p:cNvPr>
          <p:cNvSpPr/>
          <p:nvPr/>
        </p:nvSpPr>
        <p:spPr>
          <a:xfrm>
            <a:off x="7797800" y="76200"/>
            <a:ext cx="228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D65D82-86ED-4542-6F5A-8B2583A2AADD}"/>
              </a:ext>
            </a:extLst>
          </p:cNvPr>
          <p:cNvSpPr/>
          <p:nvPr/>
        </p:nvSpPr>
        <p:spPr>
          <a:xfrm>
            <a:off x="6578600" y="4114800"/>
            <a:ext cx="1420706" cy="2878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DB196E-3130-8582-3839-82CD7948E9AE}"/>
              </a:ext>
            </a:extLst>
          </p:cNvPr>
          <p:cNvSpPr/>
          <p:nvPr/>
        </p:nvSpPr>
        <p:spPr>
          <a:xfrm>
            <a:off x="7645400" y="76200"/>
            <a:ext cx="381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00EF57-A9C2-76B4-9B3B-E245C2CFDE36}"/>
              </a:ext>
            </a:extLst>
          </p:cNvPr>
          <p:cNvSpPr/>
          <p:nvPr/>
        </p:nvSpPr>
        <p:spPr>
          <a:xfrm>
            <a:off x="6502400" y="4114800"/>
            <a:ext cx="1496906" cy="2878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CB47E-9CCD-35F2-398D-74F43406EDDA}"/>
              </a:ext>
            </a:extLst>
          </p:cNvPr>
          <p:cNvSpPr/>
          <p:nvPr/>
        </p:nvSpPr>
        <p:spPr>
          <a:xfrm>
            <a:off x="7721600" y="76200"/>
            <a:ext cx="381000" cy="287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AC9FE2-7737-7A41-7BCE-EAF5F088734E}"/>
              </a:ext>
            </a:extLst>
          </p:cNvPr>
          <p:cNvSpPr/>
          <p:nvPr/>
        </p:nvSpPr>
        <p:spPr>
          <a:xfrm>
            <a:off x="6502400" y="4114800"/>
            <a:ext cx="1496906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982E42-3EC0-70FE-6B41-DD188CCC7F35}"/>
              </a:ext>
            </a:extLst>
          </p:cNvPr>
          <p:cNvSpPr/>
          <p:nvPr/>
        </p:nvSpPr>
        <p:spPr>
          <a:xfrm>
            <a:off x="7721600" y="76200"/>
            <a:ext cx="381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5013F8-650E-E399-E431-5954DC38EF73}"/>
              </a:ext>
            </a:extLst>
          </p:cNvPr>
          <p:cNvSpPr/>
          <p:nvPr/>
        </p:nvSpPr>
        <p:spPr>
          <a:xfrm>
            <a:off x="6502400" y="4114800"/>
            <a:ext cx="1496906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8311E-4A83-B305-CBB3-9B6E2F71447E}"/>
              </a:ext>
            </a:extLst>
          </p:cNvPr>
          <p:cNvSpPr/>
          <p:nvPr/>
        </p:nvSpPr>
        <p:spPr>
          <a:xfrm>
            <a:off x="7797800" y="93134"/>
            <a:ext cx="201506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99730" cy="4572000"/>
            <a:chOff x="0" y="0"/>
            <a:chExt cx="799973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99306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CBC18C-55D4-62AB-448A-12920579DF4C}"/>
              </a:ext>
            </a:extLst>
          </p:cNvPr>
          <p:cNvSpPr/>
          <p:nvPr/>
        </p:nvSpPr>
        <p:spPr>
          <a:xfrm>
            <a:off x="6426200" y="4114800"/>
            <a:ext cx="16002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3202B-586C-5CE8-31F6-A9FFD33086C0}"/>
              </a:ext>
            </a:extLst>
          </p:cNvPr>
          <p:cNvSpPr/>
          <p:nvPr/>
        </p:nvSpPr>
        <p:spPr>
          <a:xfrm>
            <a:off x="7645400" y="76200"/>
            <a:ext cx="482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15</Words>
  <Application>Microsoft Office PowerPoint</Application>
  <PresentationFormat>Custom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Puneeth Chowdary</cp:lastModifiedBy>
  <cp:revision>4</cp:revision>
  <dcterms:created xsi:type="dcterms:W3CDTF">2024-11-10T15:17:36Z</dcterms:created>
  <dcterms:modified xsi:type="dcterms:W3CDTF">2024-11-10T17:47:21Z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2024-11-10T00:00:00Z</vt:filetime>
  </property>
  <property fmtid="{D5CDD505-2E9C-101B-9397-08002B2CF9AE}" pid="3" name="LastSaved">
    <vt:filetime>2024-11-10T00:00:00Z</vt:filetime>
  </property>
</Properties>
</file>