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8803600" cy="21602700"/>
  <p:notesSz cx="6858000" cy="9144000"/>
  <p:defaultTextStyle>
    <a:defPPr>
      <a:defRPr lang="en-US"/>
    </a:defPPr>
    <a:lvl1pPr marL="0" algn="l" defTabSz="600029" rtl="0" eaLnBrk="1" latinLnBrk="0" hangingPunct="1">
      <a:defRPr sz="1200" kern="1200">
        <a:solidFill>
          <a:schemeClr val="tx1"/>
        </a:solidFill>
        <a:latin typeface="+mn-lt"/>
        <a:ea typeface="+mn-ea"/>
        <a:cs typeface="+mn-cs"/>
      </a:defRPr>
    </a:lvl1pPr>
    <a:lvl2pPr marL="300015" algn="l" defTabSz="600029" rtl="0" eaLnBrk="1" latinLnBrk="0" hangingPunct="1">
      <a:defRPr sz="1200" kern="1200">
        <a:solidFill>
          <a:schemeClr val="tx1"/>
        </a:solidFill>
        <a:latin typeface="+mn-lt"/>
        <a:ea typeface="+mn-ea"/>
        <a:cs typeface="+mn-cs"/>
      </a:defRPr>
    </a:lvl2pPr>
    <a:lvl3pPr marL="600029" algn="l" defTabSz="600029" rtl="0" eaLnBrk="1" latinLnBrk="0" hangingPunct="1">
      <a:defRPr sz="1200" kern="1200">
        <a:solidFill>
          <a:schemeClr val="tx1"/>
        </a:solidFill>
        <a:latin typeface="+mn-lt"/>
        <a:ea typeface="+mn-ea"/>
        <a:cs typeface="+mn-cs"/>
      </a:defRPr>
    </a:lvl3pPr>
    <a:lvl4pPr marL="900044" algn="l" defTabSz="600029" rtl="0" eaLnBrk="1" latinLnBrk="0" hangingPunct="1">
      <a:defRPr sz="1200" kern="1200">
        <a:solidFill>
          <a:schemeClr val="tx1"/>
        </a:solidFill>
        <a:latin typeface="+mn-lt"/>
        <a:ea typeface="+mn-ea"/>
        <a:cs typeface="+mn-cs"/>
      </a:defRPr>
    </a:lvl4pPr>
    <a:lvl5pPr marL="1200059" algn="l" defTabSz="600029" rtl="0" eaLnBrk="1" latinLnBrk="0" hangingPunct="1">
      <a:defRPr sz="1200" kern="1200">
        <a:solidFill>
          <a:schemeClr val="tx1"/>
        </a:solidFill>
        <a:latin typeface="+mn-lt"/>
        <a:ea typeface="+mn-ea"/>
        <a:cs typeface="+mn-cs"/>
      </a:defRPr>
    </a:lvl5pPr>
    <a:lvl6pPr marL="1500073" algn="l" defTabSz="600029" rtl="0" eaLnBrk="1" latinLnBrk="0" hangingPunct="1">
      <a:defRPr sz="1200" kern="1200">
        <a:solidFill>
          <a:schemeClr val="tx1"/>
        </a:solidFill>
        <a:latin typeface="+mn-lt"/>
        <a:ea typeface="+mn-ea"/>
        <a:cs typeface="+mn-cs"/>
      </a:defRPr>
    </a:lvl6pPr>
    <a:lvl7pPr marL="1800088" algn="l" defTabSz="600029" rtl="0" eaLnBrk="1" latinLnBrk="0" hangingPunct="1">
      <a:defRPr sz="1200" kern="1200">
        <a:solidFill>
          <a:schemeClr val="tx1"/>
        </a:solidFill>
        <a:latin typeface="+mn-lt"/>
        <a:ea typeface="+mn-ea"/>
        <a:cs typeface="+mn-cs"/>
      </a:defRPr>
    </a:lvl7pPr>
    <a:lvl8pPr marL="2100102" algn="l" defTabSz="600029" rtl="0" eaLnBrk="1" latinLnBrk="0" hangingPunct="1">
      <a:defRPr sz="1200" kern="1200">
        <a:solidFill>
          <a:schemeClr val="tx1"/>
        </a:solidFill>
        <a:latin typeface="+mn-lt"/>
        <a:ea typeface="+mn-ea"/>
        <a:cs typeface="+mn-cs"/>
      </a:defRPr>
    </a:lvl8pPr>
    <a:lvl9pPr marL="2400117" algn="l" defTabSz="600029" rtl="0" eaLnBrk="1" latinLnBrk="0" hangingPunct="1">
      <a:defRPr sz="1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804">
          <p15:clr>
            <a:srgbClr val="A4A3A4"/>
          </p15:clr>
        </p15:guide>
        <p15:guide id="2" pos="90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79C721-2663-4990-8642-7A1EC7B21A57}" v="13" dt="2023-01-19T10:26:33.6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286" y="-3165"/>
      </p:cViewPr>
      <p:guideLst>
        <p:guide orient="horz" pos="6804"/>
        <p:guide pos="90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neet Ananth Hegde [Student-PECS]" userId="597d4fab-57f9-4977-bbbe-6f691b4b23fe" providerId="ADAL" clId="{2E79C721-2663-4990-8642-7A1EC7B21A57}"/>
    <pc:docChg chg="undo custSel modSld">
      <pc:chgData name="Puneet Ananth Hegde [Student-PECS]" userId="597d4fab-57f9-4977-bbbe-6f691b4b23fe" providerId="ADAL" clId="{2E79C721-2663-4990-8642-7A1EC7B21A57}" dt="2023-01-19T11:19:34.260" v="4192"/>
      <pc:docMkLst>
        <pc:docMk/>
      </pc:docMkLst>
      <pc:sldChg chg="addSp delSp modSp mod">
        <pc:chgData name="Puneet Ananth Hegde [Student-PECS]" userId="597d4fab-57f9-4977-bbbe-6f691b4b23fe" providerId="ADAL" clId="{2E79C721-2663-4990-8642-7A1EC7B21A57}" dt="2023-01-19T11:19:34.260" v="4192"/>
        <pc:sldMkLst>
          <pc:docMk/>
          <pc:sldMk cId="0" sldId="256"/>
        </pc:sldMkLst>
        <pc:spChg chg="del mod">
          <ac:chgData name="Puneet Ananth Hegde [Student-PECS]" userId="597d4fab-57f9-4977-bbbe-6f691b4b23fe" providerId="ADAL" clId="{2E79C721-2663-4990-8642-7A1EC7B21A57}" dt="2023-01-19T09:28:29.680" v="1769"/>
          <ac:spMkLst>
            <pc:docMk/>
            <pc:sldMk cId="0" sldId="256"/>
            <ac:spMk id="2" creationId="{00000000-0000-0000-0000-000000000000}"/>
          </ac:spMkLst>
        </pc:spChg>
        <pc:spChg chg="add mod">
          <ac:chgData name="Puneet Ananth Hegde [Student-PECS]" userId="597d4fab-57f9-4977-bbbe-6f691b4b23fe" providerId="ADAL" clId="{2E79C721-2663-4990-8642-7A1EC7B21A57}" dt="2023-01-19T10:40:06.054" v="4166" actId="313"/>
          <ac:spMkLst>
            <pc:docMk/>
            <pc:sldMk cId="0" sldId="256"/>
            <ac:spMk id="23" creationId="{3B3E23D4-6709-1666-26F8-E5FAE7770B60}"/>
          </ac:spMkLst>
        </pc:spChg>
        <pc:spChg chg="add mod">
          <ac:chgData name="Puneet Ananth Hegde [Student-PECS]" userId="597d4fab-57f9-4977-bbbe-6f691b4b23fe" providerId="ADAL" clId="{2E79C721-2663-4990-8642-7A1EC7B21A57}" dt="2023-01-19T10:21:12.811" v="4087" actId="1076"/>
          <ac:spMkLst>
            <pc:docMk/>
            <pc:sldMk cId="0" sldId="256"/>
            <ac:spMk id="26" creationId="{4D20E3E1-975B-6567-D926-67EDA0C9A50C}"/>
          </ac:spMkLst>
        </pc:spChg>
        <pc:spChg chg="mod">
          <ac:chgData name="Puneet Ananth Hegde [Student-PECS]" userId="597d4fab-57f9-4977-bbbe-6f691b4b23fe" providerId="ADAL" clId="{2E79C721-2663-4990-8642-7A1EC7B21A57}" dt="2023-01-19T08:34:45.826" v="273" actId="1076"/>
          <ac:spMkLst>
            <pc:docMk/>
            <pc:sldMk cId="0" sldId="256"/>
            <ac:spMk id="36" creationId="{81AF84A5-92FC-4AAF-ABC0-F373AD9BE6D2}"/>
          </ac:spMkLst>
        </pc:spChg>
        <pc:spChg chg="mod">
          <ac:chgData name="Puneet Ananth Hegde [Student-PECS]" userId="597d4fab-57f9-4977-bbbe-6f691b4b23fe" providerId="ADAL" clId="{2E79C721-2663-4990-8642-7A1EC7B21A57}" dt="2023-01-19T11:08:51.792" v="4181" actId="20577"/>
          <ac:spMkLst>
            <pc:docMk/>
            <pc:sldMk cId="0" sldId="256"/>
            <ac:spMk id="37" creationId="{3DAF5BF6-5F85-40A1-9487-5BFE8669DEB8}"/>
          </ac:spMkLst>
        </pc:spChg>
        <pc:spChg chg="del mod">
          <ac:chgData name="Puneet Ananth Hegde [Student-PECS]" userId="597d4fab-57f9-4977-bbbe-6f691b4b23fe" providerId="ADAL" clId="{2E79C721-2663-4990-8642-7A1EC7B21A57}" dt="2023-01-19T09:28:29.674" v="1767" actId="478"/>
          <ac:spMkLst>
            <pc:docMk/>
            <pc:sldMk cId="0" sldId="256"/>
            <ac:spMk id="39" creationId="{86CD070D-7D38-4B42-AD6E-AD0FF65B2C04}"/>
          </ac:spMkLst>
        </pc:spChg>
        <pc:spChg chg="mod">
          <ac:chgData name="Puneet Ananth Hegde [Student-PECS]" userId="597d4fab-57f9-4977-bbbe-6f691b4b23fe" providerId="ADAL" clId="{2E79C721-2663-4990-8642-7A1EC7B21A57}" dt="2023-01-19T11:10:00.202" v="4185"/>
          <ac:spMkLst>
            <pc:docMk/>
            <pc:sldMk cId="0" sldId="256"/>
            <ac:spMk id="41" creationId="{E7682F74-6FB9-49E7-97A0-DF03C2058B03}"/>
          </ac:spMkLst>
        </pc:spChg>
        <pc:spChg chg="mod">
          <ac:chgData name="Puneet Ananth Hegde [Student-PECS]" userId="597d4fab-57f9-4977-bbbe-6f691b4b23fe" providerId="ADAL" clId="{2E79C721-2663-4990-8642-7A1EC7B21A57}" dt="2023-01-19T10:24:24.715" v="4094" actId="20577"/>
          <ac:spMkLst>
            <pc:docMk/>
            <pc:sldMk cId="0" sldId="256"/>
            <ac:spMk id="42" creationId="{00000000-0000-0000-0000-000000000000}"/>
          </ac:spMkLst>
        </pc:spChg>
        <pc:spChg chg="mod">
          <ac:chgData name="Puneet Ananth Hegde [Student-PECS]" userId="597d4fab-57f9-4977-bbbe-6f691b4b23fe" providerId="ADAL" clId="{2E79C721-2663-4990-8642-7A1EC7B21A57}" dt="2023-01-19T09:24:39.084" v="1413" actId="1076"/>
          <ac:spMkLst>
            <pc:docMk/>
            <pc:sldMk cId="0" sldId="256"/>
            <ac:spMk id="44" creationId="{00000000-0000-0000-0000-000000000000}"/>
          </ac:spMkLst>
        </pc:spChg>
        <pc:spChg chg="mod">
          <ac:chgData name="Puneet Ananth Hegde [Student-PECS]" userId="597d4fab-57f9-4977-bbbe-6f691b4b23fe" providerId="ADAL" clId="{2E79C721-2663-4990-8642-7A1EC7B21A57}" dt="2023-01-19T09:55:55.564" v="2473" actId="1076"/>
          <ac:spMkLst>
            <pc:docMk/>
            <pc:sldMk cId="0" sldId="256"/>
            <ac:spMk id="45" creationId="{00000000-0000-0000-0000-000000000000}"/>
          </ac:spMkLst>
        </pc:spChg>
        <pc:spChg chg="mod">
          <ac:chgData name="Puneet Ananth Hegde [Student-PECS]" userId="597d4fab-57f9-4977-bbbe-6f691b4b23fe" providerId="ADAL" clId="{2E79C721-2663-4990-8642-7A1EC7B21A57}" dt="2023-01-19T10:22:08.579" v="4093" actId="1076"/>
          <ac:spMkLst>
            <pc:docMk/>
            <pc:sldMk cId="0" sldId="256"/>
            <ac:spMk id="46" creationId="{00000000-0000-0000-0000-000000000000}"/>
          </ac:spMkLst>
        </pc:spChg>
        <pc:spChg chg="mod">
          <ac:chgData name="Puneet Ananth Hegde [Student-PECS]" userId="597d4fab-57f9-4977-bbbe-6f691b4b23fe" providerId="ADAL" clId="{2E79C721-2663-4990-8642-7A1EC7B21A57}" dt="2023-01-19T10:28:02.131" v="4148" actId="1076"/>
          <ac:spMkLst>
            <pc:docMk/>
            <pc:sldMk cId="0" sldId="256"/>
            <ac:spMk id="47" creationId="{00000000-0000-0000-0000-000000000000}"/>
          </ac:spMkLst>
        </pc:spChg>
        <pc:spChg chg="mod">
          <ac:chgData name="Puneet Ananth Hegde [Student-PECS]" userId="597d4fab-57f9-4977-bbbe-6f691b4b23fe" providerId="ADAL" clId="{2E79C721-2663-4990-8642-7A1EC7B21A57}" dt="2023-01-19T10:20:36.066" v="4080" actId="207"/>
          <ac:spMkLst>
            <pc:docMk/>
            <pc:sldMk cId="0" sldId="256"/>
            <ac:spMk id="51" creationId="{00000000-0000-0000-0000-000000000000}"/>
          </ac:spMkLst>
        </pc:spChg>
        <pc:spChg chg="mod">
          <ac:chgData name="Puneet Ananth Hegde [Student-PECS]" userId="597d4fab-57f9-4977-bbbe-6f691b4b23fe" providerId="ADAL" clId="{2E79C721-2663-4990-8642-7A1EC7B21A57}" dt="2023-01-19T10:20:40.658" v="4081" actId="207"/>
          <ac:spMkLst>
            <pc:docMk/>
            <pc:sldMk cId="0" sldId="256"/>
            <ac:spMk id="52" creationId="{00000000-0000-0000-0000-000000000000}"/>
          </ac:spMkLst>
        </pc:spChg>
        <pc:spChg chg="mod">
          <ac:chgData name="Puneet Ananth Hegde [Student-PECS]" userId="597d4fab-57f9-4977-bbbe-6f691b4b23fe" providerId="ADAL" clId="{2E79C721-2663-4990-8642-7A1EC7B21A57}" dt="2023-01-19T10:20:46.154" v="4082" actId="207"/>
          <ac:spMkLst>
            <pc:docMk/>
            <pc:sldMk cId="0" sldId="256"/>
            <ac:spMk id="53" creationId="{00000000-0000-0000-0000-000000000000}"/>
          </ac:spMkLst>
        </pc:spChg>
        <pc:spChg chg="mod">
          <ac:chgData name="Puneet Ananth Hegde [Student-PECS]" userId="597d4fab-57f9-4977-bbbe-6f691b4b23fe" providerId="ADAL" clId="{2E79C721-2663-4990-8642-7A1EC7B21A57}" dt="2023-01-19T09:52:53.596" v="2439" actId="1076"/>
          <ac:spMkLst>
            <pc:docMk/>
            <pc:sldMk cId="0" sldId="256"/>
            <ac:spMk id="54" creationId="{00000000-0000-0000-0000-000000000000}"/>
          </ac:spMkLst>
        </pc:spChg>
        <pc:spChg chg="mod">
          <ac:chgData name="Puneet Ananth Hegde [Student-PECS]" userId="597d4fab-57f9-4977-bbbe-6f691b4b23fe" providerId="ADAL" clId="{2E79C721-2663-4990-8642-7A1EC7B21A57}" dt="2023-01-19T11:07:29.818" v="4175" actId="20577"/>
          <ac:spMkLst>
            <pc:docMk/>
            <pc:sldMk cId="0" sldId="256"/>
            <ac:spMk id="55" creationId="{00000000-0000-0000-0000-000000000000}"/>
          </ac:spMkLst>
        </pc:spChg>
        <pc:spChg chg="add mod">
          <ac:chgData name="Puneet Ananth Hegde [Student-PECS]" userId="597d4fab-57f9-4977-bbbe-6f691b4b23fe" providerId="ADAL" clId="{2E79C721-2663-4990-8642-7A1EC7B21A57}" dt="2023-01-19T10:52:07.939" v="4173" actId="255"/>
          <ac:spMkLst>
            <pc:docMk/>
            <pc:sldMk cId="0" sldId="256"/>
            <ac:spMk id="56" creationId="{8757D32D-EA57-D697-D8B6-13BAD9B63DB3}"/>
          </ac:spMkLst>
        </pc:spChg>
        <pc:spChg chg="mod">
          <ac:chgData name="Puneet Ananth Hegde [Student-PECS]" userId="597d4fab-57f9-4977-bbbe-6f691b4b23fe" providerId="ADAL" clId="{2E79C721-2663-4990-8642-7A1EC7B21A57}" dt="2023-01-19T11:18:32.400" v="4191"/>
          <ac:spMkLst>
            <pc:docMk/>
            <pc:sldMk cId="0" sldId="256"/>
            <ac:spMk id="59" creationId="{00000000-0000-0000-0000-000000000000}"/>
          </ac:spMkLst>
        </pc:spChg>
        <pc:spChg chg="mod">
          <ac:chgData name="Puneet Ananth Hegde [Student-PECS]" userId="597d4fab-57f9-4977-bbbe-6f691b4b23fe" providerId="ADAL" clId="{2E79C721-2663-4990-8642-7A1EC7B21A57}" dt="2023-01-19T10:38:15.555" v="4155" actId="20577"/>
          <ac:spMkLst>
            <pc:docMk/>
            <pc:sldMk cId="0" sldId="256"/>
            <ac:spMk id="78" creationId="{A45C6B67-B7D1-4F2C-85F8-36A0BD1818BD}"/>
          </ac:spMkLst>
        </pc:spChg>
        <pc:spChg chg="mod">
          <ac:chgData name="Puneet Ananth Hegde [Student-PECS]" userId="597d4fab-57f9-4977-bbbe-6f691b4b23fe" providerId="ADAL" clId="{2E79C721-2663-4990-8642-7A1EC7B21A57}" dt="2023-01-19T10:39:21.398" v="4162" actId="1076"/>
          <ac:spMkLst>
            <pc:docMk/>
            <pc:sldMk cId="0" sldId="256"/>
            <ac:spMk id="80" creationId="{A4CFADFB-E79D-4B63-9336-78B7511977B6}"/>
          </ac:spMkLst>
        </pc:spChg>
        <pc:spChg chg="mod">
          <ac:chgData name="Puneet Ananth Hegde [Student-PECS]" userId="597d4fab-57f9-4977-bbbe-6f691b4b23fe" providerId="ADAL" clId="{2E79C721-2663-4990-8642-7A1EC7B21A57}" dt="2023-01-19T10:21:05.236" v="4084" actId="1076"/>
          <ac:spMkLst>
            <pc:docMk/>
            <pc:sldMk cId="0" sldId="256"/>
            <ac:spMk id="82" creationId="{AC28CD87-889C-42EC-948B-4C0FDF0E0365}"/>
          </ac:spMkLst>
        </pc:spChg>
        <pc:spChg chg="mod">
          <ac:chgData name="Puneet Ananth Hegde [Student-PECS]" userId="597d4fab-57f9-4977-bbbe-6f691b4b23fe" providerId="ADAL" clId="{2E79C721-2663-4990-8642-7A1EC7B21A57}" dt="2023-01-19T10:21:19.734" v="4089" actId="1076"/>
          <ac:spMkLst>
            <pc:docMk/>
            <pc:sldMk cId="0" sldId="256"/>
            <ac:spMk id="84" creationId="{154AEAE1-74F6-4836-8169-84241360B2DE}"/>
          </ac:spMkLst>
        </pc:spChg>
        <pc:spChg chg="mod">
          <ac:chgData name="Puneet Ananth Hegde [Student-PECS]" userId="597d4fab-57f9-4977-bbbe-6f691b4b23fe" providerId="ADAL" clId="{2E79C721-2663-4990-8642-7A1EC7B21A57}" dt="2023-01-19T10:40:09.199" v="4168" actId="313"/>
          <ac:spMkLst>
            <pc:docMk/>
            <pc:sldMk cId="0" sldId="256"/>
            <ac:spMk id="86" creationId="{53D596FB-24A5-4629-B3B6-1D3D0B263351}"/>
          </ac:spMkLst>
        </pc:spChg>
        <pc:spChg chg="mod">
          <ac:chgData name="Puneet Ananth Hegde [Student-PECS]" userId="597d4fab-57f9-4977-bbbe-6f691b4b23fe" providerId="ADAL" clId="{2E79C721-2663-4990-8642-7A1EC7B21A57}" dt="2023-01-19T11:19:34.260" v="4192"/>
          <ac:spMkLst>
            <pc:docMk/>
            <pc:sldMk cId="0" sldId="256"/>
            <ac:spMk id="88" creationId="{7135BA2C-C25C-45BD-8F66-1F5022BAEFB9}"/>
          </ac:spMkLst>
        </pc:spChg>
        <pc:picChg chg="add mod">
          <ac:chgData name="Puneet Ananth Hegde [Student-PECS]" userId="597d4fab-57f9-4977-bbbe-6f691b4b23fe" providerId="ADAL" clId="{2E79C721-2663-4990-8642-7A1EC7B21A57}" dt="2023-01-19T10:41:39.269" v="4169" actId="14100"/>
          <ac:picMkLst>
            <pc:docMk/>
            <pc:sldMk cId="0" sldId="256"/>
            <ac:picMk id="3" creationId="{0A20D68C-6F4C-9CCC-9D8B-641050CE35B7}"/>
          </ac:picMkLst>
        </pc:picChg>
        <pc:picChg chg="add del">
          <ac:chgData name="Puneet Ananth Hegde [Student-PECS]" userId="597d4fab-57f9-4977-bbbe-6f691b4b23fe" providerId="ADAL" clId="{2E79C721-2663-4990-8642-7A1EC7B21A57}" dt="2023-01-19T09:00:11.080" v="580" actId="478"/>
          <ac:picMkLst>
            <pc:docMk/>
            <pc:sldMk cId="0" sldId="256"/>
            <ac:picMk id="4" creationId="{555DEDC8-D2EA-B977-2F40-39E568E9CADA}"/>
          </ac:picMkLst>
        </pc:picChg>
        <pc:picChg chg="add del">
          <ac:chgData name="Puneet Ananth Hegde [Student-PECS]" userId="597d4fab-57f9-4977-bbbe-6f691b4b23fe" providerId="ADAL" clId="{2E79C721-2663-4990-8642-7A1EC7B21A57}" dt="2023-01-19T09:00:10.047" v="579" actId="478"/>
          <ac:picMkLst>
            <pc:docMk/>
            <pc:sldMk cId="0" sldId="256"/>
            <ac:picMk id="6" creationId="{9C3B50D6-2E95-36B3-3402-A602BC694512}"/>
          </ac:picMkLst>
        </pc:picChg>
        <pc:picChg chg="add del mod">
          <ac:chgData name="Puneet Ananth Hegde [Student-PECS]" userId="597d4fab-57f9-4977-bbbe-6f691b4b23fe" providerId="ADAL" clId="{2E79C721-2663-4990-8642-7A1EC7B21A57}" dt="2023-01-19T09:00:09.414" v="578" actId="478"/>
          <ac:picMkLst>
            <pc:docMk/>
            <pc:sldMk cId="0" sldId="256"/>
            <ac:picMk id="8" creationId="{D73F20EA-9E0C-6EA8-70E9-E99C4E13089A}"/>
          </ac:picMkLst>
        </pc:picChg>
        <pc:picChg chg="add del">
          <ac:chgData name="Puneet Ananth Hegde [Student-PECS]" userId="597d4fab-57f9-4977-bbbe-6f691b4b23fe" providerId="ADAL" clId="{2E79C721-2663-4990-8642-7A1EC7B21A57}" dt="2023-01-19T09:00:08.678" v="577" actId="478"/>
          <ac:picMkLst>
            <pc:docMk/>
            <pc:sldMk cId="0" sldId="256"/>
            <ac:picMk id="10" creationId="{9446196D-41EF-9B2A-6206-17797E8A8CDC}"/>
          </ac:picMkLst>
        </pc:picChg>
        <pc:picChg chg="add del mod">
          <ac:chgData name="Puneet Ananth Hegde [Student-PECS]" userId="597d4fab-57f9-4977-bbbe-6f691b4b23fe" providerId="ADAL" clId="{2E79C721-2663-4990-8642-7A1EC7B21A57}" dt="2023-01-19T09:00:07.769" v="576" actId="478"/>
          <ac:picMkLst>
            <pc:docMk/>
            <pc:sldMk cId="0" sldId="256"/>
            <ac:picMk id="12" creationId="{0A52CAFD-0412-647E-6161-2E7EE24C0158}"/>
          </ac:picMkLst>
        </pc:picChg>
        <pc:picChg chg="add mod">
          <ac:chgData name="Puneet Ananth Hegde [Student-PECS]" userId="597d4fab-57f9-4977-bbbe-6f691b4b23fe" providerId="ADAL" clId="{2E79C721-2663-4990-8642-7A1EC7B21A57}" dt="2023-01-19T09:53:10.300" v="2443" actId="1076"/>
          <ac:picMkLst>
            <pc:docMk/>
            <pc:sldMk cId="0" sldId="256"/>
            <ac:picMk id="14" creationId="{56D9A5E1-F8A4-9E40-5B0D-E413B7A15588}"/>
          </ac:picMkLst>
        </pc:picChg>
        <pc:picChg chg="add del mod">
          <ac:chgData name="Puneet Ananth Hegde [Student-PECS]" userId="597d4fab-57f9-4977-bbbe-6f691b4b23fe" providerId="ADAL" clId="{2E79C721-2663-4990-8642-7A1EC7B21A57}" dt="2023-01-19T09:12:07.666" v="982" actId="22"/>
          <ac:picMkLst>
            <pc:docMk/>
            <pc:sldMk cId="0" sldId="256"/>
            <ac:picMk id="16" creationId="{679DFEA6-9FB3-3FF2-3FD0-3A1BB0223A02}"/>
          </ac:picMkLst>
        </pc:picChg>
        <pc:picChg chg="add del mod">
          <ac:chgData name="Puneet Ananth Hegde [Student-PECS]" userId="597d4fab-57f9-4977-bbbe-6f691b4b23fe" providerId="ADAL" clId="{2E79C721-2663-4990-8642-7A1EC7B21A57}" dt="2023-01-19T09:13:20.584" v="998" actId="22"/>
          <ac:picMkLst>
            <pc:docMk/>
            <pc:sldMk cId="0" sldId="256"/>
            <ac:picMk id="18" creationId="{8893418E-F358-344E-8767-F1F85B6B2B84}"/>
          </ac:picMkLst>
        </pc:picChg>
        <pc:picChg chg="add mod">
          <ac:chgData name="Puneet Ananth Hegde [Student-PECS]" userId="597d4fab-57f9-4977-bbbe-6f691b4b23fe" providerId="ADAL" clId="{2E79C721-2663-4990-8642-7A1EC7B21A57}" dt="2023-01-19T11:10:13.367" v="4186" actId="14100"/>
          <ac:picMkLst>
            <pc:docMk/>
            <pc:sldMk cId="0" sldId="256"/>
            <ac:picMk id="20" creationId="{DF4B478D-D907-334F-1E7B-77B32AFC9BE6}"/>
          </ac:picMkLst>
        </pc:picChg>
        <pc:picChg chg="add del mod">
          <ac:chgData name="Puneet Ananth Hegde [Student-PECS]" userId="597d4fab-57f9-4977-bbbe-6f691b4b23fe" providerId="ADAL" clId="{2E79C721-2663-4990-8642-7A1EC7B21A57}" dt="2023-01-19T10:37:21.328" v="4149" actId="478"/>
          <ac:picMkLst>
            <pc:docMk/>
            <pc:sldMk cId="0" sldId="256"/>
            <ac:picMk id="22" creationId="{0130F86C-E766-69F1-7762-C65C070BEEFC}"/>
          </ac:picMkLst>
        </pc:picChg>
        <pc:picChg chg="add mod">
          <ac:chgData name="Puneet Ananth Hegde [Student-PECS]" userId="597d4fab-57f9-4977-bbbe-6f691b4b23fe" providerId="ADAL" clId="{2E79C721-2663-4990-8642-7A1EC7B21A57}" dt="2023-01-19T10:39:35.857" v="4165" actId="14100"/>
          <ac:picMkLst>
            <pc:docMk/>
            <pc:sldMk cId="0" sldId="256"/>
            <ac:picMk id="25" creationId="{4A3660F0-DBF6-D1F1-5577-5F3264279999}"/>
          </ac:picMkLst>
        </pc:picChg>
        <pc:picChg chg="add del mod">
          <ac:chgData name="Puneet Ananth Hegde [Student-PECS]" userId="597d4fab-57f9-4977-bbbe-6f691b4b23fe" providerId="ADAL" clId="{2E79C721-2663-4990-8642-7A1EC7B21A57}" dt="2023-01-19T10:03:18.038" v="2689" actId="478"/>
          <ac:picMkLst>
            <pc:docMk/>
            <pc:sldMk cId="0" sldId="256"/>
            <ac:picMk id="28" creationId="{32BE6507-B1CC-64B6-4F34-EAB45B216157}"/>
          </ac:picMkLst>
        </pc:picChg>
        <pc:picChg chg="add del mod">
          <ac:chgData name="Puneet Ananth Hegde [Student-PECS]" userId="597d4fab-57f9-4977-bbbe-6f691b4b23fe" providerId="ADAL" clId="{2E79C721-2663-4990-8642-7A1EC7B21A57}" dt="2023-01-19T10:03:15.326" v="2688" actId="478"/>
          <ac:picMkLst>
            <pc:docMk/>
            <pc:sldMk cId="0" sldId="256"/>
            <ac:picMk id="30" creationId="{70BA880B-206A-FFD2-36E6-75C1905798A8}"/>
          </ac:picMkLst>
        </pc:picChg>
        <pc:picChg chg="add del mod">
          <ac:chgData name="Puneet Ananth Hegde [Student-PECS]" userId="597d4fab-57f9-4977-bbbe-6f691b4b23fe" providerId="ADAL" clId="{2E79C721-2663-4990-8642-7A1EC7B21A57}" dt="2023-01-19T10:06:04.428" v="2814" actId="478"/>
          <ac:picMkLst>
            <pc:docMk/>
            <pc:sldMk cId="0" sldId="256"/>
            <ac:picMk id="32" creationId="{40BC1494-4AAB-D419-E4A8-EE4AFD680C46}"/>
          </ac:picMkLst>
        </pc:picChg>
        <pc:picChg chg="add del mod">
          <ac:chgData name="Puneet Ananth Hegde [Student-PECS]" userId="597d4fab-57f9-4977-bbbe-6f691b4b23fe" providerId="ADAL" clId="{2E79C721-2663-4990-8642-7A1EC7B21A57}" dt="2023-01-19T10:06:03.748" v="2813" actId="478"/>
          <ac:picMkLst>
            <pc:docMk/>
            <pc:sldMk cId="0" sldId="256"/>
            <ac:picMk id="34" creationId="{643B7AA7-387A-4258-CE70-B9EF14999C1E}"/>
          </ac:picMkLst>
        </pc:picChg>
        <pc:picChg chg="del mod">
          <ac:chgData name="Puneet Ananth Hegde [Student-PECS]" userId="597d4fab-57f9-4977-bbbe-6f691b4b23fe" providerId="ADAL" clId="{2E79C721-2663-4990-8642-7A1EC7B21A57}" dt="2023-01-19T08:35:57.929" v="279" actId="478"/>
          <ac:picMkLst>
            <pc:docMk/>
            <pc:sldMk cId="0" sldId="256"/>
            <ac:picMk id="38" creationId="{BA4C1A1B-4A1C-4074-98EA-9E902EF89410}"/>
          </ac:picMkLst>
        </pc:picChg>
        <pc:picChg chg="add mod">
          <ac:chgData name="Puneet Ananth Hegde [Student-PECS]" userId="597d4fab-57f9-4977-bbbe-6f691b4b23fe" providerId="ADAL" clId="{2E79C721-2663-4990-8642-7A1EC7B21A57}" dt="2023-01-19T10:21:16.943" v="4088" actId="1076"/>
          <ac:picMkLst>
            <pc:docMk/>
            <pc:sldMk cId="0" sldId="256"/>
            <ac:picMk id="40" creationId="{D7333027-3684-7E5C-2245-84345A884418}"/>
          </ac:picMkLst>
        </pc:picChg>
        <pc:picChg chg="add mod">
          <ac:chgData name="Puneet Ananth Hegde [Student-PECS]" userId="597d4fab-57f9-4977-bbbe-6f691b4b23fe" providerId="ADAL" clId="{2E79C721-2663-4990-8642-7A1EC7B21A57}" dt="2023-01-19T10:21:23.270" v="4090" actId="1076"/>
          <ac:picMkLst>
            <pc:docMk/>
            <pc:sldMk cId="0" sldId="256"/>
            <ac:picMk id="48" creationId="{75C91A87-1C3F-92D2-C75A-054AE55D90CB}"/>
          </ac:picMkLst>
        </pc:picChg>
        <pc:picChg chg="del">
          <ac:chgData name="Puneet Ananth Hegde [Student-PECS]" userId="597d4fab-57f9-4977-bbbe-6f691b4b23fe" providerId="ADAL" clId="{2E79C721-2663-4990-8642-7A1EC7B21A57}" dt="2023-01-19T09:03:03.872" v="639" actId="478"/>
          <ac:picMkLst>
            <pc:docMk/>
            <pc:sldMk cId="0" sldId="256"/>
            <ac:picMk id="76" creationId="{41F6B0B5-F53F-4560-A6C4-B8C49FAC4703}"/>
          </ac:picMkLst>
        </pc:picChg>
        <pc:picChg chg="del mod">
          <ac:chgData name="Puneet Ananth Hegde [Student-PECS]" userId="597d4fab-57f9-4977-bbbe-6f691b4b23fe" providerId="ADAL" clId="{2E79C721-2663-4990-8642-7A1EC7B21A57}" dt="2023-01-19T09:16:53.069" v="1213" actId="478"/>
          <ac:picMkLst>
            <pc:docMk/>
            <pc:sldMk cId="0" sldId="256"/>
            <ac:picMk id="77" creationId="{EA770276-DB0A-47F0-B712-55E3F11A6D75}"/>
          </ac:picMkLst>
        </pc:picChg>
        <pc:picChg chg="del">
          <ac:chgData name="Puneet Ananth Hegde [Student-PECS]" userId="597d4fab-57f9-4977-bbbe-6f691b4b23fe" providerId="ADAL" clId="{2E79C721-2663-4990-8642-7A1EC7B21A57}" dt="2023-01-19T09:20:58.043" v="1405" actId="478"/>
          <ac:picMkLst>
            <pc:docMk/>
            <pc:sldMk cId="0" sldId="256"/>
            <ac:picMk id="79" creationId="{A8649E10-82EA-4588-8CF1-A3B2170C8A27}"/>
          </ac:picMkLst>
        </pc:picChg>
        <pc:picChg chg="del">
          <ac:chgData name="Puneet Ananth Hegde [Student-PECS]" userId="597d4fab-57f9-4977-bbbe-6f691b4b23fe" providerId="ADAL" clId="{2E79C721-2663-4990-8642-7A1EC7B21A57}" dt="2023-01-19T09:36:19.054" v="2160" actId="478"/>
          <ac:picMkLst>
            <pc:docMk/>
            <pc:sldMk cId="0" sldId="256"/>
            <ac:picMk id="81" creationId="{EC791F34-A1AA-48F0-9E65-997E3FCADD92}"/>
          </ac:picMkLst>
        </pc:picChg>
        <pc:picChg chg="del mod">
          <ac:chgData name="Puneet Ananth Hegde [Student-PECS]" userId="597d4fab-57f9-4977-bbbe-6f691b4b23fe" providerId="ADAL" clId="{2E79C721-2663-4990-8642-7A1EC7B21A57}" dt="2023-01-19T09:45:27.497" v="2434" actId="478"/>
          <ac:picMkLst>
            <pc:docMk/>
            <pc:sldMk cId="0" sldId="256"/>
            <ac:picMk id="83" creationId="{D1C2A029-8E60-49FC-8C9B-8EF702FDD8EB}"/>
          </ac:picMkLst>
        </pc:picChg>
        <pc:picChg chg="del">
          <ac:chgData name="Puneet Ananth Hegde [Student-PECS]" userId="597d4fab-57f9-4977-bbbe-6f691b4b23fe" providerId="ADAL" clId="{2E79C721-2663-4990-8642-7A1EC7B21A57}" dt="2023-01-19T10:04:43.285" v="2708" actId="478"/>
          <ac:picMkLst>
            <pc:docMk/>
            <pc:sldMk cId="0" sldId="256"/>
            <ac:picMk id="85" creationId="{47D81D75-D0F3-449A-A072-3A764FC4E01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38"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39"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40"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41" name="PlaceHolder 5"/>
          <p:cNvSpPr>
            <a:spLocks noGrp="1"/>
          </p:cNvSpPr>
          <p:nvPr>
            <p:ph type="sldNum"/>
          </p:nvPr>
        </p:nvSpPr>
        <p:spPr>
          <a:xfrm>
            <a:off x="4278960" y="10157400"/>
            <a:ext cx="3280680" cy="534240"/>
          </a:xfrm>
          <a:prstGeom prst="rect">
            <a:avLst/>
          </a:prstGeom>
        </p:spPr>
        <p:txBody>
          <a:bodyPr lIns="0" tIns="0" rIns="0" bIns="0" anchor="b"/>
          <a:lstStyle/>
          <a:p>
            <a:pPr algn="r"/>
            <a:fld id="{745916E6-E8A7-45C8-B251-EDDD6AA60402}" type="slidenum">
              <a:rPr lang="en-IN" sz="1400">
                <a:latin typeface="Times New Roman"/>
              </a:rPr>
              <a:t>‹#›</a:t>
            </a:fld>
            <a:endParaRPr/>
          </a:p>
        </p:txBody>
      </p:sp>
    </p:spTree>
    <p:extLst>
      <p:ext uri="{BB962C8B-B14F-4D97-AF65-F5344CB8AC3E}">
        <p14:creationId xmlns:p14="http://schemas.microsoft.com/office/powerpoint/2010/main" val="459080096"/>
      </p:ext>
    </p:extLst>
  </p:cSld>
  <p:clrMap bg1="lt1" tx1="dk1" bg2="lt2" tx2="dk2" accent1="accent1" accent2="accent2" accent3="accent3" accent4="accent4" accent5="accent5" accent6="accent6" hlink="hlink" folHlink="folHlink"/>
  <p:notesStyle>
    <a:lvl1pPr marL="0" algn="l" defTabSz="600029" rtl="0" eaLnBrk="1" latinLnBrk="0" hangingPunct="1">
      <a:defRPr sz="800" kern="1200">
        <a:solidFill>
          <a:schemeClr val="tx1"/>
        </a:solidFill>
        <a:latin typeface="+mn-lt"/>
        <a:ea typeface="+mn-ea"/>
        <a:cs typeface="+mn-cs"/>
      </a:defRPr>
    </a:lvl1pPr>
    <a:lvl2pPr marL="300015" algn="l" defTabSz="600029" rtl="0" eaLnBrk="1" latinLnBrk="0" hangingPunct="1">
      <a:defRPr sz="800" kern="1200">
        <a:solidFill>
          <a:schemeClr val="tx1"/>
        </a:solidFill>
        <a:latin typeface="+mn-lt"/>
        <a:ea typeface="+mn-ea"/>
        <a:cs typeface="+mn-cs"/>
      </a:defRPr>
    </a:lvl2pPr>
    <a:lvl3pPr marL="600029" algn="l" defTabSz="600029" rtl="0" eaLnBrk="1" latinLnBrk="0" hangingPunct="1">
      <a:defRPr sz="800" kern="1200">
        <a:solidFill>
          <a:schemeClr val="tx1"/>
        </a:solidFill>
        <a:latin typeface="+mn-lt"/>
        <a:ea typeface="+mn-ea"/>
        <a:cs typeface="+mn-cs"/>
      </a:defRPr>
    </a:lvl3pPr>
    <a:lvl4pPr marL="900044" algn="l" defTabSz="600029" rtl="0" eaLnBrk="1" latinLnBrk="0" hangingPunct="1">
      <a:defRPr sz="800" kern="1200">
        <a:solidFill>
          <a:schemeClr val="tx1"/>
        </a:solidFill>
        <a:latin typeface="+mn-lt"/>
        <a:ea typeface="+mn-ea"/>
        <a:cs typeface="+mn-cs"/>
      </a:defRPr>
    </a:lvl4pPr>
    <a:lvl5pPr marL="1200059" algn="l" defTabSz="600029" rtl="0" eaLnBrk="1" latinLnBrk="0" hangingPunct="1">
      <a:defRPr sz="800" kern="1200">
        <a:solidFill>
          <a:schemeClr val="tx1"/>
        </a:solidFill>
        <a:latin typeface="+mn-lt"/>
        <a:ea typeface="+mn-ea"/>
        <a:cs typeface="+mn-cs"/>
      </a:defRPr>
    </a:lvl5pPr>
    <a:lvl6pPr marL="1500073" algn="l" defTabSz="600029" rtl="0" eaLnBrk="1" latinLnBrk="0" hangingPunct="1">
      <a:defRPr sz="800" kern="1200">
        <a:solidFill>
          <a:schemeClr val="tx1"/>
        </a:solidFill>
        <a:latin typeface="+mn-lt"/>
        <a:ea typeface="+mn-ea"/>
        <a:cs typeface="+mn-cs"/>
      </a:defRPr>
    </a:lvl6pPr>
    <a:lvl7pPr marL="1800088" algn="l" defTabSz="600029" rtl="0" eaLnBrk="1" latinLnBrk="0" hangingPunct="1">
      <a:defRPr sz="800" kern="1200">
        <a:solidFill>
          <a:schemeClr val="tx1"/>
        </a:solidFill>
        <a:latin typeface="+mn-lt"/>
        <a:ea typeface="+mn-ea"/>
        <a:cs typeface="+mn-cs"/>
      </a:defRPr>
    </a:lvl7pPr>
    <a:lvl8pPr marL="2100102" algn="l" defTabSz="600029" rtl="0" eaLnBrk="1" latinLnBrk="0" hangingPunct="1">
      <a:defRPr sz="800" kern="1200">
        <a:solidFill>
          <a:schemeClr val="tx1"/>
        </a:solidFill>
        <a:latin typeface="+mn-lt"/>
        <a:ea typeface="+mn-ea"/>
        <a:cs typeface="+mn-cs"/>
      </a:defRPr>
    </a:lvl8pPr>
    <a:lvl9pPr marL="2400117" algn="l" defTabSz="600029"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laceHolder 1"/>
          <p:cNvSpPr>
            <a:spLocks noGrp="1"/>
          </p:cNvSpPr>
          <p:nvPr>
            <p:ph type="body"/>
          </p:nvPr>
        </p:nvSpPr>
        <p:spPr>
          <a:xfrm>
            <a:off x="685800" y="4343400"/>
            <a:ext cx="5486040" cy="4114440"/>
          </a:xfrm>
          <a:prstGeom prst="rect">
            <a:avLst/>
          </a:prstGeom>
        </p:spPr>
        <p:txBody>
          <a:bodyPr tIns="91440" bIns="91440"/>
          <a:lstStyle/>
          <a:p>
            <a:pPr>
              <a:lnSpc>
                <a:spcPct val="100000"/>
              </a:lnSpc>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981855" y="3127241"/>
            <a:ext cx="26839654" cy="8620999"/>
          </a:xfrm>
          <a:prstGeom prst="rect">
            <a:avLst/>
          </a:prstGeom>
        </p:spPr>
        <p:txBody>
          <a:bodyPr lIns="0" tIns="0" rIns="0" bIns="0" anchor="ctr"/>
          <a:lstStyle/>
          <a:p>
            <a:endParaRPr/>
          </a:p>
        </p:txBody>
      </p:sp>
      <p:sp>
        <p:nvSpPr>
          <p:cNvPr id="25" name="PlaceHolder 2"/>
          <p:cNvSpPr>
            <a:spLocks noGrp="1"/>
          </p:cNvSpPr>
          <p:nvPr>
            <p:ph type="body"/>
          </p:nvPr>
        </p:nvSpPr>
        <p:spPr>
          <a:xfrm>
            <a:off x="1440180" y="5054805"/>
            <a:ext cx="25923004" cy="5976416"/>
          </a:xfrm>
          <a:prstGeom prst="rect">
            <a:avLst/>
          </a:prstGeom>
        </p:spPr>
        <p:txBody>
          <a:bodyPr lIns="0" tIns="0" rIns="0" bIns="0"/>
          <a:lstStyle/>
          <a:p>
            <a:endParaRPr/>
          </a:p>
        </p:txBody>
      </p:sp>
      <p:sp>
        <p:nvSpPr>
          <p:cNvPr id="26" name="PlaceHolder 3"/>
          <p:cNvSpPr>
            <a:spLocks noGrp="1"/>
          </p:cNvSpPr>
          <p:nvPr>
            <p:ph type="body"/>
          </p:nvPr>
        </p:nvSpPr>
        <p:spPr>
          <a:xfrm>
            <a:off x="1440180" y="11599166"/>
            <a:ext cx="25923004" cy="5976416"/>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81855" y="3127241"/>
            <a:ext cx="26839654" cy="8620999"/>
          </a:xfrm>
          <a:prstGeom prst="rect">
            <a:avLst/>
          </a:prstGeom>
        </p:spPr>
        <p:txBody>
          <a:bodyPr lIns="0" tIns="0" rIns="0" bIns="0" anchor="ctr"/>
          <a:lstStyle/>
          <a:p>
            <a:endParaRPr/>
          </a:p>
        </p:txBody>
      </p:sp>
      <p:sp>
        <p:nvSpPr>
          <p:cNvPr id="28" name="PlaceHolder 2"/>
          <p:cNvSpPr>
            <a:spLocks noGrp="1"/>
          </p:cNvSpPr>
          <p:nvPr>
            <p:ph type="body"/>
          </p:nvPr>
        </p:nvSpPr>
        <p:spPr>
          <a:xfrm>
            <a:off x="1440180" y="5054805"/>
            <a:ext cx="12650243" cy="5976416"/>
          </a:xfrm>
          <a:prstGeom prst="rect">
            <a:avLst/>
          </a:prstGeom>
        </p:spPr>
        <p:txBody>
          <a:bodyPr lIns="0" tIns="0" rIns="0" bIns="0"/>
          <a:lstStyle/>
          <a:p>
            <a:endParaRPr/>
          </a:p>
        </p:txBody>
      </p:sp>
      <p:sp>
        <p:nvSpPr>
          <p:cNvPr id="29" name="PlaceHolder 3"/>
          <p:cNvSpPr>
            <a:spLocks noGrp="1"/>
          </p:cNvSpPr>
          <p:nvPr>
            <p:ph type="body"/>
          </p:nvPr>
        </p:nvSpPr>
        <p:spPr>
          <a:xfrm>
            <a:off x="14723100" y="5054805"/>
            <a:ext cx="12650243" cy="5976416"/>
          </a:xfrm>
          <a:prstGeom prst="rect">
            <a:avLst/>
          </a:prstGeom>
        </p:spPr>
        <p:txBody>
          <a:bodyPr lIns="0" tIns="0" rIns="0" bIns="0"/>
          <a:lstStyle/>
          <a:p>
            <a:endParaRPr/>
          </a:p>
        </p:txBody>
      </p:sp>
      <p:sp>
        <p:nvSpPr>
          <p:cNvPr id="30" name="PlaceHolder 4"/>
          <p:cNvSpPr>
            <a:spLocks noGrp="1"/>
          </p:cNvSpPr>
          <p:nvPr>
            <p:ph type="body"/>
          </p:nvPr>
        </p:nvSpPr>
        <p:spPr>
          <a:xfrm>
            <a:off x="14723100" y="11599166"/>
            <a:ext cx="12650243" cy="5976416"/>
          </a:xfrm>
          <a:prstGeom prst="rect">
            <a:avLst/>
          </a:prstGeom>
        </p:spPr>
        <p:txBody>
          <a:bodyPr lIns="0" tIns="0" rIns="0" bIns="0"/>
          <a:lstStyle/>
          <a:p>
            <a:endParaRPr/>
          </a:p>
        </p:txBody>
      </p:sp>
      <p:sp>
        <p:nvSpPr>
          <p:cNvPr id="31" name="PlaceHolder 5"/>
          <p:cNvSpPr>
            <a:spLocks noGrp="1"/>
          </p:cNvSpPr>
          <p:nvPr>
            <p:ph type="body"/>
          </p:nvPr>
        </p:nvSpPr>
        <p:spPr>
          <a:xfrm>
            <a:off x="1440180" y="11599166"/>
            <a:ext cx="12650243" cy="5976416"/>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981855" y="3127241"/>
            <a:ext cx="26839654" cy="8620999"/>
          </a:xfrm>
          <a:prstGeom prst="rect">
            <a:avLst/>
          </a:prstGeom>
        </p:spPr>
        <p:txBody>
          <a:bodyPr lIns="0" tIns="0" rIns="0" bIns="0" anchor="ctr"/>
          <a:lstStyle/>
          <a:p>
            <a:endParaRPr/>
          </a:p>
        </p:txBody>
      </p:sp>
      <p:sp>
        <p:nvSpPr>
          <p:cNvPr id="33" name="PlaceHolder 2"/>
          <p:cNvSpPr>
            <a:spLocks noGrp="1"/>
          </p:cNvSpPr>
          <p:nvPr>
            <p:ph type="body"/>
          </p:nvPr>
        </p:nvSpPr>
        <p:spPr>
          <a:xfrm>
            <a:off x="1440180" y="5054805"/>
            <a:ext cx="25923004" cy="12529283"/>
          </a:xfrm>
          <a:prstGeom prst="rect">
            <a:avLst/>
          </a:prstGeom>
        </p:spPr>
        <p:txBody>
          <a:bodyPr lIns="0" tIns="0" rIns="0" bIns="0"/>
          <a:lstStyle/>
          <a:p>
            <a:endParaRPr/>
          </a:p>
        </p:txBody>
      </p:sp>
      <p:sp>
        <p:nvSpPr>
          <p:cNvPr id="34" name="PlaceHolder 3"/>
          <p:cNvSpPr>
            <a:spLocks noGrp="1"/>
          </p:cNvSpPr>
          <p:nvPr>
            <p:ph type="body"/>
          </p:nvPr>
        </p:nvSpPr>
        <p:spPr>
          <a:xfrm>
            <a:off x="1440180" y="5054805"/>
            <a:ext cx="25923004" cy="12529283"/>
          </a:xfrm>
          <a:prstGeom prst="rect">
            <a:avLst/>
          </a:prstGeom>
        </p:spPr>
        <p:txBody>
          <a:bodyPr lIns="0" tIns="0" rIns="0" bIns="0"/>
          <a:lstStyle/>
          <a:p>
            <a:endParaRPr/>
          </a:p>
        </p:txBody>
      </p:sp>
      <p:pic>
        <p:nvPicPr>
          <p:cNvPr id="35" name="Picture 34"/>
          <p:cNvPicPr/>
          <p:nvPr/>
        </p:nvPicPr>
        <p:blipFill>
          <a:blip r:embed="rId2"/>
          <a:stretch>
            <a:fillRect/>
          </a:stretch>
        </p:blipFill>
        <p:spPr>
          <a:xfrm>
            <a:off x="6549795" y="5054805"/>
            <a:ext cx="15703301" cy="12529283"/>
          </a:xfrm>
          <a:prstGeom prst="rect">
            <a:avLst/>
          </a:prstGeom>
          <a:ln>
            <a:noFill/>
          </a:ln>
        </p:spPr>
      </p:pic>
      <p:pic>
        <p:nvPicPr>
          <p:cNvPr id="36" name="Picture 35"/>
          <p:cNvPicPr/>
          <p:nvPr/>
        </p:nvPicPr>
        <p:blipFill>
          <a:blip r:embed="rId2"/>
          <a:stretch>
            <a:fillRect/>
          </a:stretch>
        </p:blipFill>
        <p:spPr>
          <a:xfrm>
            <a:off x="6549795" y="5054805"/>
            <a:ext cx="15703301" cy="12529283"/>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981855" y="3127241"/>
            <a:ext cx="26839654" cy="8620999"/>
          </a:xfrm>
          <a:prstGeom prst="rect">
            <a:avLst/>
          </a:prstGeom>
        </p:spPr>
        <p:txBody>
          <a:bodyPr lIns="0" tIns="0" rIns="0" bIns="0" anchor="ctr"/>
          <a:lstStyle/>
          <a:p>
            <a:endParaRPr/>
          </a:p>
        </p:txBody>
      </p:sp>
      <p:sp>
        <p:nvSpPr>
          <p:cNvPr id="4" name="PlaceHolder 2"/>
          <p:cNvSpPr>
            <a:spLocks noGrp="1"/>
          </p:cNvSpPr>
          <p:nvPr>
            <p:ph type="subTitle"/>
          </p:nvPr>
        </p:nvSpPr>
        <p:spPr>
          <a:xfrm>
            <a:off x="1440180" y="5054805"/>
            <a:ext cx="25923004" cy="12529519"/>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981855" y="3127241"/>
            <a:ext cx="26839654" cy="8620999"/>
          </a:xfrm>
          <a:prstGeom prst="rect">
            <a:avLst/>
          </a:prstGeom>
        </p:spPr>
        <p:txBody>
          <a:bodyPr lIns="0" tIns="0" rIns="0" bIns="0" anchor="ctr"/>
          <a:lstStyle/>
          <a:p>
            <a:endParaRPr/>
          </a:p>
        </p:txBody>
      </p:sp>
      <p:sp>
        <p:nvSpPr>
          <p:cNvPr id="6" name="PlaceHolder 2"/>
          <p:cNvSpPr>
            <a:spLocks noGrp="1"/>
          </p:cNvSpPr>
          <p:nvPr>
            <p:ph type="body"/>
          </p:nvPr>
        </p:nvSpPr>
        <p:spPr>
          <a:xfrm>
            <a:off x="1440180" y="5054805"/>
            <a:ext cx="25923004" cy="12529283"/>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81855" y="3127241"/>
            <a:ext cx="26839654" cy="8620999"/>
          </a:xfrm>
          <a:prstGeom prst="rect">
            <a:avLst/>
          </a:prstGeom>
        </p:spPr>
        <p:txBody>
          <a:bodyPr lIns="0" tIns="0" rIns="0" bIns="0" anchor="ctr"/>
          <a:lstStyle/>
          <a:p>
            <a:endParaRPr/>
          </a:p>
        </p:txBody>
      </p:sp>
      <p:sp>
        <p:nvSpPr>
          <p:cNvPr id="8" name="PlaceHolder 2"/>
          <p:cNvSpPr>
            <a:spLocks noGrp="1"/>
          </p:cNvSpPr>
          <p:nvPr>
            <p:ph type="body"/>
          </p:nvPr>
        </p:nvSpPr>
        <p:spPr>
          <a:xfrm>
            <a:off x="1440180" y="5054805"/>
            <a:ext cx="12650243" cy="12529283"/>
          </a:xfrm>
          <a:prstGeom prst="rect">
            <a:avLst/>
          </a:prstGeom>
        </p:spPr>
        <p:txBody>
          <a:bodyPr lIns="0" tIns="0" rIns="0" bIns="0"/>
          <a:lstStyle/>
          <a:p>
            <a:endParaRPr/>
          </a:p>
        </p:txBody>
      </p:sp>
      <p:sp>
        <p:nvSpPr>
          <p:cNvPr id="9" name="PlaceHolder 3"/>
          <p:cNvSpPr>
            <a:spLocks noGrp="1"/>
          </p:cNvSpPr>
          <p:nvPr>
            <p:ph type="body"/>
          </p:nvPr>
        </p:nvSpPr>
        <p:spPr>
          <a:xfrm>
            <a:off x="14723100" y="5054805"/>
            <a:ext cx="12650243" cy="12529283"/>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981855" y="3127241"/>
            <a:ext cx="26839654" cy="8620999"/>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981855" y="3127241"/>
            <a:ext cx="26839654" cy="39961688"/>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981855" y="3127241"/>
            <a:ext cx="26839654" cy="8620999"/>
          </a:xfrm>
          <a:prstGeom prst="rect">
            <a:avLst/>
          </a:prstGeom>
        </p:spPr>
        <p:txBody>
          <a:bodyPr lIns="0" tIns="0" rIns="0" bIns="0" anchor="ctr"/>
          <a:lstStyle/>
          <a:p>
            <a:endParaRPr/>
          </a:p>
        </p:txBody>
      </p:sp>
      <p:sp>
        <p:nvSpPr>
          <p:cNvPr id="13" name="PlaceHolder 2"/>
          <p:cNvSpPr>
            <a:spLocks noGrp="1"/>
          </p:cNvSpPr>
          <p:nvPr>
            <p:ph type="body"/>
          </p:nvPr>
        </p:nvSpPr>
        <p:spPr>
          <a:xfrm>
            <a:off x="1440180" y="5054805"/>
            <a:ext cx="12650243" cy="5976416"/>
          </a:xfrm>
          <a:prstGeom prst="rect">
            <a:avLst/>
          </a:prstGeom>
        </p:spPr>
        <p:txBody>
          <a:bodyPr lIns="0" tIns="0" rIns="0" bIns="0"/>
          <a:lstStyle/>
          <a:p>
            <a:endParaRPr/>
          </a:p>
        </p:txBody>
      </p:sp>
      <p:sp>
        <p:nvSpPr>
          <p:cNvPr id="14" name="PlaceHolder 3"/>
          <p:cNvSpPr>
            <a:spLocks noGrp="1"/>
          </p:cNvSpPr>
          <p:nvPr>
            <p:ph type="body"/>
          </p:nvPr>
        </p:nvSpPr>
        <p:spPr>
          <a:xfrm>
            <a:off x="1440180" y="11599166"/>
            <a:ext cx="12650243" cy="5976416"/>
          </a:xfrm>
          <a:prstGeom prst="rect">
            <a:avLst/>
          </a:prstGeom>
        </p:spPr>
        <p:txBody>
          <a:bodyPr lIns="0" tIns="0" rIns="0" bIns="0"/>
          <a:lstStyle/>
          <a:p>
            <a:endParaRPr/>
          </a:p>
        </p:txBody>
      </p:sp>
      <p:sp>
        <p:nvSpPr>
          <p:cNvPr id="15" name="PlaceHolder 4"/>
          <p:cNvSpPr>
            <a:spLocks noGrp="1"/>
          </p:cNvSpPr>
          <p:nvPr>
            <p:ph type="body"/>
          </p:nvPr>
        </p:nvSpPr>
        <p:spPr>
          <a:xfrm>
            <a:off x="14723100" y="5054805"/>
            <a:ext cx="12650243" cy="12529283"/>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981855" y="3127241"/>
            <a:ext cx="26839654" cy="8620999"/>
          </a:xfrm>
          <a:prstGeom prst="rect">
            <a:avLst/>
          </a:prstGeom>
        </p:spPr>
        <p:txBody>
          <a:bodyPr lIns="0" tIns="0" rIns="0" bIns="0" anchor="ctr"/>
          <a:lstStyle/>
          <a:p>
            <a:endParaRPr/>
          </a:p>
        </p:txBody>
      </p:sp>
      <p:sp>
        <p:nvSpPr>
          <p:cNvPr id="17" name="PlaceHolder 2"/>
          <p:cNvSpPr>
            <a:spLocks noGrp="1"/>
          </p:cNvSpPr>
          <p:nvPr>
            <p:ph type="body"/>
          </p:nvPr>
        </p:nvSpPr>
        <p:spPr>
          <a:xfrm>
            <a:off x="1440180" y="5054805"/>
            <a:ext cx="12650243" cy="12529283"/>
          </a:xfrm>
          <a:prstGeom prst="rect">
            <a:avLst/>
          </a:prstGeom>
        </p:spPr>
        <p:txBody>
          <a:bodyPr lIns="0" tIns="0" rIns="0" bIns="0"/>
          <a:lstStyle/>
          <a:p>
            <a:endParaRPr/>
          </a:p>
        </p:txBody>
      </p:sp>
      <p:sp>
        <p:nvSpPr>
          <p:cNvPr id="18" name="PlaceHolder 3"/>
          <p:cNvSpPr>
            <a:spLocks noGrp="1"/>
          </p:cNvSpPr>
          <p:nvPr>
            <p:ph type="body"/>
          </p:nvPr>
        </p:nvSpPr>
        <p:spPr>
          <a:xfrm>
            <a:off x="14723100" y="5054805"/>
            <a:ext cx="12650243" cy="5976416"/>
          </a:xfrm>
          <a:prstGeom prst="rect">
            <a:avLst/>
          </a:prstGeom>
        </p:spPr>
        <p:txBody>
          <a:bodyPr lIns="0" tIns="0" rIns="0" bIns="0"/>
          <a:lstStyle/>
          <a:p>
            <a:endParaRPr/>
          </a:p>
        </p:txBody>
      </p:sp>
      <p:sp>
        <p:nvSpPr>
          <p:cNvPr id="19" name="PlaceHolder 4"/>
          <p:cNvSpPr>
            <a:spLocks noGrp="1"/>
          </p:cNvSpPr>
          <p:nvPr>
            <p:ph type="body"/>
          </p:nvPr>
        </p:nvSpPr>
        <p:spPr>
          <a:xfrm>
            <a:off x="14723100" y="11599166"/>
            <a:ext cx="12650243" cy="5976416"/>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81855" y="3127241"/>
            <a:ext cx="26839654" cy="8620999"/>
          </a:xfrm>
          <a:prstGeom prst="rect">
            <a:avLst/>
          </a:prstGeom>
        </p:spPr>
        <p:txBody>
          <a:bodyPr lIns="0" tIns="0" rIns="0" bIns="0" anchor="ctr"/>
          <a:lstStyle/>
          <a:p>
            <a:endParaRPr/>
          </a:p>
        </p:txBody>
      </p:sp>
      <p:sp>
        <p:nvSpPr>
          <p:cNvPr id="21" name="PlaceHolder 2"/>
          <p:cNvSpPr>
            <a:spLocks noGrp="1"/>
          </p:cNvSpPr>
          <p:nvPr>
            <p:ph type="body"/>
          </p:nvPr>
        </p:nvSpPr>
        <p:spPr>
          <a:xfrm>
            <a:off x="1440180" y="5054805"/>
            <a:ext cx="12650243" cy="5976416"/>
          </a:xfrm>
          <a:prstGeom prst="rect">
            <a:avLst/>
          </a:prstGeom>
        </p:spPr>
        <p:txBody>
          <a:bodyPr lIns="0" tIns="0" rIns="0" bIns="0"/>
          <a:lstStyle/>
          <a:p>
            <a:endParaRPr/>
          </a:p>
        </p:txBody>
      </p:sp>
      <p:sp>
        <p:nvSpPr>
          <p:cNvPr id="22" name="PlaceHolder 3"/>
          <p:cNvSpPr>
            <a:spLocks noGrp="1"/>
          </p:cNvSpPr>
          <p:nvPr>
            <p:ph type="body"/>
          </p:nvPr>
        </p:nvSpPr>
        <p:spPr>
          <a:xfrm>
            <a:off x="14723100" y="5054805"/>
            <a:ext cx="12650243" cy="5976416"/>
          </a:xfrm>
          <a:prstGeom prst="rect">
            <a:avLst/>
          </a:prstGeom>
        </p:spPr>
        <p:txBody>
          <a:bodyPr lIns="0" tIns="0" rIns="0" bIns="0"/>
          <a:lstStyle/>
          <a:p>
            <a:endParaRPr/>
          </a:p>
        </p:txBody>
      </p:sp>
      <p:sp>
        <p:nvSpPr>
          <p:cNvPr id="23" name="PlaceHolder 4"/>
          <p:cNvSpPr>
            <a:spLocks noGrp="1"/>
          </p:cNvSpPr>
          <p:nvPr>
            <p:ph type="body"/>
          </p:nvPr>
        </p:nvSpPr>
        <p:spPr>
          <a:xfrm>
            <a:off x="1440180" y="11599166"/>
            <a:ext cx="25923004" cy="5976416"/>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981855" y="3127241"/>
            <a:ext cx="26839654" cy="8620763"/>
          </a:xfrm>
          <a:prstGeom prst="rect">
            <a:avLst/>
          </a:prstGeom>
        </p:spPr>
        <p:txBody>
          <a:bodyPr lIns="319858" tIns="319858" rIns="319858" bIns="319858" anchor="b"/>
          <a:lstStyle/>
          <a:p>
            <a:r>
              <a:rPr lang="en-IN" sz="18200">
                <a:latin typeface="Arial"/>
              </a:rPr>
              <a:t>Click to edit the title text format</a:t>
            </a:r>
            <a:endParaRPr/>
          </a:p>
        </p:txBody>
      </p:sp>
      <p:sp>
        <p:nvSpPr>
          <p:cNvPr id="4" name="PlaceHolder 2"/>
          <p:cNvSpPr>
            <a:spLocks noGrp="1"/>
          </p:cNvSpPr>
          <p:nvPr>
            <p:ph type="sldNum"/>
          </p:nvPr>
        </p:nvSpPr>
        <p:spPr>
          <a:xfrm>
            <a:off x="26688217" y="19585598"/>
            <a:ext cx="1728169" cy="1652805"/>
          </a:xfrm>
          <a:prstGeom prst="rect">
            <a:avLst/>
          </a:prstGeom>
        </p:spPr>
        <p:txBody>
          <a:bodyPr lIns="319858" tIns="319858" rIns="319858" bIns="319858" anchor="ctr"/>
          <a:lstStyle/>
          <a:p>
            <a:pPr>
              <a:lnSpc>
                <a:spcPct val="100000"/>
              </a:lnSpc>
            </a:pPr>
            <a:fld id="{D947A323-11F2-46F4-9240-370675176F29}" type="slidenum">
              <a:rPr lang="en-IN" sz="900">
                <a:solidFill>
                  <a:srgbClr val="000000"/>
                </a:solidFill>
                <a:latin typeface="Arial"/>
                <a:ea typeface="Arial"/>
              </a:rPr>
              <a:t>‹#›</a:t>
            </a:fld>
            <a:endParaRPr/>
          </a:p>
        </p:txBody>
      </p:sp>
      <p:sp>
        <p:nvSpPr>
          <p:cNvPr id="2" name="PlaceHolder 3"/>
          <p:cNvSpPr>
            <a:spLocks noGrp="1"/>
          </p:cNvSpPr>
          <p:nvPr>
            <p:ph type="body"/>
          </p:nvPr>
        </p:nvSpPr>
        <p:spPr>
          <a:xfrm>
            <a:off x="1440180" y="5054805"/>
            <a:ext cx="25923004" cy="12529283"/>
          </a:xfrm>
          <a:prstGeom prst="rect">
            <a:avLst/>
          </a:prstGeom>
        </p:spPr>
        <p:txBody>
          <a:bodyPr lIns="0" tIns="0" rIns="0" bIns="0"/>
          <a:lstStyle/>
          <a:p>
            <a:pPr>
              <a:buSzPct val="45000"/>
              <a:buFont typeface="StarSymbol"/>
              <a:buChar char=""/>
            </a:pPr>
            <a:r>
              <a:rPr lang="en-IN" sz="900">
                <a:latin typeface="Arial"/>
              </a:rPr>
              <a:t>Click to edit the outline text format</a:t>
            </a:r>
            <a:endParaRPr/>
          </a:p>
          <a:p>
            <a:pPr lvl="1">
              <a:buSzPct val="75000"/>
              <a:buFont typeface="StarSymbol"/>
              <a:buChar char=""/>
            </a:pPr>
            <a:r>
              <a:rPr lang="en-IN" sz="900">
                <a:latin typeface="Arial"/>
              </a:rPr>
              <a:t>Second Outline Level</a:t>
            </a:r>
            <a:endParaRPr/>
          </a:p>
          <a:p>
            <a:pPr lvl="2">
              <a:buSzPct val="45000"/>
              <a:buFont typeface="StarSymbol"/>
              <a:buChar char=""/>
            </a:pPr>
            <a:r>
              <a:rPr lang="en-IN" sz="900">
                <a:latin typeface="Arial"/>
              </a:rPr>
              <a:t>Third Outline Level</a:t>
            </a:r>
            <a:endParaRPr/>
          </a:p>
          <a:p>
            <a:pPr lvl="3">
              <a:buSzPct val="75000"/>
              <a:buFont typeface="StarSymbol"/>
              <a:buChar char=""/>
            </a:pPr>
            <a:r>
              <a:rPr lang="en-IN" sz="900">
                <a:latin typeface="Arial"/>
              </a:rPr>
              <a:t>Fourth Outline Level</a:t>
            </a:r>
            <a:endParaRPr/>
          </a:p>
          <a:p>
            <a:pPr lvl="4">
              <a:buSzPct val="45000"/>
              <a:buFont typeface="StarSymbol"/>
              <a:buChar char=""/>
            </a:pPr>
            <a:r>
              <a:rPr lang="en-IN" sz="1300">
                <a:latin typeface="Arial"/>
              </a:rPr>
              <a:t>Fifth Outline Level</a:t>
            </a:r>
            <a:endParaRPr/>
          </a:p>
          <a:p>
            <a:pPr lvl="5">
              <a:buSzPct val="45000"/>
              <a:buFont typeface="StarSymbol"/>
              <a:buChar char=""/>
            </a:pPr>
            <a:r>
              <a:rPr lang="en-IN" sz="1300">
                <a:latin typeface="Arial"/>
              </a:rPr>
              <a:t>Sixth Outline Level</a:t>
            </a:r>
            <a:endParaRPr/>
          </a:p>
          <a:p>
            <a:pPr lvl="6">
              <a:buSzPct val="45000"/>
              <a:buFont typeface="StarSymbol"/>
              <a:buChar char=""/>
            </a:pPr>
            <a:r>
              <a:rPr lang="en-IN" sz="13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00029" rtl="0" eaLnBrk="1" latinLnBrk="0" hangingPunct="1">
        <a:lnSpc>
          <a:spcPct val="90000"/>
        </a:lnSpc>
        <a:spcBef>
          <a:spcPct val="0"/>
        </a:spcBef>
        <a:buNone/>
        <a:defRPr sz="2900" kern="1200">
          <a:solidFill>
            <a:schemeClr val="tx1"/>
          </a:solidFill>
          <a:latin typeface="+mj-lt"/>
          <a:ea typeface="+mj-ea"/>
          <a:cs typeface="+mj-cs"/>
        </a:defRPr>
      </a:lvl1pPr>
    </p:titleStyle>
    <p:bodyStyle>
      <a:lvl1pPr marL="150007" indent="-150007" algn="l" defTabSz="600029" rtl="0" eaLnBrk="1" latinLnBrk="0" hangingPunct="1">
        <a:lnSpc>
          <a:spcPct val="90000"/>
        </a:lnSpc>
        <a:spcBef>
          <a:spcPts val="656"/>
        </a:spcBef>
        <a:buFont typeface="Arial" panose="020B0604020202020204" pitchFamily="34" charset="0"/>
        <a:buChar char="•"/>
        <a:defRPr sz="1800" kern="1200">
          <a:solidFill>
            <a:schemeClr val="tx1"/>
          </a:solidFill>
          <a:latin typeface="+mn-lt"/>
          <a:ea typeface="+mn-ea"/>
          <a:cs typeface="+mn-cs"/>
        </a:defRPr>
      </a:lvl1pPr>
      <a:lvl2pPr marL="450022" indent="-150007" algn="l" defTabSz="600029" rtl="0" eaLnBrk="1" latinLnBrk="0" hangingPunct="1">
        <a:lnSpc>
          <a:spcPct val="90000"/>
        </a:lnSpc>
        <a:spcBef>
          <a:spcPts val="328"/>
        </a:spcBef>
        <a:buFont typeface="Arial" panose="020B0604020202020204" pitchFamily="34" charset="0"/>
        <a:buChar char="•"/>
        <a:defRPr sz="1600" kern="1200">
          <a:solidFill>
            <a:schemeClr val="tx1"/>
          </a:solidFill>
          <a:latin typeface="+mn-lt"/>
          <a:ea typeface="+mn-ea"/>
          <a:cs typeface="+mn-cs"/>
        </a:defRPr>
      </a:lvl2pPr>
      <a:lvl3pPr marL="750037" indent="-150007" algn="l" defTabSz="600029" rtl="0" eaLnBrk="1" latinLnBrk="0" hangingPunct="1">
        <a:lnSpc>
          <a:spcPct val="90000"/>
        </a:lnSpc>
        <a:spcBef>
          <a:spcPts val="328"/>
        </a:spcBef>
        <a:buFont typeface="Arial" panose="020B0604020202020204" pitchFamily="34" charset="0"/>
        <a:buChar char="•"/>
        <a:defRPr sz="1300" kern="1200">
          <a:solidFill>
            <a:schemeClr val="tx1"/>
          </a:solidFill>
          <a:latin typeface="+mn-lt"/>
          <a:ea typeface="+mn-ea"/>
          <a:cs typeface="+mn-cs"/>
        </a:defRPr>
      </a:lvl3pPr>
      <a:lvl4pPr marL="1050051" indent="-150007" algn="l" defTabSz="600029" rtl="0" eaLnBrk="1" latinLnBrk="0" hangingPunct="1">
        <a:lnSpc>
          <a:spcPct val="90000"/>
        </a:lnSpc>
        <a:spcBef>
          <a:spcPts val="328"/>
        </a:spcBef>
        <a:buFont typeface="Arial" panose="020B0604020202020204" pitchFamily="34" charset="0"/>
        <a:buChar char="•"/>
        <a:defRPr sz="1200" kern="1200">
          <a:solidFill>
            <a:schemeClr val="tx1"/>
          </a:solidFill>
          <a:latin typeface="+mn-lt"/>
          <a:ea typeface="+mn-ea"/>
          <a:cs typeface="+mn-cs"/>
        </a:defRPr>
      </a:lvl4pPr>
      <a:lvl5pPr marL="1350066" indent="-150007" algn="l" defTabSz="600029" rtl="0" eaLnBrk="1" latinLnBrk="0" hangingPunct="1">
        <a:lnSpc>
          <a:spcPct val="90000"/>
        </a:lnSpc>
        <a:spcBef>
          <a:spcPts val="328"/>
        </a:spcBef>
        <a:buFont typeface="Arial" panose="020B0604020202020204" pitchFamily="34" charset="0"/>
        <a:buChar char="•"/>
        <a:defRPr sz="1200" kern="1200">
          <a:solidFill>
            <a:schemeClr val="tx1"/>
          </a:solidFill>
          <a:latin typeface="+mn-lt"/>
          <a:ea typeface="+mn-ea"/>
          <a:cs typeface="+mn-cs"/>
        </a:defRPr>
      </a:lvl5pPr>
      <a:lvl6pPr marL="1650081" indent="-150007" algn="l" defTabSz="600029" rtl="0" eaLnBrk="1" latinLnBrk="0" hangingPunct="1">
        <a:lnSpc>
          <a:spcPct val="90000"/>
        </a:lnSpc>
        <a:spcBef>
          <a:spcPts val="328"/>
        </a:spcBef>
        <a:buFont typeface="Arial" panose="020B0604020202020204" pitchFamily="34" charset="0"/>
        <a:buChar char="•"/>
        <a:defRPr sz="1200" kern="1200">
          <a:solidFill>
            <a:schemeClr val="tx1"/>
          </a:solidFill>
          <a:latin typeface="+mn-lt"/>
          <a:ea typeface="+mn-ea"/>
          <a:cs typeface="+mn-cs"/>
        </a:defRPr>
      </a:lvl6pPr>
      <a:lvl7pPr marL="1950095" indent="-150007" algn="l" defTabSz="600029" rtl="0" eaLnBrk="1" latinLnBrk="0" hangingPunct="1">
        <a:lnSpc>
          <a:spcPct val="90000"/>
        </a:lnSpc>
        <a:spcBef>
          <a:spcPts val="328"/>
        </a:spcBef>
        <a:buFont typeface="Arial" panose="020B0604020202020204" pitchFamily="34" charset="0"/>
        <a:buChar char="•"/>
        <a:defRPr sz="1200" kern="1200">
          <a:solidFill>
            <a:schemeClr val="tx1"/>
          </a:solidFill>
          <a:latin typeface="+mn-lt"/>
          <a:ea typeface="+mn-ea"/>
          <a:cs typeface="+mn-cs"/>
        </a:defRPr>
      </a:lvl7pPr>
      <a:lvl8pPr marL="2250110" indent="-150007" algn="l" defTabSz="600029" rtl="0" eaLnBrk="1" latinLnBrk="0" hangingPunct="1">
        <a:lnSpc>
          <a:spcPct val="90000"/>
        </a:lnSpc>
        <a:spcBef>
          <a:spcPts val="328"/>
        </a:spcBef>
        <a:buFont typeface="Arial" panose="020B0604020202020204" pitchFamily="34" charset="0"/>
        <a:buChar char="•"/>
        <a:defRPr sz="1200" kern="1200">
          <a:solidFill>
            <a:schemeClr val="tx1"/>
          </a:solidFill>
          <a:latin typeface="+mn-lt"/>
          <a:ea typeface="+mn-ea"/>
          <a:cs typeface="+mn-cs"/>
        </a:defRPr>
      </a:lvl8pPr>
      <a:lvl9pPr marL="2550124" indent="-150007" algn="l" defTabSz="600029" rtl="0" eaLnBrk="1" latinLnBrk="0" hangingPunct="1">
        <a:lnSpc>
          <a:spcPct val="90000"/>
        </a:lnSpc>
        <a:spcBef>
          <a:spcPts val="328"/>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00029" rtl="0" eaLnBrk="1" latinLnBrk="0" hangingPunct="1">
        <a:defRPr sz="1200" kern="1200">
          <a:solidFill>
            <a:schemeClr val="tx1"/>
          </a:solidFill>
          <a:latin typeface="+mn-lt"/>
          <a:ea typeface="+mn-ea"/>
          <a:cs typeface="+mn-cs"/>
        </a:defRPr>
      </a:lvl1pPr>
      <a:lvl2pPr marL="300015" algn="l" defTabSz="600029" rtl="0" eaLnBrk="1" latinLnBrk="0" hangingPunct="1">
        <a:defRPr sz="1200" kern="1200">
          <a:solidFill>
            <a:schemeClr val="tx1"/>
          </a:solidFill>
          <a:latin typeface="+mn-lt"/>
          <a:ea typeface="+mn-ea"/>
          <a:cs typeface="+mn-cs"/>
        </a:defRPr>
      </a:lvl2pPr>
      <a:lvl3pPr marL="600029" algn="l" defTabSz="600029" rtl="0" eaLnBrk="1" latinLnBrk="0" hangingPunct="1">
        <a:defRPr sz="1200" kern="1200">
          <a:solidFill>
            <a:schemeClr val="tx1"/>
          </a:solidFill>
          <a:latin typeface="+mn-lt"/>
          <a:ea typeface="+mn-ea"/>
          <a:cs typeface="+mn-cs"/>
        </a:defRPr>
      </a:lvl3pPr>
      <a:lvl4pPr marL="900044" algn="l" defTabSz="600029" rtl="0" eaLnBrk="1" latinLnBrk="0" hangingPunct="1">
        <a:defRPr sz="1200" kern="1200">
          <a:solidFill>
            <a:schemeClr val="tx1"/>
          </a:solidFill>
          <a:latin typeface="+mn-lt"/>
          <a:ea typeface="+mn-ea"/>
          <a:cs typeface="+mn-cs"/>
        </a:defRPr>
      </a:lvl4pPr>
      <a:lvl5pPr marL="1200059" algn="l" defTabSz="600029" rtl="0" eaLnBrk="1" latinLnBrk="0" hangingPunct="1">
        <a:defRPr sz="1200" kern="1200">
          <a:solidFill>
            <a:schemeClr val="tx1"/>
          </a:solidFill>
          <a:latin typeface="+mn-lt"/>
          <a:ea typeface="+mn-ea"/>
          <a:cs typeface="+mn-cs"/>
        </a:defRPr>
      </a:lvl5pPr>
      <a:lvl6pPr marL="1500073" algn="l" defTabSz="600029" rtl="0" eaLnBrk="1" latinLnBrk="0" hangingPunct="1">
        <a:defRPr sz="1200" kern="1200">
          <a:solidFill>
            <a:schemeClr val="tx1"/>
          </a:solidFill>
          <a:latin typeface="+mn-lt"/>
          <a:ea typeface="+mn-ea"/>
          <a:cs typeface="+mn-cs"/>
        </a:defRPr>
      </a:lvl6pPr>
      <a:lvl7pPr marL="1800088" algn="l" defTabSz="600029" rtl="0" eaLnBrk="1" latinLnBrk="0" hangingPunct="1">
        <a:defRPr sz="1200" kern="1200">
          <a:solidFill>
            <a:schemeClr val="tx1"/>
          </a:solidFill>
          <a:latin typeface="+mn-lt"/>
          <a:ea typeface="+mn-ea"/>
          <a:cs typeface="+mn-cs"/>
        </a:defRPr>
      </a:lvl7pPr>
      <a:lvl8pPr marL="2100102" algn="l" defTabSz="600029" rtl="0" eaLnBrk="1" latinLnBrk="0" hangingPunct="1">
        <a:defRPr sz="1200" kern="1200">
          <a:solidFill>
            <a:schemeClr val="tx1"/>
          </a:solidFill>
          <a:latin typeface="+mn-lt"/>
          <a:ea typeface="+mn-ea"/>
          <a:cs typeface="+mn-cs"/>
        </a:defRPr>
      </a:lvl8pPr>
      <a:lvl9pPr marL="2400117" algn="l" defTabSz="600029"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puneethegde72/Cluster-and-Fitting.git" TargetMode="External"/><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42" name="CustomShape 1"/>
          <p:cNvSpPr/>
          <p:nvPr/>
        </p:nvSpPr>
        <p:spPr>
          <a:xfrm>
            <a:off x="1020837" y="446258"/>
            <a:ext cx="27197336" cy="2828385"/>
          </a:xfrm>
          <a:prstGeom prst="rect">
            <a:avLst/>
          </a:prstGeom>
          <a:solidFill>
            <a:schemeClr val="tx2">
              <a:lumMod val="60000"/>
              <a:lumOff val="40000"/>
            </a:schemeClr>
          </a:solidFill>
          <a:ln>
            <a:noFill/>
          </a:ln>
        </p:spPr>
        <p:txBody>
          <a:bodyPr/>
          <a:lstStyle/>
          <a:p>
            <a:endParaRPr lang="en-IN" dirty="0"/>
          </a:p>
        </p:txBody>
      </p:sp>
      <p:sp>
        <p:nvSpPr>
          <p:cNvPr id="44" name="CustomShape 3"/>
          <p:cNvSpPr/>
          <p:nvPr/>
        </p:nvSpPr>
        <p:spPr>
          <a:xfrm>
            <a:off x="9894677" y="3590718"/>
            <a:ext cx="9108146" cy="17397214"/>
          </a:xfrm>
          <a:prstGeom prst="rect">
            <a:avLst/>
          </a:prstGeom>
          <a:solidFill>
            <a:srgbClr val="FFFFFF"/>
          </a:solidFill>
          <a:ln>
            <a:noFill/>
          </a:ln>
        </p:spPr>
        <p:txBody>
          <a:bodyPr/>
          <a:lstStyle/>
          <a:p>
            <a:endParaRPr lang="en-IN" dirty="0"/>
          </a:p>
        </p:txBody>
      </p:sp>
      <p:sp>
        <p:nvSpPr>
          <p:cNvPr id="45" name="CustomShape 4"/>
          <p:cNvSpPr/>
          <p:nvPr/>
        </p:nvSpPr>
        <p:spPr>
          <a:xfrm>
            <a:off x="720149" y="3590718"/>
            <a:ext cx="9108146" cy="17397214"/>
          </a:xfrm>
          <a:prstGeom prst="rect">
            <a:avLst/>
          </a:prstGeom>
          <a:solidFill>
            <a:srgbClr val="FFFFFF"/>
          </a:solidFill>
          <a:ln>
            <a:noFill/>
          </a:ln>
        </p:spPr>
      </p:sp>
      <p:sp>
        <p:nvSpPr>
          <p:cNvPr id="46" name="CustomShape 5"/>
          <p:cNvSpPr/>
          <p:nvPr/>
        </p:nvSpPr>
        <p:spPr>
          <a:xfrm>
            <a:off x="19069205" y="3601882"/>
            <a:ext cx="9108146" cy="17397214"/>
          </a:xfrm>
          <a:prstGeom prst="rect">
            <a:avLst/>
          </a:prstGeom>
          <a:solidFill>
            <a:srgbClr val="FFFFFF"/>
          </a:solidFill>
          <a:ln>
            <a:noFill/>
          </a:ln>
        </p:spPr>
      </p:sp>
      <p:sp>
        <p:nvSpPr>
          <p:cNvPr id="47" name="CustomShape 6"/>
          <p:cNvSpPr/>
          <p:nvPr/>
        </p:nvSpPr>
        <p:spPr>
          <a:xfrm>
            <a:off x="512061" y="1077024"/>
            <a:ext cx="27629911" cy="1334576"/>
          </a:xfrm>
          <a:prstGeom prst="rect">
            <a:avLst/>
          </a:prstGeom>
          <a:noFill/>
          <a:ln>
            <a:noFill/>
          </a:ln>
        </p:spPr>
        <p:txBody>
          <a:bodyPr lIns="60003" tIns="60003" rIns="60003" bIns="60003"/>
          <a:lstStyle/>
          <a:p>
            <a:pPr algn="ctr">
              <a:lnSpc>
                <a:spcPct val="115000"/>
              </a:lnSpc>
            </a:pPr>
            <a:r>
              <a:rPr lang="en-IN" sz="7200" b="1" dirty="0">
                <a:solidFill>
                  <a:srgbClr val="FFFFFF"/>
                </a:solidFill>
                <a:latin typeface="Oswald"/>
                <a:ea typeface="Oswald"/>
              </a:rPr>
              <a:t>APPLIED DATA SCIENCE ASSIGNMNT - 3</a:t>
            </a:r>
            <a:endParaRPr sz="2000" b="1" dirty="0"/>
          </a:p>
        </p:txBody>
      </p:sp>
      <p:sp>
        <p:nvSpPr>
          <p:cNvPr id="49" name="CustomShape 8"/>
          <p:cNvSpPr/>
          <p:nvPr/>
        </p:nvSpPr>
        <p:spPr>
          <a:xfrm>
            <a:off x="16343303" y="2171137"/>
            <a:ext cx="7960916" cy="807739"/>
          </a:xfrm>
          <a:prstGeom prst="rect">
            <a:avLst/>
          </a:prstGeom>
          <a:noFill/>
          <a:ln>
            <a:noFill/>
          </a:ln>
        </p:spPr>
        <p:txBody>
          <a:bodyPr lIns="60003" tIns="60003" rIns="60003" bIns="60003"/>
          <a:lstStyle/>
          <a:p>
            <a:pPr>
              <a:lnSpc>
                <a:spcPct val="115000"/>
              </a:lnSpc>
            </a:pPr>
            <a:endParaRPr/>
          </a:p>
          <a:p>
            <a:pPr>
              <a:lnSpc>
                <a:spcPct val="115000"/>
              </a:lnSpc>
            </a:pPr>
            <a:endParaRPr/>
          </a:p>
          <a:p>
            <a:pPr>
              <a:lnSpc>
                <a:spcPct val="115000"/>
              </a:lnSpc>
            </a:pPr>
            <a:endParaRPr/>
          </a:p>
          <a:p>
            <a:pPr>
              <a:lnSpc>
                <a:spcPct val="115000"/>
              </a:lnSpc>
            </a:pPr>
            <a:endParaRPr/>
          </a:p>
          <a:p>
            <a:pPr>
              <a:lnSpc>
                <a:spcPct val="100000"/>
              </a:lnSpc>
            </a:pPr>
            <a:endParaRPr/>
          </a:p>
          <a:p>
            <a:pPr>
              <a:lnSpc>
                <a:spcPct val="115000"/>
              </a:lnSpc>
            </a:pPr>
            <a:endParaRPr/>
          </a:p>
          <a:p>
            <a:pPr>
              <a:lnSpc>
                <a:spcPct val="100000"/>
              </a:lnSpc>
            </a:pPr>
            <a:endParaRPr/>
          </a:p>
        </p:txBody>
      </p:sp>
      <p:sp>
        <p:nvSpPr>
          <p:cNvPr id="50" name="CustomShape 9"/>
          <p:cNvSpPr/>
          <p:nvPr/>
        </p:nvSpPr>
        <p:spPr>
          <a:xfrm>
            <a:off x="1397669" y="3912795"/>
            <a:ext cx="7596000" cy="612000"/>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60003" tIns="60003" rIns="60003" bIns="60003"/>
          <a:lstStyle/>
          <a:p>
            <a:pPr>
              <a:lnSpc>
                <a:spcPct val="115000"/>
              </a:lnSpc>
            </a:pPr>
            <a:r>
              <a:rPr lang="en-US" sz="3500" b="1" dirty="0">
                <a:solidFill>
                  <a:srgbClr val="666666"/>
                </a:solidFill>
                <a:latin typeface="Oswald"/>
              </a:rPr>
              <a:t>Introduction </a:t>
            </a:r>
            <a:endParaRPr sz="3500" b="1" dirty="0">
              <a:solidFill>
                <a:srgbClr val="666666"/>
              </a:solidFill>
              <a:latin typeface="Oswald"/>
            </a:endParaRPr>
          </a:p>
          <a:p>
            <a:pPr>
              <a:lnSpc>
                <a:spcPct val="115000"/>
              </a:lnSpc>
            </a:pPr>
            <a:endParaRPr sz="3500" b="1" dirty="0">
              <a:solidFill>
                <a:srgbClr val="666666"/>
              </a:solidFill>
              <a:latin typeface="Oswald"/>
            </a:endParaRPr>
          </a:p>
        </p:txBody>
      </p:sp>
      <p:sp>
        <p:nvSpPr>
          <p:cNvPr id="51" name="CustomShape 10"/>
          <p:cNvSpPr/>
          <p:nvPr/>
        </p:nvSpPr>
        <p:spPr>
          <a:xfrm>
            <a:off x="664463" y="20720306"/>
            <a:ext cx="9108146" cy="256568"/>
          </a:xfrm>
          <a:prstGeom prst="rect">
            <a:avLst/>
          </a:prstGeom>
          <a:solidFill>
            <a:schemeClr val="tx2">
              <a:lumMod val="40000"/>
              <a:lumOff val="60000"/>
            </a:schemeClr>
          </a:solidFill>
          <a:ln>
            <a:noFill/>
          </a:ln>
        </p:spPr>
      </p:sp>
      <p:sp>
        <p:nvSpPr>
          <p:cNvPr id="52" name="CustomShape 11"/>
          <p:cNvSpPr/>
          <p:nvPr/>
        </p:nvSpPr>
        <p:spPr>
          <a:xfrm>
            <a:off x="9863674" y="20720306"/>
            <a:ext cx="9108146" cy="256568"/>
          </a:xfrm>
          <a:prstGeom prst="rect">
            <a:avLst/>
          </a:prstGeom>
          <a:solidFill>
            <a:schemeClr val="tx2">
              <a:lumMod val="40000"/>
              <a:lumOff val="60000"/>
            </a:schemeClr>
          </a:solidFill>
          <a:ln>
            <a:noFill/>
          </a:ln>
        </p:spPr>
      </p:sp>
      <p:sp>
        <p:nvSpPr>
          <p:cNvPr id="53" name="CustomShape 12"/>
          <p:cNvSpPr/>
          <p:nvPr/>
        </p:nvSpPr>
        <p:spPr>
          <a:xfrm>
            <a:off x="19033826" y="20720306"/>
            <a:ext cx="9108146" cy="256568"/>
          </a:xfrm>
          <a:prstGeom prst="rect">
            <a:avLst/>
          </a:prstGeom>
          <a:solidFill>
            <a:schemeClr val="tx2">
              <a:lumMod val="40000"/>
              <a:lumOff val="60000"/>
            </a:schemeClr>
          </a:solidFill>
          <a:ln>
            <a:noFill/>
          </a:ln>
        </p:spPr>
      </p:sp>
      <p:sp>
        <p:nvSpPr>
          <p:cNvPr id="54" name="CustomShape 13"/>
          <p:cNvSpPr/>
          <p:nvPr/>
        </p:nvSpPr>
        <p:spPr>
          <a:xfrm>
            <a:off x="1458610" y="13438065"/>
            <a:ext cx="7596000" cy="612000"/>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60003" tIns="60003" rIns="60003" bIns="60003"/>
          <a:lstStyle/>
          <a:p>
            <a:pPr>
              <a:lnSpc>
                <a:spcPct val="115000"/>
              </a:lnSpc>
            </a:pPr>
            <a:r>
              <a:rPr lang="en-US" sz="3500" b="1" dirty="0">
                <a:solidFill>
                  <a:srgbClr val="666666"/>
                </a:solidFill>
                <a:latin typeface="Oswald"/>
                <a:ea typeface="Oswald"/>
              </a:rPr>
              <a:t>Results</a:t>
            </a:r>
            <a:endParaRPr dirty="0"/>
          </a:p>
          <a:p>
            <a:pPr>
              <a:lnSpc>
                <a:spcPct val="100000"/>
              </a:lnSpc>
            </a:pPr>
            <a:endParaRPr dirty="0"/>
          </a:p>
        </p:txBody>
      </p:sp>
      <p:sp>
        <p:nvSpPr>
          <p:cNvPr id="55" name="CustomShape 14"/>
          <p:cNvSpPr/>
          <p:nvPr/>
        </p:nvSpPr>
        <p:spPr>
          <a:xfrm>
            <a:off x="1338356" y="4760636"/>
            <a:ext cx="7727265" cy="3141995"/>
          </a:xfrm>
          <a:prstGeom prst="rect">
            <a:avLst/>
          </a:prstGeom>
          <a:noFill/>
          <a:ln>
            <a:noFill/>
          </a:ln>
        </p:spPr>
        <p:txBody>
          <a:bodyPr lIns="60003" tIns="60003" rIns="60003" bIns="60003"/>
          <a:lstStyle/>
          <a:p>
            <a:pPr algn="just">
              <a:lnSpc>
                <a:spcPct val="150000"/>
              </a:lnSpc>
              <a:spcAft>
                <a:spcPts val="525"/>
              </a:spcAft>
            </a:pPr>
            <a:r>
              <a:rPr lang="en-GB" sz="2200" dirty="0">
                <a:latin typeface="Times New Roman" panose="02020603050405020304" pitchFamily="18" charset="0"/>
                <a:ea typeface="Calibri" panose="020F0502020204030204" pitchFamily="34" charset="0"/>
                <a:cs typeface="Times New Roman" panose="02020603050405020304" pitchFamily="18" charset="0"/>
              </a:rPr>
              <a:t>Clustering, which seeks to group the items based on their similarity, plays a crucial role in data science. The density of the data, graphs, or any other such statistical observations or distributions are used to categorise the data.</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525"/>
              </a:spcAft>
            </a:pPr>
            <a:r>
              <a:rPr lang="en-GB" sz="2200" dirty="0">
                <a:latin typeface="Times New Roman" panose="02020603050405020304" pitchFamily="18" charset="0"/>
                <a:ea typeface="Calibri" panose="020F0502020204030204" pitchFamily="34" charset="0"/>
                <a:cs typeface="Times New Roman" panose="02020603050405020304" pitchFamily="18" charset="0"/>
              </a:rPr>
              <a:t>Fitting refers to the changes made to the parameters in order to increase the precision of the data or outcomes.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endParaRPr dirty="0"/>
          </a:p>
        </p:txBody>
      </p:sp>
      <p:sp>
        <p:nvSpPr>
          <p:cNvPr id="59" name="CustomShape 18"/>
          <p:cNvSpPr/>
          <p:nvPr/>
        </p:nvSpPr>
        <p:spPr>
          <a:xfrm>
            <a:off x="10251468" y="4524795"/>
            <a:ext cx="8191215" cy="1489913"/>
          </a:xfrm>
          <a:prstGeom prst="rect">
            <a:avLst/>
          </a:prstGeom>
          <a:noFill/>
          <a:ln>
            <a:noFill/>
          </a:ln>
        </p:spPr>
        <p:txBody>
          <a:bodyPr lIns="60003" tIns="60003" rIns="60003" bIns="60003"/>
          <a:lstStyle/>
          <a:p>
            <a:pPr algn="just">
              <a:lnSpc>
                <a:spcPct val="150000"/>
              </a:lnSpc>
              <a:spcAft>
                <a:spcPts val="525"/>
              </a:spcAft>
            </a:pPr>
            <a:r>
              <a:rPr lang="en-GB" sz="2000" dirty="0">
                <a:latin typeface="Times New Roman" panose="02020603050405020304" pitchFamily="18" charset="0"/>
                <a:ea typeface="Calibri" panose="020F0502020204030204" pitchFamily="34" charset="0"/>
                <a:cs typeface="Times New Roman" panose="02020603050405020304" pitchFamily="18" charset="0"/>
              </a:rPr>
              <a:t>By using above elbow method 3 suitable cluster points which are 2 3 5 as 5 is the last cluster point because of that 5 cluster point has been selected for K-Means algorithm.</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0" name="CustomShape 29"/>
          <p:cNvSpPr/>
          <p:nvPr/>
        </p:nvSpPr>
        <p:spPr>
          <a:xfrm>
            <a:off x="588262" y="446258"/>
            <a:ext cx="432574" cy="2828385"/>
          </a:xfrm>
          <a:prstGeom prst="rect">
            <a:avLst/>
          </a:prstGeom>
          <a:solidFill>
            <a:schemeClr val="tx2"/>
          </a:solidFill>
          <a:ln>
            <a:noFill/>
          </a:ln>
        </p:spPr>
      </p:sp>
      <p:sp>
        <p:nvSpPr>
          <p:cNvPr id="36" name="CustomShape 9">
            <a:extLst>
              <a:ext uri="{FF2B5EF4-FFF2-40B4-BE49-F238E27FC236}">
                <a16:creationId xmlns:a16="http://schemas.microsoft.com/office/drawing/2014/main" id="{81AF84A5-92FC-4AAF-ABC0-F373AD9BE6D2}"/>
              </a:ext>
            </a:extLst>
          </p:cNvPr>
          <p:cNvSpPr/>
          <p:nvPr/>
        </p:nvSpPr>
        <p:spPr>
          <a:xfrm>
            <a:off x="1397669" y="8197672"/>
            <a:ext cx="7596000" cy="612000"/>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60003" tIns="60003" rIns="60003" bIns="60003"/>
          <a:lstStyle/>
          <a:p>
            <a:pPr>
              <a:lnSpc>
                <a:spcPct val="115000"/>
              </a:lnSpc>
            </a:pPr>
            <a:r>
              <a:rPr lang="en-US" sz="3500" b="1" dirty="0">
                <a:solidFill>
                  <a:srgbClr val="666666"/>
                </a:solidFill>
                <a:latin typeface="Oswald"/>
              </a:rPr>
              <a:t>Method </a:t>
            </a:r>
            <a:endParaRPr sz="3500" b="1" dirty="0">
              <a:solidFill>
                <a:srgbClr val="666666"/>
              </a:solidFill>
              <a:latin typeface="Oswald"/>
            </a:endParaRPr>
          </a:p>
          <a:p>
            <a:pPr>
              <a:lnSpc>
                <a:spcPct val="115000"/>
              </a:lnSpc>
            </a:pPr>
            <a:endParaRPr sz="3500" b="1" dirty="0">
              <a:solidFill>
                <a:srgbClr val="666666"/>
              </a:solidFill>
              <a:latin typeface="Oswald"/>
            </a:endParaRPr>
          </a:p>
        </p:txBody>
      </p:sp>
      <p:sp>
        <p:nvSpPr>
          <p:cNvPr id="37" name="CustomShape 14">
            <a:extLst>
              <a:ext uri="{FF2B5EF4-FFF2-40B4-BE49-F238E27FC236}">
                <a16:creationId xmlns:a16="http://schemas.microsoft.com/office/drawing/2014/main" id="{3DAF5BF6-5F85-40A1-9487-5BFE8669DEB8}"/>
              </a:ext>
            </a:extLst>
          </p:cNvPr>
          <p:cNvSpPr/>
          <p:nvPr/>
        </p:nvSpPr>
        <p:spPr>
          <a:xfrm>
            <a:off x="1397669" y="9029446"/>
            <a:ext cx="7717883" cy="4303495"/>
          </a:xfrm>
          <a:prstGeom prst="rect">
            <a:avLst/>
          </a:prstGeom>
          <a:noFill/>
          <a:ln>
            <a:noFill/>
          </a:ln>
        </p:spPr>
        <p:txBody>
          <a:bodyPr lIns="60003" tIns="60003" rIns="60003" bIns="60003"/>
          <a:lstStyle/>
          <a:p>
            <a:pPr algn="just">
              <a:lnSpc>
                <a:spcPct val="150000"/>
              </a:lnSpc>
              <a:spcAft>
                <a:spcPts val="525"/>
              </a:spcAft>
            </a:pPr>
            <a:r>
              <a:rPr lang="en-GB" sz="2000" dirty="0">
                <a:latin typeface="Times New Roman" panose="02020603050405020304" pitchFamily="18" charset="0"/>
                <a:ea typeface="Calibri" panose="020F0502020204030204" pitchFamily="34" charset="0"/>
                <a:cs typeface="Times New Roman" panose="02020603050405020304" pitchFamily="18" charset="0"/>
              </a:rPr>
              <a:t>China, Japan, Canada, Germany, the United Kingdom, and India were the nations chosen. Several statistics, including per capita energy consumption for K-Means clustering and the number of pupils enrolled in elementary and secondary schools for data fitting and data prediction.</a:t>
            </a:r>
          </a:p>
          <a:p>
            <a:pPr algn="just">
              <a:lnSpc>
                <a:spcPct val="150000"/>
              </a:lnSpc>
              <a:spcAft>
                <a:spcPts val="525"/>
              </a:spcAft>
            </a:pPr>
            <a:r>
              <a:rPr lang="en-GB" sz="2000" dirty="0">
                <a:latin typeface="Times New Roman" panose="02020603050405020304" pitchFamily="18" charset="0"/>
                <a:ea typeface="Calibri" panose="020F0502020204030204" pitchFamily="34" charset="0"/>
                <a:cs typeface="Times New Roman" panose="02020603050405020304" pitchFamily="18" charset="0"/>
              </a:rPr>
              <a:t>utilised </a:t>
            </a:r>
            <a:r>
              <a:rPr lang="en-GB" sz="2000" dirty="0" err="1">
                <a:latin typeface="Times New Roman" panose="02020603050405020304" pitchFamily="18" charset="0"/>
                <a:ea typeface="Calibri" panose="020F0502020204030204" pitchFamily="34" charset="0"/>
                <a:cs typeface="Times New Roman" panose="02020603050405020304" pitchFamily="18" charset="0"/>
              </a:rPr>
              <a:t>MinMaxScaler</a:t>
            </a:r>
            <a:r>
              <a:rPr lang="en-GB" sz="2000" dirty="0">
                <a:latin typeface="Times New Roman" panose="02020603050405020304" pitchFamily="18" charset="0"/>
                <a:ea typeface="Calibri" panose="020F0502020204030204" pitchFamily="34" charset="0"/>
                <a:cs typeface="Times New Roman" panose="02020603050405020304" pitchFamily="18" charset="0"/>
              </a:rPr>
              <a:t>() to normalise the data collection before using the necessary function for clustering and fitting.</a:t>
            </a:r>
          </a:p>
          <a:p>
            <a:pPr algn="just">
              <a:lnSpc>
                <a:spcPct val="150000"/>
              </a:lnSpc>
              <a:spcAft>
                <a:spcPts val="525"/>
              </a:spcAft>
            </a:pPr>
            <a:r>
              <a:rPr lang="en-GB" sz="2000" dirty="0">
                <a:latin typeface="Times New Roman" panose="02020603050405020304" pitchFamily="18" charset="0"/>
                <a:ea typeface="Calibri" panose="020F0502020204030204" pitchFamily="34" charset="0"/>
                <a:cs typeface="Times New Roman" panose="02020603050405020304" pitchFamily="18" charset="0"/>
              </a:rPr>
              <a:t>Six national statistics from 1971 to 2014 were utilised in K-Means and for fitting from 2007 to 2019 has been utilized, and the predictions were made between 1960 and 2030.</a:t>
            </a:r>
          </a:p>
          <a:p>
            <a:pPr algn="just">
              <a:lnSpc>
                <a:spcPct val="150000"/>
              </a:lnSpc>
              <a:spcAft>
                <a:spcPts val="525"/>
              </a:spcAft>
            </a:pP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endParaRPr sz="1300" dirty="0"/>
          </a:p>
        </p:txBody>
      </p:sp>
      <p:sp>
        <p:nvSpPr>
          <p:cNvPr id="41" name="CustomShape 14">
            <a:extLst>
              <a:ext uri="{FF2B5EF4-FFF2-40B4-BE49-F238E27FC236}">
                <a16:creationId xmlns:a16="http://schemas.microsoft.com/office/drawing/2014/main" id="{E7682F74-6FB9-49E7-97A0-DF03C2058B03}"/>
              </a:ext>
            </a:extLst>
          </p:cNvPr>
          <p:cNvSpPr/>
          <p:nvPr/>
        </p:nvSpPr>
        <p:spPr>
          <a:xfrm>
            <a:off x="1397669" y="14143218"/>
            <a:ext cx="7777196" cy="6577088"/>
          </a:xfrm>
          <a:prstGeom prst="rect">
            <a:avLst/>
          </a:prstGeom>
          <a:noFill/>
          <a:ln>
            <a:noFill/>
          </a:ln>
        </p:spPr>
        <p:txBody>
          <a:bodyPr lIns="60003" tIns="60003" rIns="60003" bIns="60003"/>
          <a:lstStyle/>
          <a:p>
            <a:pPr algn="just">
              <a:lnSpc>
                <a:spcPct val="150000"/>
              </a:lnSpc>
              <a:spcAft>
                <a:spcPts val="525"/>
              </a:spcAft>
            </a:pPr>
            <a:r>
              <a:rPr lang="en-US" sz="2200" b="1" u="sng" dirty="0">
                <a:latin typeface="Times New Roman" panose="02020603050405020304" pitchFamily="18" charset="0"/>
                <a:ea typeface="Calibri" panose="020F0502020204030204" pitchFamily="34" charset="0"/>
                <a:cs typeface="Times New Roman" panose="02020603050405020304" pitchFamily="18" charset="0"/>
              </a:rPr>
              <a:t>K-Means</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50000"/>
              </a:lnSpc>
              <a:spcAft>
                <a:spcPts val="525"/>
              </a:spcAft>
            </a:pP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525"/>
              </a:spcAft>
            </a:pP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525"/>
              </a:spcAft>
            </a:pPr>
            <a:r>
              <a:rPr lang="en-GB" sz="2000" dirty="0">
                <a:latin typeface="Times New Roman" panose="02020603050405020304" pitchFamily="18" charset="0"/>
                <a:ea typeface="Calibri" panose="020F0502020204030204" pitchFamily="34" charset="0"/>
                <a:cs typeface="Times New Roman" panose="02020603050405020304" pitchFamily="18" charset="0"/>
              </a:rPr>
              <a:t>In order to conduct a comparative analysis using the clustering and fitting approach, all of the indicators that were chosen for this study for all of the nations are shown in the above image.</a:t>
            </a:r>
          </a:p>
          <a:p>
            <a:pPr algn="just">
              <a:lnSpc>
                <a:spcPct val="150000"/>
              </a:lnSpc>
              <a:spcAft>
                <a:spcPts val="525"/>
              </a:spcAft>
            </a:pPr>
            <a:r>
              <a:rPr lang="en-GB" sz="2000" dirty="0">
                <a:latin typeface="Times New Roman" panose="02020603050405020304" pitchFamily="18" charset="0"/>
                <a:ea typeface="Calibri" panose="020F0502020204030204" pitchFamily="34" charset="0"/>
                <a:cs typeface="Times New Roman" panose="02020603050405020304" pitchFamily="18" charset="0"/>
              </a:rPr>
              <a:t>The findings are displayed below after first applying the k means procedure to determine how many clusters are required.</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8" name="CustomShape 18">
            <a:extLst>
              <a:ext uri="{FF2B5EF4-FFF2-40B4-BE49-F238E27FC236}">
                <a16:creationId xmlns:a16="http://schemas.microsoft.com/office/drawing/2014/main" id="{A45C6B67-B7D1-4F2C-85F8-36A0BD1818BD}"/>
              </a:ext>
            </a:extLst>
          </p:cNvPr>
          <p:cNvSpPr/>
          <p:nvPr/>
        </p:nvSpPr>
        <p:spPr>
          <a:xfrm>
            <a:off x="10286614" y="6012279"/>
            <a:ext cx="8191215" cy="3269181"/>
          </a:xfrm>
          <a:prstGeom prst="rect">
            <a:avLst/>
          </a:prstGeom>
          <a:noFill/>
          <a:ln>
            <a:noFill/>
          </a:ln>
        </p:spPr>
        <p:txBody>
          <a:bodyPr lIns="60003" tIns="60003" rIns="60003" bIns="60003"/>
          <a:lstStyle/>
          <a:p>
            <a:pPr algn="just">
              <a:lnSpc>
                <a:spcPct val="150000"/>
              </a:lnSpc>
              <a:spcAft>
                <a:spcPts val="525"/>
              </a:spcAft>
            </a:pPr>
            <a:r>
              <a:rPr lang="en-GB" sz="2000" dirty="0">
                <a:latin typeface="Times New Roman" panose="02020603050405020304" pitchFamily="18" charset="0"/>
                <a:ea typeface="Calibri" panose="020F0502020204030204" pitchFamily="34" charset="0"/>
                <a:cs typeface="Times New Roman" panose="02020603050405020304" pitchFamily="18" charset="0"/>
              </a:rPr>
              <a:t>Pandas was used to analyse the data using an algorithm, clustering, and fitting techniques.</a:t>
            </a:r>
          </a:p>
          <a:p>
            <a:pPr algn="just">
              <a:lnSpc>
                <a:spcPct val="150000"/>
              </a:lnSpc>
              <a:spcAft>
                <a:spcPts val="525"/>
              </a:spcAft>
            </a:pPr>
            <a:r>
              <a:rPr lang="en-GB" sz="2000" dirty="0">
                <a:latin typeface="Times New Roman" panose="02020603050405020304" pitchFamily="18" charset="0"/>
                <a:ea typeface="Calibri" panose="020F0502020204030204" pitchFamily="34" charset="0"/>
                <a:cs typeface="Times New Roman" panose="02020603050405020304" pitchFamily="18" charset="0"/>
              </a:rPr>
              <a:t>The table below provides data on energy usage for all countries between the years of 1971 and 2014 that were chosen for this study with the intention of conducting a comparative comparison. The graphic makes it obvious that as the population has grown, the overall demand of energy has gone up year after year.</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80" name="CustomShape 18">
            <a:extLst>
              <a:ext uri="{FF2B5EF4-FFF2-40B4-BE49-F238E27FC236}">
                <a16:creationId xmlns:a16="http://schemas.microsoft.com/office/drawing/2014/main" id="{A4CFADFB-E79D-4B63-9336-78B7511977B6}"/>
              </a:ext>
            </a:extLst>
          </p:cNvPr>
          <p:cNvSpPr/>
          <p:nvPr/>
        </p:nvSpPr>
        <p:spPr>
          <a:xfrm>
            <a:off x="10306192" y="13293143"/>
            <a:ext cx="8191215" cy="2244993"/>
          </a:xfrm>
          <a:prstGeom prst="rect">
            <a:avLst/>
          </a:prstGeom>
          <a:noFill/>
          <a:ln>
            <a:noFill/>
          </a:ln>
        </p:spPr>
        <p:txBody>
          <a:bodyPr lIns="60003" tIns="60003" rIns="60003" bIns="60003"/>
          <a:lstStyle/>
          <a:p>
            <a:pPr algn="just">
              <a:lnSpc>
                <a:spcPct val="150000"/>
              </a:lnSpc>
              <a:spcAft>
                <a:spcPts val="525"/>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The above image is showing that how the energy consumption has been increasing every by year and as the people are getting educated the renewable energy usage us getting improved that can be seen in cluster-2 and energy consumption per capita was most in cluster 5. </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2" name="CustomShape 18">
            <a:extLst>
              <a:ext uri="{FF2B5EF4-FFF2-40B4-BE49-F238E27FC236}">
                <a16:creationId xmlns:a16="http://schemas.microsoft.com/office/drawing/2014/main" id="{AC28CD87-889C-42EC-948B-4C0FDF0E0365}"/>
              </a:ext>
            </a:extLst>
          </p:cNvPr>
          <p:cNvSpPr/>
          <p:nvPr/>
        </p:nvSpPr>
        <p:spPr>
          <a:xfrm>
            <a:off x="19391639" y="4466806"/>
            <a:ext cx="8256575" cy="2387753"/>
          </a:xfrm>
          <a:prstGeom prst="rect">
            <a:avLst/>
          </a:prstGeom>
          <a:noFill/>
          <a:ln>
            <a:noFill/>
          </a:ln>
        </p:spPr>
        <p:txBody>
          <a:bodyPr lIns="60003" tIns="60003" rIns="60003" bIns="60003"/>
          <a:lstStyle/>
          <a:p>
            <a:pPr algn="just">
              <a:lnSpc>
                <a:spcPct val="150000"/>
              </a:lnSpc>
              <a:spcAft>
                <a:spcPts val="525"/>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The above image shows the education enrolment of India from 2007 to 2019 and as you can observe the people who are getting enrolled is increasing year by year.</a:t>
            </a:r>
          </a:p>
          <a:p>
            <a:pPr algn="just">
              <a:lnSpc>
                <a:spcPct val="150000"/>
              </a:lnSpc>
              <a:spcAft>
                <a:spcPts val="525"/>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To find the fit we have used to fitting method which are exponential function and logistic function</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4" name="CustomShape 18">
            <a:extLst>
              <a:ext uri="{FF2B5EF4-FFF2-40B4-BE49-F238E27FC236}">
                <a16:creationId xmlns:a16="http://schemas.microsoft.com/office/drawing/2014/main" id="{154AEAE1-74F6-4836-8169-84241360B2DE}"/>
              </a:ext>
            </a:extLst>
          </p:cNvPr>
          <p:cNvSpPr/>
          <p:nvPr/>
        </p:nvSpPr>
        <p:spPr>
          <a:xfrm>
            <a:off x="19512919" y="10933292"/>
            <a:ext cx="8149960" cy="1421992"/>
          </a:xfrm>
          <a:prstGeom prst="rect">
            <a:avLst/>
          </a:prstGeom>
          <a:noFill/>
          <a:ln>
            <a:noFill/>
          </a:ln>
        </p:spPr>
        <p:txBody>
          <a:bodyPr lIns="60003" tIns="60003" rIns="60003" bIns="60003"/>
          <a:lstStyle/>
          <a:p>
            <a:pPr algn="just">
              <a:lnSpc>
                <a:spcPct val="150000"/>
              </a:lnSpc>
              <a:spcAft>
                <a:spcPts val="525"/>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With the above visualization we can see that fit has been successful and the predication of the student enrolment has been generated by the logistic fitting as shown below</a:t>
            </a:r>
          </a:p>
        </p:txBody>
      </p:sp>
      <p:sp>
        <p:nvSpPr>
          <p:cNvPr id="86" name="CustomShape 18">
            <a:extLst>
              <a:ext uri="{FF2B5EF4-FFF2-40B4-BE49-F238E27FC236}">
                <a16:creationId xmlns:a16="http://schemas.microsoft.com/office/drawing/2014/main" id="{53D596FB-24A5-4629-B3B6-1D3D0B263351}"/>
              </a:ext>
            </a:extLst>
          </p:cNvPr>
          <p:cNvSpPr/>
          <p:nvPr/>
        </p:nvSpPr>
        <p:spPr>
          <a:xfrm>
            <a:off x="19547831" y="14877732"/>
            <a:ext cx="8149960" cy="1505608"/>
          </a:xfrm>
          <a:prstGeom prst="rect">
            <a:avLst/>
          </a:prstGeom>
          <a:noFill/>
          <a:ln>
            <a:noFill/>
          </a:ln>
        </p:spPr>
        <p:txBody>
          <a:bodyPr lIns="60003" tIns="60003" rIns="60003" bIns="60003"/>
          <a:lstStyle/>
          <a:p>
            <a:pPr algn="just">
              <a:lnSpc>
                <a:spcPct val="150000"/>
              </a:lnSpc>
              <a:spcAft>
                <a:spcPts val="525"/>
              </a:spcAft>
            </a:pPr>
            <a:r>
              <a:rPr lang="en-GB" sz="2000" dirty="0">
                <a:latin typeface="Times New Roman" panose="02020603050405020304" pitchFamily="18" charset="0"/>
                <a:ea typeface="Calibri" panose="020F0502020204030204" pitchFamily="34" charset="0"/>
                <a:cs typeface="Times New Roman" panose="02020603050405020304" pitchFamily="18" charset="0"/>
              </a:rPr>
              <a:t>According to the projection shown in the above graphic, student enrolment increased significantly after 1990 after showing relatively little change up to that point. Beginning in 2025–2026, enrolment is expected to stabilise.</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7" name="CustomShape 13">
            <a:extLst>
              <a:ext uri="{FF2B5EF4-FFF2-40B4-BE49-F238E27FC236}">
                <a16:creationId xmlns:a16="http://schemas.microsoft.com/office/drawing/2014/main" id="{86CD070D-7D38-4B42-AD6E-AD0FF65B2C04}"/>
              </a:ext>
            </a:extLst>
          </p:cNvPr>
          <p:cNvSpPr/>
          <p:nvPr/>
        </p:nvSpPr>
        <p:spPr>
          <a:xfrm>
            <a:off x="19547831" y="16486037"/>
            <a:ext cx="7596000" cy="612000"/>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60003" tIns="60003" rIns="60003" bIns="60003"/>
          <a:lstStyle/>
          <a:p>
            <a:pPr>
              <a:lnSpc>
                <a:spcPct val="115000"/>
              </a:lnSpc>
            </a:pPr>
            <a:r>
              <a:rPr lang="en-US" sz="3500" b="1" dirty="0">
                <a:solidFill>
                  <a:srgbClr val="666666"/>
                </a:solidFill>
                <a:latin typeface="Oswald"/>
                <a:ea typeface="Oswald"/>
              </a:rPr>
              <a:t>Conclusion </a:t>
            </a:r>
            <a:endParaRPr dirty="0"/>
          </a:p>
          <a:p>
            <a:pPr>
              <a:lnSpc>
                <a:spcPct val="100000"/>
              </a:lnSpc>
            </a:pPr>
            <a:endParaRPr dirty="0"/>
          </a:p>
        </p:txBody>
      </p:sp>
      <p:sp>
        <p:nvSpPr>
          <p:cNvPr id="88" name="CustomShape 18">
            <a:extLst>
              <a:ext uri="{FF2B5EF4-FFF2-40B4-BE49-F238E27FC236}">
                <a16:creationId xmlns:a16="http://schemas.microsoft.com/office/drawing/2014/main" id="{7135BA2C-C25C-45BD-8F66-1F5022BAEFB9}"/>
              </a:ext>
            </a:extLst>
          </p:cNvPr>
          <p:cNvSpPr/>
          <p:nvPr/>
        </p:nvSpPr>
        <p:spPr>
          <a:xfrm>
            <a:off x="19479379" y="17138669"/>
            <a:ext cx="8218412" cy="3478940"/>
          </a:xfrm>
          <a:prstGeom prst="rect">
            <a:avLst/>
          </a:prstGeom>
          <a:noFill/>
          <a:ln>
            <a:noFill/>
          </a:ln>
        </p:spPr>
        <p:txBody>
          <a:bodyPr lIns="60003" tIns="60003" rIns="60003" bIns="60003"/>
          <a:lstStyle/>
          <a:p>
            <a:pPr algn="just">
              <a:lnSpc>
                <a:spcPct val="150000"/>
              </a:lnSpc>
              <a:spcAft>
                <a:spcPts val="525"/>
              </a:spcAft>
            </a:pPr>
            <a:r>
              <a:rPr lang="en-GB" sz="2000" dirty="0">
                <a:latin typeface="Times New Roman" panose="02020603050405020304" pitchFamily="18" charset="0"/>
                <a:ea typeface="Calibri" panose="020F0502020204030204" pitchFamily="34" charset="0"/>
                <a:cs typeface="Times New Roman" panose="02020603050405020304" pitchFamily="18" charset="0"/>
              </a:rPr>
              <a:t>As a nations population increases so will its need for services which will increase the amount of energy consumed. Population education and energy consumption are related to each other. There was a decrease in energy consumption when there was less students. The demand for various applications led to an increase in energy consumption once students were in school.</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56D9A5E1-F8A4-9E40-5B0D-E413B7A15588}"/>
              </a:ext>
            </a:extLst>
          </p:cNvPr>
          <p:cNvPicPr>
            <a:picLocks noChangeAspect="1"/>
          </p:cNvPicPr>
          <p:nvPr/>
        </p:nvPicPr>
        <p:blipFill>
          <a:blip r:embed="rId3"/>
          <a:stretch>
            <a:fillRect/>
          </a:stretch>
        </p:blipFill>
        <p:spPr>
          <a:xfrm>
            <a:off x="2815066" y="14216404"/>
            <a:ext cx="6359799" cy="1480637"/>
          </a:xfrm>
          <a:prstGeom prst="rect">
            <a:avLst/>
          </a:prstGeom>
        </p:spPr>
      </p:pic>
      <p:pic>
        <p:nvPicPr>
          <p:cNvPr id="20" name="Picture 19">
            <a:extLst>
              <a:ext uri="{FF2B5EF4-FFF2-40B4-BE49-F238E27FC236}">
                <a16:creationId xmlns:a16="http://schemas.microsoft.com/office/drawing/2014/main" id="{DF4B478D-D907-334F-1E7B-77B32AFC9BE6}"/>
              </a:ext>
            </a:extLst>
          </p:cNvPr>
          <p:cNvPicPr>
            <a:picLocks noChangeAspect="1"/>
          </p:cNvPicPr>
          <p:nvPr/>
        </p:nvPicPr>
        <p:blipFill>
          <a:blip r:embed="rId4"/>
          <a:stretch>
            <a:fillRect/>
          </a:stretch>
        </p:blipFill>
        <p:spPr>
          <a:xfrm>
            <a:off x="903596" y="18165874"/>
            <a:ext cx="8869013" cy="2387962"/>
          </a:xfrm>
          <a:prstGeom prst="rect">
            <a:avLst/>
          </a:prstGeom>
        </p:spPr>
      </p:pic>
      <p:sp>
        <p:nvSpPr>
          <p:cNvPr id="23" name="TextBox 22">
            <a:extLst>
              <a:ext uri="{FF2B5EF4-FFF2-40B4-BE49-F238E27FC236}">
                <a16:creationId xmlns:a16="http://schemas.microsoft.com/office/drawing/2014/main" id="{3B3E23D4-6709-1666-26F8-E5FAE7770B60}"/>
              </a:ext>
            </a:extLst>
          </p:cNvPr>
          <p:cNvSpPr txBox="1"/>
          <p:nvPr/>
        </p:nvSpPr>
        <p:spPr>
          <a:xfrm>
            <a:off x="10266682" y="15418199"/>
            <a:ext cx="8191215" cy="2747675"/>
          </a:xfrm>
          <a:prstGeom prst="rect">
            <a:avLst/>
          </a:prstGeom>
          <a:noFill/>
        </p:spPr>
        <p:txBody>
          <a:bodyPr wrap="square" rtlCol="0">
            <a:spAutoFit/>
          </a:bodyPr>
          <a:lstStyle/>
          <a:p>
            <a:r>
              <a:rPr lang="en-GB" sz="2200" b="1" u="sng" dirty="0">
                <a:latin typeface="Times New Roman" panose="02020603050405020304" pitchFamily="18" charset="0"/>
                <a:ea typeface="Calibri" panose="020F0502020204030204" pitchFamily="34" charset="0"/>
                <a:cs typeface="Times New Roman" panose="02020603050405020304" pitchFamily="18" charset="0"/>
              </a:rPr>
              <a:t>Fitting</a:t>
            </a:r>
            <a:r>
              <a:rPr lang="en-GB" sz="2200" dirty="0"/>
              <a:t>:-</a:t>
            </a:r>
          </a:p>
          <a:p>
            <a:pPr algn="just">
              <a:lnSpc>
                <a:spcPct val="150000"/>
              </a:lnSpc>
              <a:spcAft>
                <a:spcPts val="525"/>
              </a:spcAft>
            </a:pPr>
            <a:r>
              <a:rPr lang="en-GB" sz="2000" dirty="0">
                <a:latin typeface="Times New Roman" panose="02020603050405020304" pitchFamily="18" charset="0"/>
                <a:ea typeface="Calibri" panose="020F0502020204030204" pitchFamily="34" charset="0"/>
                <a:cs typeface="Times New Roman" panose="02020603050405020304" pitchFamily="18" charset="0"/>
              </a:rPr>
              <a:t>The data for Indian education enrolment from the years 2007 to 2019 was used, and I used the pupils enrolled in elementary and high schools for fitting.</a:t>
            </a:r>
          </a:p>
          <a:p>
            <a:pPr algn="just">
              <a:lnSpc>
                <a:spcPct val="150000"/>
              </a:lnSpc>
              <a:spcAft>
                <a:spcPts val="525"/>
              </a:spcAft>
            </a:pPr>
            <a:r>
              <a:rPr lang="en-GB" sz="2000" dirty="0">
                <a:latin typeface="Times New Roman" panose="02020603050405020304" pitchFamily="18" charset="0"/>
                <a:ea typeface="Calibri" panose="020F0502020204030204" pitchFamily="34" charset="0"/>
                <a:cs typeface="Times New Roman" panose="02020603050405020304" pitchFamily="18" charset="0"/>
              </a:rPr>
              <a:t>Because the educational system and people's way of life are being updated on a daily basis, the number of students enrolled directly depends on energy consumption.</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5" name="Picture 24">
            <a:extLst>
              <a:ext uri="{FF2B5EF4-FFF2-40B4-BE49-F238E27FC236}">
                <a16:creationId xmlns:a16="http://schemas.microsoft.com/office/drawing/2014/main" id="{4A3660F0-DBF6-D1F1-5577-5F3264279999}"/>
              </a:ext>
            </a:extLst>
          </p:cNvPr>
          <p:cNvPicPr>
            <a:picLocks noChangeAspect="1"/>
          </p:cNvPicPr>
          <p:nvPr/>
        </p:nvPicPr>
        <p:blipFill>
          <a:blip r:embed="rId5"/>
          <a:stretch>
            <a:fillRect/>
          </a:stretch>
        </p:blipFill>
        <p:spPr>
          <a:xfrm>
            <a:off x="10322368" y="18092568"/>
            <a:ext cx="7773485" cy="2627738"/>
          </a:xfrm>
          <a:prstGeom prst="rect">
            <a:avLst/>
          </a:prstGeom>
        </p:spPr>
      </p:pic>
      <p:sp>
        <p:nvSpPr>
          <p:cNvPr id="26" name="TextBox 25">
            <a:extLst>
              <a:ext uri="{FF2B5EF4-FFF2-40B4-BE49-F238E27FC236}">
                <a16:creationId xmlns:a16="http://schemas.microsoft.com/office/drawing/2014/main" id="{4D20E3E1-975B-6567-D926-67EDA0C9A50C}"/>
              </a:ext>
            </a:extLst>
          </p:cNvPr>
          <p:cNvSpPr txBox="1"/>
          <p:nvPr/>
        </p:nvSpPr>
        <p:spPr>
          <a:xfrm>
            <a:off x="19348533" y="6978906"/>
            <a:ext cx="8218412" cy="1421992"/>
          </a:xfrm>
          <a:prstGeom prst="rect">
            <a:avLst/>
          </a:prstGeom>
          <a:noFill/>
        </p:spPr>
        <p:txBody>
          <a:bodyPr wrap="square" rtlCol="0">
            <a:spAutoFit/>
          </a:bodyPr>
          <a:lstStyle/>
          <a:p>
            <a:pPr algn="just">
              <a:lnSpc>
                <a:spcPct val="150000"/>
              </a:lnSpc>
              <a:spcAft>
                <a:spcPts val="525"/>
              </a:spcAft>
            </a:pPr>
            <a:r>
              <a:rPr lang="en-GB" sz="2000" dirty="0">
                <a:latin typeface="Times New Roman" panose="02020603050405020304" pitchFamily="18" charset="0"/>
                <a:ea typeface="Calibri" panose="020F0502020204030204" pitchFamily="34" charset="0"/>
                <a:cs typeface="Times New Roman" panose="02020603050405020304" pitchFamily="18" charset="0"/>
              </a:rPr>
              <a:t>In exponential fitting method we have used formula “f = n0 * </a:t>
            </a:r>
            <a:r>
              <a:rPr lang="en-GB" sz="2000" dirty="0" err="1">
                <a:latin typeface="Times New Roman" panose="02020603050405020304" pitchFamily="18" charset="0"/>
                <a:ea typeface="Calibri" panose="020F0502020204030204" pitchFamily="34" charset="0"/>
                <a:cs typeface="Times New Roman" panose="02020603050405020304" pitchFamily="18" charset="0"/>
              </a:rPr>
              <a:t>np.exp</a:t>
            </a:r>
            <a:r>
              <a:rPr lang="en-GB" sz="2000" dirty="0">
                <a:latin typeface="Times New Roman" panose="02020603050405020304" pitchFamily="18" charset="0"/>
                <a:ea typeface="Calibri" panose="020F0502020204030204" pitchFamily="34" charset="0"/>
                <a:cs typeface="Times New Roman" panose="02020603050405020304" pitchFamily="18" charset="0"/>
              </a:rPr>
              <a:t>(g*t)”  and in logistic fitting we have used “f = n0 / (1 + </a:t>
            </a:r>
            <a:r>
              <a:rPr lang="en-GB" sz="2000" dirty="0" err="1">
                <a:latin typeface="Times New Roman" panose="02020603050405020304" pitchFamily="18" charset="0"/>
                <a:ea typeface="Calibri" panose="020F0502020204030204" pitchFamily="34" charset="0"/>
                <a:cs typeface="Times New Roman" panose="02020603050405020304" pitchFamily="18" charset="0"/>
              </a:rPr>
              <a:t>np.exp</a:t>
            </a:r>
            <a:r>
              <a:rPr lang="en-GB" sz="2000" dirty="0">
                <a:latin typeface="Times New Roman" panose="02020603050405020304" pitchFamily="18" charset="0"/>
                <a:ea typeface="Calibri" panose="020F0502020204030204" pitchFamily="34" charset="0"/>
                <a:cs typeface="Times New Roman" panose="02020603050405020304" pitchFamily="18" charset="0"/>
              </a:rPr>
              <a:t>(-g*(t - t0)))”  and results are there as below</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0" name="Picture 39">
            <a:extLst>
              <a:ext uri="{FF2B5EF4-FFF2-40B4-BE49-F238E27FC236}">
                <a16:creationId xmlns:a16="http://schemas.microsoft.com/office/drawing/2014/main" id="{D7333027-3684-7E5C-2245-84345A884418}"/>
              </a:ext>
            </a:extLst>
          </p:cNvPr>
          <p:cNvPicPr>
            <a:picLocks noChangeAspect="1"/>
          </p:cNvPicPr>
          <p:nvPr/>
        </p:nvPicPr>
        <p:blipFill>
          <a:blip r:embed="rId6"/>
          <a:stretch>
            <a:fillRect/>
          </a:stretch>
        </p:blipFill>
        <p:spPr>
          <a:xfrm>
            <a:off x="19348533" y="8444737"/>
            <a:ext cx="8125959" cy="2494978"/>
          </a:xfrm>
          <a:prstGeom prst="rect">
            <a:avLst/>
          </a:prstGeom>
        </p:spPr>
      </p:pic>
      <p:pic>
        <p:nvPicPr>
          <p:cNvPr id="48" name="Picture 47" descr="Chart&#10;&#10;Description automatically generated with low confidence">
            <a:extLst>
              <a:ext uri="{FF2B5EF4-FFF2-40B4-BE49-F238E27FC236}">
                <a16:creationId xmlns:a16="http://schemas.microsoft.com/office/drawing/2014/main" id="{75C91A87-1C3F-92D2-C75A-054AE55D90C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721926" y="12289325"/>
            <a:ext cx="7596000" cy="2504464"/>
          </a:xfrm>
          <a:prstGeom prst="rect">
            <a:avLst/>
          </a:prstGeom>
        </p:spPr>
      </p:pic>
      <p:sp>
        <p:nvSpPr>
          <p:cNvPr id="56" name="TextBox 55">
            <a:extLst>
              <a:ext uri="{FF2B5EF4-FFF2-40B4-BE49-F238E27FC236}">
                <a16:creationId xmlns:a16="http://schemas.microsoft.com/office/drawing/2014/main" id="{8757D32D-EA57-D697-D8B6-13BAD9B63DB3}"/>
              </a:ext>
            </a:extLst>
          </p:cNvPr>
          <p:cNvSpPr txBox="1"/>
          <p:nvPr/>
        </p:nvSpPr>
        <p:spPr>
          <a:xfrm>
            <a:off x="1458610" y="2488195"/>
            <a:ext cx="24194579" cy="400110"/>
          </a:xfrm>
          <a:prstGeom prst="rect">
            <a:avLst/>
          </a:prstGeom>
          <a:noFill/>
        </p:spPr>
        <p:txBody>
          <a:bodyPr wrap="square" rtlCol="0">
            <a:spAutoFit/>
          </a:bodyPr>
          <a:lstStyle/>
          <a:p>
            <a:pPr algn="ctr"/>
            <a:r>
              <a:rPr lang="en-GB" sz="2000" b="1" dirty="0"/>
              <a:t>Git Hub Repository link:- </a:t>
            </a:r>
            <a:r>
              <a:rPr lang="en-GB" sz="2000" b="1" dirty="0">
                <a:hlinkClick r:id="rId8"/>
              </a:rPr>
              <a:t>https://github.com/puneethegde72/Cluster-and-Fitting.git</a:t>
            </a:r>
            <a:r>
              <a:rPr lang="en-GB" sz="2000" b="1" dirty="0"/>
              <a:t>  </a:t>
            </a:r>
            <a:endParaRPr lang="en-IN" sz="2000" b="1" dirty="0"/>
          </a:p>
        </p:txBody>
      </p:sp>
      <p:pic>
        <p:nvPicPr>
          <p:cNvPr id="3" name="Picture 2">
            <a:extLst>
              <a:ext uri="{FF2B5EF4-FFF2-40B4-BE49-F238E27FC236}">
                <a16:creationId xmlns:a16="http://schemas.microsoft.com/office/drawing/2014/main" id="{0A20D68C-6F4C-9CCC-9D8B-641050CE35B7}"/>
              </a:ext>
            </a:extLst>
          </p:cNvPr>
          <p:cNvPicPr>
            <a:picLocks noChangeAspect="1"/>
          </p:cNvPicPr>
          <p:nvPr/>
        </p:nvPicPr>
        <p:blipFill>
          <a:blip r:embed="rId9"/>
          <a:stretch>
            <a:fillRect/>
          </a:stretch>
        </p:blipFill>
        <p:spPr>
          <a:xfrm>
            <a:off x="10143235" y="9340447"/>
            <a:ext cx="8510260" cy="3644034"/>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TotalTime>
  <Words>687</Words>
  <Application>Microsoft Office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Oswald</vt:lpstr>
      <vt:lpstr>StarSymbol</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Puneet Hegde</dc:creator>
  <cp:lastModifiedBy>Puneet Ananth Hegde [Student-PECS]</cp:lastModifiedBy>
  <cp:revision>12</cp:revision>
  <dcterms:modified xsi:type="dcterms:W3CDTF">2023-01-19T11:19:43Z</dcterms:modified>
</cp:coreProperties>
</file>