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4D30EDE-AD82-480C-9C88-686D16CD7AF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2023-07-27T13:01:28Z</dcterms:created>
  <dc:creator/>
  <dc:description/>
  <dc:language>en-IN</dc:language>
  <cp:lastModifiedBy/>
  <dcterms:modified xsi:type="dcterms:W3CDTF">2023-07-27T13:11:40Z</dcterms:modified>
  <cp:revision>1</cp:revision>
  <dc:subject/>
  <dc:title/>
</cp:coreProperties>
</file>