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441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50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27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094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12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20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03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23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89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5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fishches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sz="3600"/>
              <a:t>rStock : A Reinforcement Learning based Chess Engine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Puneeth N</a:t>
            </a:r>
          </a:p>
          <a:p>
            <a:pPr>
              <a:buNone/>
            </a:pPr>
            <a:r>
              <a:rPr lang="en-GB"/>
              <a:t>Rahul A R</a:t>
            </a:r>
            <a:br>
              <a:rPr lang="en-GB"/>
            </a:br>
            <a:r>
              <a:rPr lang="en-GB"/>
              <a:t>Sindhu Priyadarshini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Future Work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Optimize training time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Test with different learning modules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Ensemble NN with other models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Integrate endgame books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Objective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To create a self learning chess engine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Should improve over time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Should learn from a teacher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Should mimic human learning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Background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Current engines : Minimax and α-β pruning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Most of the engines do not learn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Explicit feature extraction. Eg: Piece value, Board control, Connectivity, etc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No successful NN based engines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Terms to know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UCI / XBoard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PGN, FEN, ELO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Castling, En Passant, Zugzwang, etc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Rank and File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Architecture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4 components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Teacher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Trainer / Tester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Player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UI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Mutually independent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3628" y="0"/>
            <a:ext cx="2758896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2740276" y="2075949"/>
            <a:ext cx="3009000" cy="2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144951" y="3966674"/>
            <a:ext cx="2604299" cy="296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740949" y="1853697"/>
            <a:ext cx="1297425" cy="74090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/>
              <a:t>Training Data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039089" y="1112099"/>
            <a:ext cx="2372699" cy="35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sz="3000">
                <a:solidFill>
                  <a:srgbClr val="FFFFFF"/>
                </a:solidFill>
              </a:rPr>
              <a:t>Trainer</a:t>
            </a:r>
          </a:p>
        </p:txBody>
      </p:sp>
      <p:sp>
        <p:nvSpPr>
          <p:cNvPr id="58" name="Shape 58"/>
          <p:cNvSpPr/>
          <p:nvPr/>
        </p:nvSpPr>
        <p:spPr>
          <a:xfrm rot="5400000">
            <a:off x="5749196" y="1623494"/>
            <a:ext cx="2952499" cy="29298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 txBox="1"/>
          <p:nvPr/>
        </p:nvSpPr>
        <p:spPr>
          <a:xfrm>
            <a:off x="3336325" y="101950"/>
            <a:ext cx="5354100" cy="61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3600" b="1">
                <a:solidFill>
                  <a:srgbClr val="FFFFFF"/>
                </a:solidFill>
              </a:rPr>
              <a:t>Architecture Diagram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Teacher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Stockfish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http://stockfishchess.org/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Most powerful open source engine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ELO rating : 3222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Used with SCID and UCI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Neural Network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NN = {262, 262, 262, 1}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µ = 0.1 and ɛ = 0.35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Backpropagation 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Activation : Sigmoid</a:t>
            </a:r>
          </a:p>
          <a:p>
            <a:endParaRPr lang="en-GB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Training data : FEN, Eval score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Output : -30001 to 30001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Conclusion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Learning depends on quality of thinking lines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Ability for complex analysis is weak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GB"/>
              <a:t>3 potential reasons for weakness :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Neural Networks not optimal for Chess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The network is too small</a:t>
            </a:r>
          </a:p>
          <a:p>
            <a:pPr marL="914400" lvl="1" indent="-3810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-GB"/>
              <a:t>The training is not sufficient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simple-dark</vt:lpstr>
      <vt:lpstr>rStock : A Reinforcement Learning based Chess Engine</vt:lpstr>
      <vt:lpstr>Objective</vt:lpstr>
      <vt:lpstr>Background</vt:lpstr>
      <vt:lpstr>Terms to know</vt:lpstr>
      <vt:lpstr>Architecture</vt:lpstr>
      <vt:lpstr>PowerPoint Presentation</vt:lpstr>
      <vt:lpstr>Teacher</vt:lpstr>
      <vt:lpstr>Neural Network</vt:lpstr>
      <vt:lpstr>Conclusion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rStock : A Reinforcement Learning based Chess Engine</dc:title>
  <cp:lastModifiedBy>puneeth</cp:lastModifiedBy>
  <cp:revision>1</cp:revision>
  <dcterms:modified xsi:type="dcterms:W3CDTF">2013-12-09T19:29:46Z</dcterms:modified>
</cp:coreProperties>
</file>