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2" r:id="rId1"/>
  </p:sldMasterIdLst>
  <p:notesMasterIdLst>
    <p:notesMasterId r:id="rId5"/>
  </p:notesMasterIdLst>
  <p:sldIdLst>
    <p:sldId id="4762" r:id="rId2"/>
    <p:sldId id="479" r:id="rId3"/>
    <p:sldId id="256"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09"/>
    <p:restoredTop sz="96327"/>
  </p:normalViewPr>
  <p:slideViewPr>
    <p:cSldViewPr snapToGrid="0" snapToObjects="1">
      <p:cViewPr varScale="1">
        <p:scale>
          <a:sx n="160" d="100"/>
          <a:sy n="160" d="100"/>
        </p:scale>
        <p:origin x="5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9E20C7-1684-DA43-887C-9D2B1CD314D5}" type="datetimeFigureOut">
              <a:rPr lang="en-US" smtClean="0"/>
              <a:t>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9088A5-7617-BB48-AD18-1ED879374352}" type="slidenum">
              <a:rPr lang="en-US" smtClean="0"/>
              <a:t>‹#›</a:t>
            </a:fld>
            <a:endParaRPr lang="en-US"/>
          </a:p>
        </p:txBody>
      </p:sp>
    </p:spTree>
    <p:extLst>
      <p:ext uri="{BB962C8B-B14F-4D97-AF65-F5344CB8AC3E}">
        <p14:creationId xmlns:p14="http://schemas.microsoft.com/office/powerpoint/2010/main" val="1162072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0E8F9D-1502-4B18-82C1-91A7D840DD3A}"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37301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dam.gettyimages.com/collinson"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842B974-4894-6944-8BB8-FDCB02397926}" type="datetimeFigureOut">
              <a:rPr lang="en-US" smtClean="0"/>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50019-92D1-7249-89E9-4D6D5E5EB62F}" type="slidenum">
              <a:rPr lang="en-US" smtClean="0"/>
              <a:t>‹#›</a:t>
            </a:fld>
            <a:endParaRPr lang="en-US"/>
          </a:p>
        </p:txBody>
      </p:sp>
    </p:spTree>
    <p:extLst>
      <p:ext uri="{BB962C8B-B14F-4D97-AF65-F5344CB8AC3E}">
        <p14:creationId xmlns:p14="http://schemas.microsoft.com/office/powerpoint/2010/main" val="234496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842B974-4894-6944-8BB8-FDCB02397926}" type="datetimeFigureOut">
              <a:rPr lang="en-US" smtClean="0"/>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50019-92D1-7249-89E9-4D6D5E5EB62F}" type="slidenum">
              <a:rPr lang="en-US" smtClean="0"/>
              <a:t>‹#›</a:t>
            </a:fld>
            <a:endParaRPr lang="en-US"/>
          </a:p>
        </p:txBody>
      </p:sp>
    </p:spTree>
    <p:extLst>
      <p:ext uri="{BB962C8B-B14F-4D97-AF65-F5344CB8AC3E}">
        <p14:creationId xmlns:p14="http://schemas.microsoft.com/office/powerpoint/2010/main" val="3077331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842B974-4894-6944-8BB8-FDCB02397926}" type="datetimeFigureOut">
              <a:rPr lang="en-US" smtClean="0"/>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50019-92D1-7249-89E9-4D6D5E5EB62F}" type="slidenum">
              <a:rPr lang="en-US" smtClean="0"/>
              <a:t>‹#›</a:t>
            </a:fld>
            <a:endParaRPr lang="en-US"/>
          </a:p>
        </p:txBody>
      </p:sp>
    </p:spTree>
    <p:extLst>
      <p:ext uri="{BB962C8B-B14F-4D97-AF65-F5344CB8AC3E}">
        <p14:creationId xmlns:p14="http://schemas.microsoft.com/office/powerpoint/2010/main" val="297481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ase Study Template">
    <p:spTree>
      <p:nvGrpSpPr>
        <p:cNvPr id="1" name=""/>
        <p:cNvGrpSpPr/>
        <p:nvPr/>
      </p:nvGrpSpPr>
      <p:grpSpPr>
        <a:xfrm>
          <a:off x="0" y="0"/>
          <a:ext cx="0" cy="0"/>
          <a:chOff x="0" y="0"/>
          <a:chExt cx="0" cy="0"/>
        </a:xfrm>
      </p:grpSpPr>
      <p:sp>
        <p:nvSpPr>
          <p:cNvPr id="38" name="Rounded Rectangle 37">
            <a:extLst>
              <a:ext uri="{FF2B5EF4-FFF2-40B4-BE49-F238E27FC236}">
                <a16:creationId xmlns:a16="http://schemas.microsoft.com/office/drawing/2014/main" id="{BE7915D0-9DEB-654C-8171-9970E5FAFC2A}"/>
              </a:ext>
            </a:extLst>
          </p:cNvPr>
          <p:cNvSpPr/>
          <p:nvPr userDrawn="1"/>
        </p:nvSpPr>
        <p:spPr>
          <a:xfrm>
            <a:off x="624418" y="1339852"/>
            <a:ext cx="10943583" cy="4712605"/>
          </a:xfrm>
          <a:prstGeom prst="roundRect">
            <a:avLst>
              <a:gd name="adj" fmla="val 4210"/>
            </a:avLst>
          </a:prstGeom>
          <a:solidFill>
            <a:schemeClr val="bg1"/>
          </a:solidFill>
          <a:ln>
            <a:noFill/>
          </a:ln>
          <a:effectLst>
            <a:outerShdw blurRad="50800" dist="50800" dir="3660000" algn="ctr" rotWithShape="0">
              <a:srgbClr val="000000">
                <a:alpha val="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15" name="Straight Connector 14">
            <a:extLst>
              <a:ext uri="{FF2B5EF4-FFF2-40B4-BE49-F238E27FC236}">
                <a16:creationId xmlns:a16="http://schemas.microsoft.com/office/drawing/2014/main" id="{F1625E5D-18A6-7649-895C-B13B614DA356}"/>
              </a:ext>
            </a:extLst>
          </p:cNvPr>
          <p:cNvCxnSpPr>
            <a:cxnSpLocks/>
          </p:cNvCxnSpPr>
          <p:nvPr userDrawn="1"/>
        </p:nvCxnSpPr>
        <p:spPr>
          <a:xfrm>
            <a:off x="614475" y="1114425"/>
            <a:ext cx="10963051"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9" name="Picture Placeholder 8">
            <a:extLst>
              <a:ext uri="{FF2B5EF4-FFF2-40B4-BE49-F238E27FC236}">
                <a16:creationId xmlns:a16="http://schemas.microsoft.com/office/drawing/2014/main" id="{A5F0D856-B7D1-3D46-A054-99D8EACCCA05}"/>
              </a:ext>
            </a:extLst>
          </p:cNvPr>
          <p:cNvSpPr>
            <a:spLocks noGrp="1" noChangeAspect="1"/>
          </p:cNvSpPr>
          <p:nvPr>
            <p:ph type="pic" sz="quarter" idx="69" hasCustomPrompt="1"/>
          </p:nvPr>
        </p:nvSpPr>
        <p:spPr>
          <a:xfrm>
            <a:off x="6719673" y="1663718"/>
            <a:ext cx="4003791" cy="3988132"/>
          </a:xfrm>
          <a:custGeom>
            <a:avLst/>
            <a:gdLst>
              <a:gd name="connsiteX0" fmla="*/ 0 w 2116889"/>
              <a:gd name="connsiteY0" fmla="*/ 0 h 2109787"/>
              <a:gd name="connsiteX1" fmla="*/ 2116889 w 2116889"/>
              <a:gd name="connsiteY1" fmla="*/ 0 h 2109787"/>
              <a:gd name="connsiteX2" fmla="*/ 2116889 w 2116889"/>
              <a:gd name="connsiteY2" fmla="*/ 2109787 h 2109787"/>
              <a:gd name="connsiteX3" fmla="*/ 0 w 2116889"/>
              <a:gd name="connsiteY3" fmla="*/ 2109787 h 2109787"/>
              <a:gd name="connsiteX4" fmla="*/ 0 w 2116889"/>
              <a:gd name="connsiteY4" fmla="*/ 0 h 2109787"/>
              <a:gd name="connsiteX0" fmla="*/ 0 w 2116889"/>
              <a:gd name="connsiteY0" fmla="*/ 0 h 2109787"/>
              <a:gd name="connsiteX1" fmla="*/ 2116889 w 2116889"/>
              <a:gd name="connsiteY1" fmla="*/ 0 h 2109787"/>
              <a:gd name="connsiteX2" fmla="*/ 2116889 w 2116889"/>
              <a:gd name="connsiteY2" fmla="*/ 2109787 h 2109787"/>
              <a:gd name="connsiteX3" fmla="*/ 1420786 w 2116889"/>
              <a:gd name="connsiteY3" fmla="*/ 2109594 h 2109787"/>
              <a:gd name="connsiteX4" fmla="*/ 0 w 2116889"/>
              <a:gd name="connsiteY4" fmla="*/ 2109787 h 2109787"/>
              <a:gd name="connsiteX5" fmla="*/ 0 w 2116889"/>
              <a:gd name="connsiteY5" fmla="*/ 0 h 2109787"/>
              <a:gd name="connsiteX0" fmla="*/ 0 w 2117953"/>
              <a:gd name="connsiteY0" fmla="*/ 0 h 2109787"/>
              <a:gd name="connsiteX1" fmla="*/ 2116889 w 2117953"/>
              <a:gd name="connsiteY1" fmla="*/ 0 h 2109787"/>
              <a:gd name="connsiteX2" fmla="*/ 2117953 w 2117953"/>
              <a:gd name="connsiteY2" fmla="*/ 1498310 h 2109787"/>
              <a:gd name="connsiteX3" fmla="*/ 2116889 w 2117953"/>
              <a:gd name="connsiteY3" fmla="*/ 2109787 h 2109787"/>
              <a:gd name="connsiteX4" fmla="*/ 1420786 w 2117953"/>
              <a:gd name="connsiteY4" fmla="*/ 2109594 h 2109787"/>
              <a:gd name="connsiteX5" fmla="*/ 0 w 2117953"/>
              <a:gd name="connsiteY5" fmla="*/ 2109787 h 2109787"/>
              <a:gd name="connsiteX6" fmla="*/ 0 w 2117953"/>
              <a:gd name="connsiteY6" fmla="*/ 0 h 2109787"/>
              <a:gd name="connsiteX0" fmla="*/ 0 w 2117953"/>
              <a:gd name="connsiteY0" fmla="*/ 0 h 2109787"/>
              <a:gd name="connsiteX1" fmla="*/ 2116889 w 2117953"/>
              <a:gd name="connsiteY1" fmla="*/ 0 h 2109787"/>
              <a:gd name="connsiteX2" fmla="*/ 2117953 w 2117953"/>
              <a:gd name="connsiteY2" fmla="*/ 1498310 h 2109787"/>
              <a:gd name="connsiteX3" fmla="*/ 1420786 w 2117953"/>
              <a:gd name="connsiteY3" fmla="*/ 2109594 h 2109787"/>
              <a:gd name="connsiteX4" fmla="*/ 0 w 2117953"/>
              <a:gd name="connsiteY4" fmla="*/ 2109787 h 2109787"/>
              <a:gd name="connsiteX5" fmla="*/ 0 w 2117953"/>
              <a:gd name="connsiteY5" fmla="*/ 0 h 2109787"/>
              <a:gd name="connsiteX0" fmla="*/ 0 w 2117953"/>
              <a:gd name="connsiteY0" fmla="*/ 0 h 2109787"/>
              <a:gd name="connsiteX1" fmla="*/ 2116889 w 2117953"/>
              <a:gd name="connsiteY1" fmla="*/ 0 h 2109787"/>
              <a:gd name="connsiteX2" fmla="*/ 2117953 w 2117953"/>
              <a:gd name="connsiteY2" fmla="*/ 1498310 h 2109787"/>
              <a:gd name="connsiteX3" fmla="*/ 1420786 w 2117953"/>
              <a:gd name="connsiteY3" fmla="*/ 2109594 h 2109787"/>
              <a:gd name="connsiteX4" fmla="*/ 0 w 2117953"/>
              <a:gd name="connsiteY4" fmla="*/ 2109787 h 2109787"/>
              <a:gd name="connsiteX5" fmla="*/ 0 w 2117953"/>
              <a:gd name="connsiteY5" fmla="*/ 0 h 2109787"/>
              <a:gd name="connsiteX0" fmla="*/ 0 w 2118053"/>
              <a:gd name="connsiteY0" fmla="*/ 0 h 2109787"/>
              <a:gd name="connsiteX1" fmla="*/ 2116889 w 2118053"/>
              <a:gd name="connsiteY1" fmla="*/ 0 h 2109787"/>
              <a:gd name="connsiteX2" fmla="*/ 2117953 w 2118053"/>
              <a:gd name="connsiteY2" fmla="*/ 1498310 h 2109787"/>
              <a:gd name="connsiteX3" fmla="*/ 1420786 w 2118053"/>
              <a:gd name="connsiteY3" fmla="*/ 2109594 h 2109787"/>
              <a:gd name="connsiteX4" fmla="*/ 0 w 2118053"/>
              <a:gd name="connsiteY4" fmla="*/ 2109787 h 2109787"/>
              <a:gd name="connsiteX5" fmla="*/ 0 w 2118053"/>
              <a:gd name="connsiteY5" fmla="*/ 0 h 2109787"/>
              <a:gd name="connsiteX0" fmla="*/ 0 w 2118071"/>
              <a:gd name="connsiteY0" fmla="*/ 0 h 2109787"/>
              <a:gd name="connsiteX1" fmla="*/ 2116889 w 2118071"/>
              <a:gd name="connsiteY1" fmla="*/ 0 h 2109787"/>
              <a:gd name="connsiteX2" fmla="*/ 2117953 w 2118071"/>
              <a:gd name="connsiteY2" fmla="*/ 1498310 h 2109787"/>
              <a:gd name="connsiteX3" fmla="*/ 1420786 w 2118071"/>
              <a:gd name="connsiteY3" fmla="*/ 2109594 h 2109787"/>
              <a:gd name="connsiteX4" fmla="*/ 0 w 2118071"/>
              <a:gd name="connsiteY4" fmla="*/ 2109787 h 2109787"/>
              <a:gd name="connsiteX5" fmla="*/ 0 w 2118071"/>
              <a:gd name="connsiteY5" fmla="*/ 0 h 210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8071" h="2109787">
                <a:moveTo>
                  <a:pt x="0" y="0"/>
                </a:moveTo>
                <a:lnTo>
                  <a:pt x="2116889" y="0"/>
                </a:lnTo>
                <a:cubicBezTo>
                  <a:pt x="2117244" y="499437"/>
                  <a:pt x="2117598" y="998873"/>
                  <a:pt x="2117953" y="1498310"/>
                </a:cubicBezTo>
                <a:cubicBezTo>
                  <a:pt x="2123183" y="1743819"/>
                  <a:pt x="1955647" y="2103667"/>
                  <a:pt x="1420786" y="2109594"/>
                </a:cubicBezTo>
                <a:lnTo>
                  <a:pt x="0" y="2109787"/>
                </a:lnTo>
                <a:lnTo>
                  <a:pt x="0" y="0"/>
                </a:lnTo>
                <a:close/>
              </a:path>
            </a:pathLst>
          </a:custGeom>
        </p:spPr>
        <p:txBody>
          <a:bodyPr/>
          <a:lstStyle>
            <a:lvl1pPr>
              <a:defRPr sz="1600"/>
            </a:lvl1pPr>
            <a:lvl4pPr marL="10584" indent="0">
              <a:buNone/>
              <a:defRPr sz="1333"/>
            </a:lvl4pPr>
          </a:lstStyle>
          <a:p>
            <a:pPr lvl="3"/>
            <a:r>
              <a:rPr lang="en-US"/>
              <a:t>Click on the small icon below to add your own photo. Once your photo is in place, you can resize and align it using the ‘Crop’ button under the ‘Picture Format’ tab. </a:t>
            </a:r>
            <a:br>
              <a:rPr lang="en-US"/>
            </a:br>
            <a:r>
              <a:rPr lang="en-US"/>
              <a:t>Download your images from </a:t>
            </a:r>
            <a:r>
              <a:rPr lang="en-GB">
                <a:hlinkClick r:id="rId2"/>
              </a:rPr>
              <a:t>dam.gettyimages.com/collinson</a:t>
            </a:r>
            <a:endParaRPr lang="en-US"/>
          </a:p>
          <a:p>
            <a:pPr lvl="3"/>
            <a:endParaRPr lang="en-US"/>
          </a:p>
          <a:p>
            <a:endParaRPr lang="en-US"/>
          </a:p>
        </p:txBody>
      </p:sp>
      <p:sp>
        <p:nvSpPr>
          <p:cNvPr id="26" name="Title 1">
            <a:extLst>
              <a:ext uri="{FF2B5EF4-FFF2-40B4-BE49-F238E27FC236}">
                <a16:creationId xmlns:a16="http://schemas.microsoft.com/office/drawing/2014/main" id="{77E67AA3-45E3-C042-A630-604F0BE26225}"/>
              </a:ext>
            </a:extLst>
          </p:cNvPr>
          <p:cNvSpPr>
            <a:spLocks noGrp="1"/>
          </p:cNvSpPr>
          <p:nvPr>
            <p:ph type="title" hasCustomPrompt="1"/>
          </p:nvPr>
        </p:nvSpPr>
        <p:spPr>
          <a:xfrm>
            <a:off x="624000" y="144004"/>
            <a:ext cx="10944000" cy="896745"/>
          </a:xfrm>
          <a:prstGeom prst="rect">
            <a:avLst/>
          </a:prstGeom>
        </p:spPr>
        <p:txBody>
          <a:bodyPr anchor="b"/>
          <a:lstStyle/>
          <a:p>
            <a:r>
              <a:rPr lang="en-GB"/>
              <a:t>Click to add title</a:t>
            </a:r>
            <a:endParaRPr lang="en-US"/>
          </a:p>
        </p:txBody>
      </p:sp>
      <p:sp>
        <p:nvSpPr>
          <p:cNvPr id="9" name="Content Placeholder 2">
            <a:extLst>
              <a:ext uri="{FF2B5EF4-FFF2-40B4-BE49-F238E27FC236}">
                <a16:creationId xmlns:a16="http://schemas.microsoft.com/office/drawing/2014/main" id="{387F00B3-B028-434E-9EFE-8500E6B27505}"/>
              </a:ext>
            </a:extLst>
          </p:cNvPr>
          <p:cNvSpPr>
            <a:spLocks noGrp="1"/>
          </p:cNvSpPr>
          <p:nvPr>
            <p:ph sz="quarter" idx="71"/>
          </p:nvPr>
        </p:nvSpPr>
        <p:spPr>
          <a:xfrm>
            <a:off x="1468967" y="1663701"/>
            <a:ext cx="4493684" cy="40957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3314133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lide Library_4">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B76D8567-C7CC-D844-88B5-3B8FED7DEF3E}"/>
              </a:ext>
            </a:extLst>
          </p:cNvPr>
          <p:cNvCxnSpPr>
            <a:cxnSpLocks/>
          </p:cNvCxnSpPr>
          <p:nvPr userDrawn="1"/>
        </p:nvCxnSpPr>
        <p:spPr>
          <a:xfrm>
            <a:off x="614475" y="1114425"/>
            <a:ext cx="1096305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14755291-FFF9-174B-8865-08A4A111D971}"/>
              </a:ext>
            </a:extLst>
          </p:cNvPr>
          <p:cNvSpPr>
            <a:spLocks noGrp="1"/>
          </p:cNvSpPr>
          <p:nvPr>
            <p:ph sz="quarter" idx="59"/>
          </p:nvPr>
        </p:nvSpPr>
        <p:spPr>
          <a:xfrm>
            <a:off x="624000" y="1639492"/>
            <a:ext cx="10944000" cy="4028709"/>
          </a:xfrm>
          <a:prstGeom prst="rect">
            <a:avLst/>
          </a:prstGeom>
        </p:spPr>
        <p:txBody>
          <a:bodyPr/>
          <a:lstStyle>
            <a:lvl4pPr>
              <a:defRPr sz="1600"/>
            </a:lvl4pPr>
          </a:lstStyle>
          <a:p>
            <a:pPr lvl="0"/>
            <a:r>
              <a:rPr lang="en-GB"/>
              <a:t>Click to edit Master text styles</a:t>
            </a:r>
          </a:p>
          <a:p>
            <a:pPr lvl="1"/>
            <a:r>
              <a:rPr lang="en-GB"/>
              <a:t>Second level</a:t>
            </a:r>
          </a:p>
          <a:p>
            <a:pPr lvl="2"/>
            <a:r>
              <a:rPr lang="en-GB"/>
              <a:t>Third level</a:t>
            </a:r>
          </a:p>
          <a:p>
            <a:pPr lvl="3"/>
            <a:r>
              <a:rPr lang="en-GB"/>
              <a:t>Fourth level</a:t>
            </a:r>
          </a:p>
        </p:txBody>
      </p:sp>
      <p:sp>
        <p:nvSpPr>
          <p:cNvPr id="13" name="Title 1">
            <a:extLst>
              <a:ext uri="{FF2B5EF4-FFF2-40B4-BE49-F238E27FC236}">
                <a16:creationId xmlns:a16="http://schemas.microsoft.com/office/drawing/2014/main" id="{79BC56C7-0BC5-BB44-8CA6-FE5C8B0D89C3}"/>
              </a:ext>
            </a:extLst>
          </p:cNvPr>
          <p:cNvSpPr>
            <a:spLocks noGrp="1"/>
          </p:cNvSpPr>
          <p:nvPr>
            <p:ph type="title" hasCustomPrompt="1"/>
          </p:nvPr>
        </p:nvSpPr>
        <p:spPr>
          <a:xfrm>
            <a:off x="624000" y="144004"/>
            <a:ext cx="10944000" cy="896745"/>
          </a:xfrm>
          <a:prstGeom prst="rect">
            <a:avLst/>
          </a:prstGeom>
        </p:spPr>
        <p:txBody>
          <a:bodyPr anchor="b"/>
          <a:lstStyle>
            <a:lvl1pPr>
              <a:defRPr>
                <a:solidFill>
                  <a:schemeClr val="bg1"/>
                </a:solidFill>
              </a:defRPr>
            </a:lvl1pPr>
          </a:lstStyle>
          <a:p>
            <a:r>
              <a:rPr lang="en-GB"/>
              <a:t>Click to add title</a:t>
            </a:r>
            <a:endParaRPr lang="en-US"/>
          </a:p>
        </p:txBody>
      </p:sp>
      <p:sp>
        <p:nvSpPr>
          <p:cNvPr id="24" name="TextBox 23">
            <a:extLst>
              <a:ext uri="{FF2B5EF4-FFF2-40B4-BE49-F238E27FC236}">
                <a16:creationId xmlns:a16="http://schemas.microsoft.com/office/drawing/2014/main" id="{27C1040E-56F5-4F4C-8643-A19BAE0ED2BB}"/>
              </a:ext>
            </a:extLst>
          </p:cNvPr>
          <p:cNvSpPr txBox="1"/>
          <p:nvPr userDrawn="1"/>
        </p:nvSpPr>
        <p:spPr>
          <a:xfrm>
            <a:off x="10910673" y="6402778"/>
            <a:ext cx="659027" cy="164212"/>
          </a:xfrm>
          <a:prstGeom prst="rect">
            <a:avLst/>
          </a:prstGeom>
          <a:noFill/>
        </p:spPr>
        <p:txBody>
          <a:bodyPr wrap="square" lIns="0" tIns="0" rIns="0" bIns="0" rtlCol="0">
            <a:spAutoFit/>
          </a:bodyPr>
          <a:lstStyle/>
          <a:p>
            <a:pPr algn="r"/>
            <a:fld id="{B7A73A27-4397-5040-A610-84D3D75A853A}" type="slidenum">
              <a:rPr lang="en-US" sz="1067" smtClean="0">
                <a:solidFill>
                  <a:schemeClr val="bg1"/>
                </a:solidFill>
              </a:rPr>
              <a:pPr algn="r"/>
              <a:t>‹#›</a:t>
            </a:fld>
            <a:endParaRPr lang="en-US" sz="1067">
              <a:solidFill>
                <a:schemeClr val="bg1"/>
              </a:solidFill>
            </a:endParaRPr>
          </a:p>
        </p:txBody>
      </p:sp>
      <p:sp>
        <p:nvSpPr>
          <p:cNvPr id="8" name="Logo">
            <a:extLst>
              <a:ext uri="{FF2B5EF4-FFF2-40B4-BE49-F238E27FC236}">
                <a16:creationId xmlns:a16="http://schemas.microsoft.com/office/drawing/2014/main" id="{86A36248-1C1E-0046-A947-4BDAF49C2082}"/>
              </a:ext>
            </a:extLst>
          </p:cNvPr>
          <p:cNvSpPr>
            <a:spLocks noChangeAspect="1" noEditPoints="1"/>
          </p:cNvSpPr>
          <p:nvPr userDrawn="1"/>
        </p:nvSpPr>
        <p:spPr bwMode="auto">
          <a:xfrm>
            <a:off x="622300" y="6326400"/>
            <a:ext cx="1440000" cy="316800"/>
          </a:xfrm>
          <a:custGeom>
            <a:avLst/>
            <a:gdLst>
              <a:gd name="T0" fmla="*/ 161 w 1889"/>
              <a:gd name="T1" fmla="*/ 9 h 417"/>
              <a:gd name="T2" fmla="*/ 317 w 1889"/>
              <a:gd name="T3" fmla="*/ 112 h 417"/>
              <a:gd name="T4" fmla="*/ 205 w 1889"/>
              <a:gd name="T5" fmla="*/ 88 h 417"/>
              <a:gd name="T6" fmla="*/ 137 w 1889"/>
              <a:gd name="T7" fmla="*/ 346 h 417"/>
              <a:gd name="T8" fmla="*/ 205 w 1889"/>
              <a:gd name="T9" fmla="*/ 88 h 417"/>
              <a:gd name="T10" fmla="*/ 227 w 1889"/>
              <a:gd name="T11" fmla="*/ 417 h 417"/>
              <a:gd name="T12" fmla="*/ 161 w 1889"/>
              <a:gd name="T13" fmla="*/ 408 h 417"/>
              <a:gd name="T14" fmla="*/ 537 w 1889"/>
              <a:gd name="T15" fmla="*/ 209 h 417"/>
              <a:gd name="T16" fmla="*/ 686 w 1889"/>
              <a:gd name="T17" fmla="*/ 148 h 417"/>
              <a:gd name="T18" fmla="*/ 556 w 1889"/>
              <a:gd name="T19" fmla="*/ 208 h 417"/>
              <a:gd name="T20" fmla="*/ 675 w 1889"/>
              <a:gd name="T21" fmla="*/ 253 h 417"/>
              <a:gd name="T22" fmla="*/ 783 w 1889"/>
              <a:gd name="T23" fmla="*/ 294 h 417"/>
              <a:gd name="T24" fmla="*/ 698 w 1889"/>
              <a:gd name="T25" fmla="*/ 208 h 417"/>
              <a:gd name="T26" fmla="*/ 868 w 1889"/>
              <a:gd name="T27" fmla="*/ 208 h 417"/>
              <a:gd name="T28" fmla="*/ 783 w 1889"/>
              <a:gd name="T29" fmla="*/ 277 h 417"/>
              <a:gd name="T30" fmla="*/ 783 w 1889"/>
              <a:gd name="T31" fmla="*/ 139 h 417"/>
              <a:gd name="T32" fmla="*/ 783 w 1889"/>
              <a:gd name="T33" fmla="*/ 277 h 417"/>
              <a:gd name="T34" fmla="*/ 917 w 1889"/>
              <a:gd name="T35" fmla="*/ 125 h 417"/>
              <a:gd name="T36" fmla="*/ 1011 w 1889"/>
              <a:gd name="T37" fmla="*/ 292 h 417"/>
              <a:gd name="T38" fmla="*/ 898 w 1889"/>
              <a:gd name="T39" fmla="*/ 125 h 417"/>
              <a:gd name="T40" fmla="*/ 1055 w 1889"/>
              <a:gd name="T41" fmla="*/ 125 h 417"/>
              <a:gd name="T42" fmla="*/ 1149 w 1889"/>
              <a:gd name="T43" fmla="*/ 292 h 417"/>
              <a:gd name="T44" fmla="*/ 1036 w 1889"/>
              <a:gd name="T45" fmla="*/ 125 h 417"/>
              <a:gd name="T46" fmla="*/ 1195 w 1889"/>
              <a:gd name="T47" fmla="*/ 125 h 417"/>
              <a:gd name="T48" fmla="*/ 1176 w 1889"/>
              <a:gd name="T49" fmla="*/ 125 h 417"/>
              <a:gd name="T50" fmla="*/ 1251 w 1889"/>
              <a:gd name="T51" fmla="*/ 125 h 417"/>
              <a:gd name="T52" fmla="*/ 1375 w 1889"/>
              <a:gd name="T53" fmla="*/ 125 h 417"/>
              <a:gd name="T54" fmla="*/ 1252 w 1889"/>
              <a:gd name="T55" fmla="*/ 155 h 417"/>
              <a:gd name="T56" fmla="*/ 1234 w 1889"/>
              <a:gd name="T57" fmla="*/ 125 h 417"/>
              <a:gd name="T58" fmla="*/ 1470 w 1889"/>
              <a:gd name="T59" fmla="*/ 294 h 417"/>
              <a:gd name="T60" fmla="*/ 1470 w 1889"/>
              <a:gd name="T61" fmla="*/ 277 h 417"/>
              <a:gd name="T62" fmla="*/ 1464 w 1889"/>
              <a:gd name="T63" fmla="*/ 217 h 417"/>
              <a:gd name="T64" fmla="*/ 1463 w 1889"/>
              <a:gd name="T65" fmla="*/ 122 h 417"/>
              <a:gd name="T66" fmla="*/ 1462 w 1889"/>
              <a:gd name="T67" fmla="*/ 139 h 417"/>
              <a:gd name="T68" fmla="*/ 1472 w 1889"/>
              <a:gd name="T69" fmla="*/ 199 h 417"/>
              <a:gd name="T70" fmla="*/ 1470 w 1889"/>
              <a:gd name="T71" fmla="*/ 294 h 417"/>
              <a:gd name="T72" fmla="*/ 1548 w 1889"/>
              <a:gd name="T73" fmla="*/ 209 h 417"/>
              <a:gd name="T74" fmla="*/ 1718 w 1889"/>
              <a:gd name="T75" fmla="*/ 208 h 417"/>
              <a:gd name="T76" fmla="*/ 1633 w 1889"/>
              <a:gd name="T77" fmla="*/ 277 h 417"/>
              <a:gd name="T78" fmla="*/ 1699 w 1889"/>
              <a:gd name="T79" fmla="*/ 208 h 417"/>
              <a:gd name="T80" fmla="*/ 1567 w 1889"/>
              <a:gd name="T81" fmla="*/ 208 h 417"/>
              <a:gd name="T82" fmla="*/ 1748 w 1889"/>
              <a:gd name="T83" fmla="*/ 125 h 417"/>
              <a:gd name="T84" fmla="*/ 1871 w 1889"/>
              <a:gd name="T85" fmla="*/ 125 h 417"/>
              <a:gd name="T86" fmla="*/ 1874 w 1889"/>
              <a:gd name="T87" fmla="*/ 292 h 417"/>
              <a:gd name="T88" fmla="*/ 1748 w 1889"/>
              <a:gd name="T89" fmla="*/ 29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89" h="417">
                <a:moveTo>
                  <a:pt x="317" y="112"/>
                </a:moveTo>
                <a:lnTo>
                  <a:pt x="317" y="112"/>
                </a:lnTo>
                <a:cubicBezTo>
                  <a:pt x="286" y="55"/>
                  <a:pt x="229" y="15"/>
                  <a:pt x="161" y="9"/>
                </a:cubicBezTo>
                <a:cubicBezTo>
                  <a:pt x="182" y="3"/>
                  <a:pt x="204" y="0"/>
                  <a:pt x="227" y="0"/>
                </a:cubicBezTo>
                <a:cubicBezTo>
                  <a:pt x="315" y="0"/>
                  <a:pt x="392" y="46"/>
                  <a:pt x="430" y="112"/>
                </a:cubicBezTo>
                <a:lnTo>
                  <a:pt x="317" y="112"/>
                </a:lnTo>
                <a:lnTo>
                  <a:pt x="317" y="112"/>
                </a:lnTo>
                <a:close/>
                <a:moveTo>
                  <a:pt x="205" y="88"/>
                </a:moveTo>
                <a:lnTo>
                  <a:pt x="205" y="88"/>
                </a:lnTo>
                <a:cubicBezTo>
                  <a:pt x="185" y="76"/>
                  <a:pt x="162" y="70"/>
                  <a:pt x="137" y="70"/>
                </a:cubicBezTo>
                <a:cubicBezTo>
                  <a:pt x="61" y="70"/>
                  <a:pt x="0" y="132"/>
                  <a:pt x="0" y="208"/>
                </a:cubicBezTo>
                <a:cubicBezTo>
                  <a:pt x="0" y="284"/>
                  <a:pt x="61" y="346"/>
                  <a:pt x="137" y="346"/>
                </a:cubicBezTo>
                <a:cubicBezTo>
                  <a:pt x="162" y="346"/>
                  <a:pt x="185" y="339"/>
                  <a:pt x="205" y="328"/>
                </a:cubicBezTo>
                <a:cubicBezTo>
                  <a:pt x="151" y="314"/>
                  <a:pt x="112" y="266"/>
                  <a:pt x="112" y="208"/>
                </a:cubicBezTo>
                <a:cubicBezTo>
                  <a:pt x="112" y="150"/>
                  <a:pt x="151" y="101"/>
                  <a:pt x="205" y="88"/>
                </a:cubicBezTo>
                <a:close/>
                <a:moveTo>
                  <a:pt x="161" y="408"/>
                </a:moveTo>
                <a:lnTo>
                  <a:pt x="161" y="408"/>
                </a:lnTo>
                <a:cubicBezTo>
                  <a:pt x="182" y="413"/>
                  <a:pt x="204" y="417"/>
                  <a:pt x="227" y="417"/>
                </a:cubicBezTo>
                <a:cubicBezTo>
                  <a:pt x="315" y="417"/>
                  <a:pt x="392" y="371"/>
                  <a:pt x="430" y="304"/>
                </a:cubicBezTo>
                <a:lnTo>
                  <a:pt x="317" y="304"/>
                </a:lnTo>
                <a:cubicBezTo>
                  <a:pt x="286" y="361"/>
                  <a:pt x="229" y="401"/>
                  <a:pt x="161" y="408"/>
                </a:cubicBezTo>
                <a:close/>
                <a:moveTo>
                  <a:pt x="620" y="294"/>
                </a:moveTo>
                <a:lnTo>
                  <a:pt x="620" y="294"/>
                </a:lnTo>
                <a:cubicBezTo>
                  <a:pt x="572" y="294"/>
                  <a:pt x="537" y="257"/>
                  <a:pt x="537" y="209"/>
                </a:cubicBezTo>
                <a:lnTo>
                  <a:pt x="537" y="208"/>
                </a:lnTo>
                <a:cubicBezTo>
                  <a:pt x="537" y="161"/>
                  <a:pt x="572" y="122"/>
                  <a:pt x="621" y="122"/>
                </a:cubicBezTo>
                <a:cubicBezTo>
                  <a:pt x="651" y="122"/>
                  <a:pt x="669" y="133"/>
                  <a:pt x="686" y="148"/>
                </a:cubicBezTo>
                <a:lnTo>
                  <a:pt x="673" y="162"/>
                </a:lnTo>
                <a:cubicBezTo>
                  <a:pt x="659" y="149"/>
                  <a:pt x="643" y="139"/>
                  <a:pt x="621" y="139"/>
                </a:cubicBezTo>
                <a:cubicBezTo>
                  <a:pt x="584" y="139"/>
                  <a:pt x="556" y="169"/>
                  <a:pt x="556" y="208"/>
                </a:cubicBezTo>
                <a:lnTo>
                  <a:pt x="556" y="208"/>
                </a:lnTo>
                <a:cubicBezTo>
                  <a:pt x="556" y="247"/>
                  <a:pt x="584" y="277"/>
                  <a:pt x="621" y="277"/>
                </a:cubicBezTo>
                <a:cubicBezTo>
                  <a:pt x="644" y="277"/>
                  <a:pt x="659" y="268"/>
                  <a:pt x="675" y="253"/>
                </a:cubicBezTo>
                <a:lnTo>
                  <a:pt x="687" y="265"/>
                </a:lnTo>
                <a:cubicBezTo>
                  <a:pt x="670" y="283"/>
                  <a:pt x="651" y="294"/>
                  <a:pt x="620" y="294"/>
                </a:cubicBezTo>
                <a:close/>
                <a:moveTo>
                  <a:pt x="783" y="294"/>
                </a:moveTo>
                <a:lnTo>
                  <a:pt x="783" y="294"/>
                </a:lnTo>
                <a:cubicBezTo>
                  <a:pt x="732" y="294"/>
                  <a:pt x="698" y="255"/>
                  <a:pt x="698" y="209"/>
                </a:cubicBezTo>
                <a:lnTo>
                  <a:pt x="698" y="208"/>
                </a:lnTo>
                <a:cubicBezTo>
                  <a:pt x="698" y="162"/>
                  <a:pt x="733" y="122"/>
                  <a:pt x="783" y="122"/>
                </a:cubicBezTo>
                <a:cubicBezTo>
                  <a:pt x="834" y="122"/>
                  <a:pt x="868" y="162"/>
                  <a:pt x="868" y="208"/>
                </a:cubicBezTo>
                <a:lnTo>
                  <a:pt x="868" y="208"/>
                </a:lnTo>
                <a:cubicBezTo>
                  <a:pt x="868" y="254"/>
                  <a:pt x="834" y="294"/>
                  <a:pt x="783" y="294"/>
                </a:cubicBezTo>
                <a:close/>
                <a:moveTo>
                  <a:pt x="783" y="277"/>
                </a:moveTo>
                <a:lnTo>
                  <a:pt x="783" y="277"/>
                </a:lnTo>
                <a:cubicBezTo>
                  <a:pt x="822" y="277"/>
                  <a:pt x="849" y="247"/>
                  <a:pt x="849" y="209"/>
                </a:cubicBezTo>
                <a:lnTo>
                  <a:pt x="849" y="208"/>
                </a:lnTo>
                <a:cubicBezTo>
                  <a:pt x="849" y="170"/>
                  <a:pt x="821" y="139"/>
                  <a:pt x="783" y="139"/>
                </a:cubicBezTo>
                <a:cubicBezTo>
                  <a:pt x="745" y="139"/>
                  <a:pt x="718" y="170"/>
                  <a:pt x="718" y="208"/>
                </a:cubicBezTo>
                <a:lnTo>
                  <a:pt x="718" y="208"/>
                </a:lnTo>
                <a:cubicBezTo>
                  <a:pt x="718" y="246"/>
                  <a:pt x="745" y="277"/>
                  <a:pt x="783" y="277"/>
                </a:cubicBezTo>
                <a:close/>
                <a:moveTo>
                  <a:pt x="898" y="125"/>
                </a:moveTo>
                <a:lnTo>
                  <a:pt x="898" y="125"/>
                </a:lnTo>
                <a:lnTo>
                  <a:pt x="917" y="125"/>
                </a:lnTo>
                <a:lnTo>
                  <a:pt x="917" y="274"/>
                </a:lnTo>
                <a:lnTo>
                  <a:pt x="1011" y="274"/>
                </a:lnTo>
                <a:lnTo>
                  <a:pt x="1011" y="292"/>
                </a:lnTo>
                <a:lnTo>
                  <a:pt x="898" y="292"/>
                </a:lnTo>
                <a:lnTo>
                  <a:pt x="898" y="125"/>
                </a:lnTo>
                <a:lnTo>
                  <a:pt x="898" y="125"/>
                </a:lnTo>
                <a:close/>
                <a:moveTo>
                  <a:pt x="1036" y="125"/>
                </a:moveTo>
                <a:lnTo>
                  <a:pt x="1036" y="125"/>
                </a:lnTo>
                <a:lnTo>
                  <a:pt x="1055" y="125"/>
                </a:lnTo>
                <a:lnTo>
                  <a:pt x="1055" y="274"/>
                </a:lnTo>
                <a:lnTo>
                  <a:pt x="1149" y="274"/>
                </a:lnTo>
                <a:lnTo>
                  <a:pt x="1149" y="292"/>
                </a:lnTo>
                <a:lnTo>
                  <a:pt x="1036" y="292"/>
                </a:lnTo>
                <a:lnTo>
                  <a:pt x="1036" y="125"/>
                </a:lnTo>
                <a:lnTo>
                  <a:pt x="1036" y="125"/>
                </a:lnTo>
                <a:close/>
                <a:moveTo>
                  <a:pt x="1176" y="125"/>
                </a:moveTo>
                <a:lnTo>
                  <a:pt x="1176" y="125"/>
                </a:lnTo>
                <a:lnTo>
                  <a:pt x="1195" y="125"/>
                </a:lnTo>
                <a:lnTo>
                  <a:pt x="1195" y="292"/>
                </a:lnTo>
                <a:lnTo>
                  <a:pt x="1176" y="292"/>
                </a:lnTo>
                <a:lnTo>
                  <a:pt x="1176" y="125"/>
                </a:lnTo>
                <a:close/>
                <a:moveTo>
                  <a:pt x="1234" y="125"/>
                </a:moveTo>
                <a:lnTo>
                  <a:pt x="1234" y="125"/>
                </a:lnTo>
                <a:lnTo>
                  <a:pt x="1251" y="125"/>
                </a:lnTo>
                <a:lnTo>
                  <a:pt x="1357" y="258"/>
                </a:lnTo>
                <a:lnTo>
                  <a:pt x="1357" y="125"/>
                </a:lnTo>
                <a:lnTo>
                  <a:pt x="1375" y="125"/>
                </a:lnTo>
                <a:lnTo>
                  <a:pt x="1375" y="292"/>
                </a:lnTo>
                <a:lnTo>
                  <a:pt x="1360" y="292"/>
                </a:lnTo>
                <a:lnTo>
                  <a:pt x="1252" y="155"/>
                </a:lnTo>
                <a:lnTo>
                  <a:pt x="1252" y="292"/>
                </a:lnTo>
                <a:lnTo>
                  <a:pt x="1234" y="292"/>
                </a:lnTo>
                <a:lnTo>
                  <a:pt x="1234" y="125"/>
                </a:lnTo>
                <a:lnTo>
                  <a:pt x="1234" y="125"/>
                </a:lnTo>
                <a:close/>
                <a:moveTo>
                  <a:pt x="1470" y="294"/>
                </a:moveTo>
                <a:lnTo>
                  <a:pt x="1470" y="294"/>
                </a:lnTo>
                <a:cubicBezTo>
                  <a:pt x="1443" y="294"/>
                  <a:pt x="1421" y="285"/>
                  <a:pt x="1401" y="267"/>
                </a:cubicBezTo>
                <a:lnTo>
                  <a:pt x="1413" y="253"/>
                </a:lnTo>
                <a:cubicBezTo>
                  <a:pt x="1431" y="269"/>
                  <a:pt x="1447" y="277"/>
                  <a:pt x="1470" y="277"/>
                </a:cubicBezTo>
                <a:cubicBezTo>
                  <a:pt x="1493" y="277"/>
                  <a:pt x="1508" y="265"/>
                  <a:pt x="1508" y="249"/>
                </a:cubicBezTo>
                <a:lnTo>
                  <a:pt x="1508" y="248"/>
                </a:lnTo>
                <a:cubicBezTo>
                  <a:pt x="1508" y="233"/>
                  <a:pt x="1499" y="224"/>
                  <a:pt x="1464" y="217"/>
                </a:cubicBezTo>
                <a:cubicBezTo>
                  <a:pt x="1426" y="208"/>
                  <a:pt x="1408" y="196"/>
                  <a:pt x="1408" y="168"/>
                </a:cubicBezTo>
                <a:lnTo>
                  <a:pt x="1408" y="168"/>
                </a:lnTo>
                <a:cubicBezTo>
                  <a:pt x="1408" y="142"/>
                  <a:pt x="1431" y="122"/>
                  <a:pt x="1463" y="122"/>
                </a:cubicBezTo>
                <a:cubicBezTo>
                  <a:pt x="1487" y="122"/>
                  <a:pt x="1505" y="129"/>
                  <a:pt x="1522" y="143"/>
                </a:cubicBezTo>
                <a:lnTo>
                  <a:pt x="1511" y="157"/>
                </a:lnTo>
                <a:cubicBezTo>
                  <a:pt x="1495" y="145"/>
                  <a:pt x="1480" y="139"/>
                  <a:pt x="1462" y="139"/>
                </a:cubicBezTo>
                <a:cubicBezTo>
                  <a:pt x="1441" y="139"/>
                  <a:pt x="1427" y="151"/>
                  <a:pt x="1427" y="166"/>
                </a:cubicBezTo>
                <a:lnTo>
                  <a:pt x="1427" y="167"/>
                </a:lnTo>
                <a:cubicBezTo>
                  <a:pt x="1427" y="182"/>
                  <a:pt x="1436" y="191"/>
                  <a:pt x="1472" y="199"/>
                </a:cubicBezTo>
                <a:cubicBezTo>
                  <a:pt x="1509" y="207"/>
                  <a:pt x="1527" y="221"/>
                  <a:pt x="1527" y="246"/>
                </a:cubicBezTo>
                <a:lnTo>
                  <a:pt x="1527" y="247"/>
                </a:lnTo>
                <a:cubicBezTo>
                  <a:pt x="1527" y="275"/>
                  <a:pt x="1503" y="294"/>
                  <a:pt x="1470" y="294"/>
                </a:cubicBezTo>
                <a:close/>
                <a:moveTo>
                  <a:pt x="1633" y="294"/>
                </a:moveTo>
                <a:lnTo>
                  <a:pt x="1633" y="294"/>
                </a:lnTo>
                <a:cubicBezTo>
                  <a:pt x="1582" y="294"/>
                  <a:pt x="1548" y="255"/>
                  <a:pt x="1548" y="209"/>
                </a:cubicBezTo>
                <a:lnTo>
                  <a:pt x="1548" y="208"/>
                </a:lnTo>
                <a:cubicBezTo>
                  <a:pt x="1548" y="162"/>
                  <a:pt x="1582" y="122"/>
                  <a:pt x="1633" y="122"/>
                </a:cubicBezTo>
                <a:cubicBezTo>
                  <a:pt x="1684" y="122"/>
                  <a:pt x="1718" y="162"/>
                  <a:pt x="1718" y="208"/>
                </a:cubicBezTo>
                <a:lnTo>
                  <a:pt x="1718" y="208"/>
                </a:lnTo>
                <a:cubicBezTo>
                  <a:pt x="1718" y="254"/>
                  <a:pt x="1684" y="294"/>
                  <a:pt x="1633" y="294"/>
                </a:cubicBezTo>
                <a:close/>
                <a:moveTo>
                  <a:pt x="1633" y="277"/>
                </a:moveTo>
                <a:lnTo>
                  <a:pt x="1633" y="277"/>
                </a:lnTo>
                <a:cubicBezTo>
                  <a:pt x="1671" y="277"/>
                  <a:pt x="1699" y="247"/>
                  <a:pt x="1699" y="209"/>
                </a:cubicBezTo>
                <a:lnTo>
                  <a:pt x="1699" y="208"/>
                </a:lnTo>
                <a:cubicBezTo>
                  <a:pt x="1699" y="170"/>
                  <a:pt x="1671" y="139"/>
                  <a:pt x="1633" y="139"/>
                </a:cubicBezTo>
                <a:cubicBezTo>
                  <a:pt x="1595" y="139"/>
                  <a:pt x="1567" y="170"/>
                  <a:pt x="1567" y="208"/>
                </a:cubicBezTo>
                <a:lnTo>
                  <a:pt x="1567" y="208"/>
                </a:lnTo>
                <a:cubicBezTo>
                  <a:pt x="1567" y="246"/>
                  <a:pt x="1595" y="277"/>
                  <a:pt x="1633" y="277"/>
                </a:cubicBezTo>
                <a:close/>
                <a:moveTo>
                  <a:pt x="1748" y="125"/>
                </a:moveTo>
                <a:lnTo>
                  <a:pt x="1748" y="125"/>
                </a:lnTo>
                <a:lnTo>
                  <a:pt x="1766" y="125"/>
                </a:lnTo>
                <a:lnTo>
                  <a:pt x="1871" y="258"/>
                </a:lnTo>
                <a:lnTo>
                  <a:pt x="1871" y="125"/>
                </a:lnTo>
                <a:lnTo>
                  <a:pt x="1889" y="125"/>
                </a:lnTo>
                <a:lnTo>
                  <a:pt x="1889" y="292"/>
                </a:lnTo>
                <a:lnTo>
                  <a:pt x="1874" y="292"/>
                </a:lnTo>
                <a:lnTo>
                  <a:pt x="1767" y="155"/>
                </a:lnTo>
                <a:lnTo>
                  <a:pt x="1767" y="292"/>
                </a:lnTo>
                <a:lnTo>
                  <a:pt x="1748" y="292"/>
                </a:lnTo>
                <a:lnTo>
                  <a:pt x="1748" y="125"/>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a:ln>
                <a:noFill/>
              </a:ln>
              <a:solidFill>
                <a:srgbClr val="FFFFFF"/>
              </a:solidFill>
              <a:effectLst/>
              <a:uLnTx/>
              <a:uFillTx/>
            </a:endParaRPr>
          </a:p>
        </p:txBody>
      </p:sp>
    </p:spTree>
    <p:extLst>
      <p:ext uri="{BB962C8B-B14F-4D97-AF65-F5344CB8AC3E}">
        <p14:creationId xmlns:p14="http://schemas.microsoft.com/office/powerpoint/2010/main" val="38016719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842B974-4894-6944-8BB8-FDCB02397926}" type="datetimeFigureOut">
              <a:rPr lang="en-US" smtClean="0"/>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50019-92D1-7249-89E9-4D6D5E5EB62F}" type="slidenum">
              <a:rPr lang="en-US" smtClean="0"/>
              <a:t>‹#›</a:t>
            </a:fld>
            <a:endParaRPr lang="en-US"/>
          </a:p>
        </p:txBody>
      </p:sp>
    </p:spTree>
    <p:extLst>
      <p:ext uri="{BB962C8B-B14F-4D97-AF65-F5344CB8AC3E}">
        <p14:creationId xmlns:p14="http://schemas.microsoft.com/office/powerpoint/2010/main" val="3988033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842B974-4894-6944-8BB8-FDCB02397926}" type="datetimeFigureOut">
              <a:rPr lang="en-US" smtClean="0"/>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50019-92D1-7249-89E9-4D6D5E5EB62F}" type="slidenum">
              <a:rPr lang="en-US" smtClean="0"/>
              <a:t>‹#›</a:t>
            </a:fld>
            <a:endParaRPr lang="en-US"/>
          </a:p>
        </p:txBody>
      </p:sp>
    </p:spTree>
    <p:extLst>
      <p:ext uri="{BB962C8B-B14F-4D97-AF65-F5344CB8AC3E}">
        <p14:creationId xmlns:p14="http://schemas.microsoft.com/office/powerpoint/2010/main" val="1924138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842B974-4894-6944-8BB8-FDCB02397926}" type="datetimeFigureOut">
              <a:rPr lang="en-US" smtClean="0"/>
              <a:t>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450019-92D1-7249-89E9-4D6D5E5EB62F}" type="slidenum">
              <a:rPr lang="en-US" smtClean="0"/>
              <a:t>‹#›</a:t>
            </a:fld>
            <a:endParaRPr lang="en-US"/>
          </a:p>
        </p:txBody>
      </p:sp>
    </p:spTree>
    <p:extLst>
      <p:ext uri="{BB962C8B-B14F-4D97-AF65-F5344CB8AC3E}">
        <p14:creationId xmlns:p14="http://schemas.microsoft.com/office/powerpoint/2010/main" val="4043001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842B974-4894-6944-8BB8-FDCB02397926}" type="datetimeFigureOut">
              <a:rPr lang="en-US" smtClean="0"/>
              <a:t>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450019-92D1-7249-89E9-4D6D5E5EB62F}" type="slidenum">
              <a:rPr lang="en-US" smtClean="0"/>
              <a:t>‹#›</a:t>
            </a:fld>
            <a:endParaRPr lang="en-US"/>
          </a:p>
        </p:txBody>
      </p:sp>
    </p:spTree>
    <p:extLst>
      <p:ext uri="{BB962C8B-B14F-4D97-AF65-F5344CB8AC3E}">
        <p14:creationId xmlns:p14="http://schemas.microsoft.com/office/powerpoint/2010/main" val="396317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842B974-4894-6944-8BB8-FDCB02397926}" type="datetimeFigureOut">
              <a:rPr lang="en-US" smtClean="0"/>
              <a:t>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450019-92D1-7249-89E9-4D6D5E5EB62F}" type="slidenum">
              <a:rPr lang="en-US" smtClean="0"/>
              <a:t>‹#›</a:t>
            </a:fld>
            <a:endParaRPr lang="en-US"/>
          </a:p>
        </p:txBody>
      </p:sp>
    </p:spTree>
    <p:extLst>
      <p:ext uri="{BB962C8B-B14F-4D97-AF65-F5344CB8AC3E}">
        <p14:creationId xmlns:p14="http://schemas.microsoft.com/office/powerpoint/2010/main" val="2946934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42B974-4894-6944-8BB8-FDCB02397926}" type="datetimeFigureOut">
              <a:rPr lang="en-US" smtClean="0"/>
              <a:t>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450019-92D1-7249-89E9-4D6D5E5EB62F}" type="slidenum">
              <a:rPr lang="en-US" smtClean="0"/>
              <a:t>‹#›</a:t>
            </a:fld>
            <a:endParaRPr lang="en-US"/>
          </a:p>
        </p:txBody>
      </p:sp>
    </p:spTree>
    <p:extLst>
      <p:ext uri="{BB962C8B-B14F-4D97-AF65-F5344CB8AC3E}">
        <p14:creationId xmlns:p14="http://schemas.microsoft.com/office/powerpoint/2010/main" val="2533161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842B974-4894-6944-8BB8-FDCB02397926}" type="datetimeFigureOut">
              <a:rPr lang="en-US" smtClean="0"/>
              <a:t>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450019-92D1-7249-89E9-4D6D5E5EB62F}" type="slidenum">
              <a:rPr lang="en-US" smtClean="0"/>
              <a:t>‹#›</a:t>
            </a:fld>
            <a:endParaRPr lang="en-US"/>
          </a:p>
        </p:txBody>
      </p:sp>
    </p:spTree>
    <p:extLst>
      <p:ext uri="{BB962C8B-B14F-4D97-AF65-F5344CB8AC3E}">
        <p14:creationId xmlns:p14="http://schemas.microsoft.com/office/powerpoint/2010/main" val="1221913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842B974-4894-6944-8BB8-FDCB02397926}" type="datetimeFigureOut">
              <a:rPr lang="en-US" smtClean="0"/>
              <a:t>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450019-92D1-7249-89E9-4D6D5E5EB62F}" type="slidenum">
              <a:rPr lang="en-US" smtClean="0"/>
              <a:t>‹#›</a:t>
            </a:fld>
            <a:endParaRPr lang="en-US"/>
          </a:p>
        </p:txBody>
      </p:sp>
    </p:spTree>
    <p:extLst>
      <p:ext uri="{BB962C8B-B14F-4D97-AF65-F5344CB8AC3E}">
        <p14:creationId xmlns:p14="http://schemas.microsoft.com/office/powerpoint/2010/main" val="3865936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42B974-4894-6944-8BB8-FDCB02397926}" type="datetimeFigureOut">
              <a:rPr lang="en-US" smtClean="0"/>
              <a:t>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450019-92D1-7249-89E9-4D6D5E5EB62F}" type="slidenum">
              <a:rPr lang="en-US" smtClean="0"/>
              <a:t>‹#›</a:t>
            </a:fld>
            <a:endParaRPr lang="en-US"/>
          </a:p>
        </p:txBody>
      </p:sp>
    </p:spTree>
    <p:extLst>
      <p:ext uri="{BB962C8B-B14F-4D97-AF65-F5344CB8AC3E}">
        <p14:creationId xmlns:p14="http://schemas.microsoft.com/office/powerpoint/2010/main" val="3399960567"/>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C7F623E-3EA6-6A4A-B2D1-C0073E617EDC}"/>
              </a:ext>
            </a:extLst>
          </p:cNvPr>
          <p:cNvSpPr>
            <a:spLocks noGrp="1"/>
          </p:cNvSpPr>
          <p:nvPr>
            <p:ph type="title"/>
          </p:nvPr>
        </p:nvSpPr>
        <p:spPr>
          <a:xfrm>
            <a:off x="510585" y="-24739"/>
            <a:ext cx="10944000" cy="896745"/>
          </a:xfrm>
        </p:spPr>
        <p:txBody>
          <a:bodyPr>
            <a:noAutofit/>
          </a:bodyPr>
          <a:lstStyle/>
          <a:p>
            <a:r>
              <a:rPr lang="en-US" sz="2700" dirty="0"/>
              <a:t>Case Studies : Overview</a:t>
            </a:r>
          </a:p>
        </p:txBody>
      </p:sp>
      <p:sp>
        <p:nvSpPr>
          <p:cNvPr id="10" name="Content Placeholder 27">
            <a:extLst>
              <a:ext uri="{FF2B5EF4-FFF2-40B4-BE49-F238E27FC236}">
                <a16:creationId xmlns:a16="http://schemas.microsoft.com/office/drawing/2014/main" id="{5D295CA9-BA33-D946-8CF7-672DCE383BF2}"/>
              </a:ext>
            </a:extLst>
          </p:cNvPr>
          <p:cNvSpPr txBox="1">
            <a:spLocks/>
          </p:cNvSpPr>
          <p:nvPr/>
        </p:nvSpPr>
        <p:spPr>
          <a:xfrm>
            <a:off x="979371" y="1663719"/>
            <a:ext cx="10295579" cy="4095733"/>
          </a:xfrm>
          <a:prstGeom prst="rect">
            <a:avLst/>
          </a:prstGeom>
        </p:spPr>
        <p:txBody>
          <a:bodyPr vert="horz" lIns="121920" tIns="60960" rIns="121920" bIns="60960" rtlCol="0">
            <a:noAutofit/>
          </a:bodyPr>
          <a:lstStyle>
            <a:lvl1pPr marL="0" indent="0" algn="l" defTabSz="914400" rtl="0" eaLnBrk="1" latinLnBrk="0" hangingPunct="1">
              <a:lnSpc>
                <a:spcPct val="100000"/>
              </a:lnSpc>
              <a:spcBef>
                <a:spcPts val="0"/>
              </a:spcBef>
              <a:spcAft>
                <a:spcPts val="600"/>
              </a:spcAft>
              <a:buClr>
                <a:schemeClr val="accent1"/>
              </a:buClr>
              <a:buFont typeface="Arial" panose="020B0604020202020204" pitchFamily="34" charset="0"/>
              <a:buNone/>
              <a:defRPr sz="1000" b="1" kern="1200" normalizeH="0" baseline="0">
                <a:solidFill>
                  <a:schemeClr val="accent1"/>
                </a:solidFill>
                <a:latin typeface="+mn-lt"/>
                <a:ea typeface="+mn-ea"/>
                <a:cs typeface="+mn-cs"/>
              </a:defRPr>
            </a:lvl1pPr>
            <a:lvl2pPr marL="7938" indent="0" algn="l" defTabSz="914400" rtl="0" eaLnBrk="1" latinLnBrk="0" hangingPunct="1">
              <a:lnSpc>
                <a:spcPct val="100000"/>
              </a:lnSpc>
              <a:spcBef>
                <a:spcPts val="0"/>
              </a:spcBef>
              <a:spcAft>
                <a:spcPts val="600"/>
              </a:spcAft>
              <a:buClr>
                <a:schemeClr val="accent1"/>
              </a:buClr>
              <a:buFont typeface="Arial" panose="020B0604020202020204" pitchFamily="34" charset="0"/>
              <a:buNone/>
              <a:tabLst/>
              <a:defRPr sz="1400" b="1" kern="1200" normalizeH="0">
                <a:solidFill>
                  <a:schemeClr val="accent2"/>
                </a:solidFill>
                <a:latin typeface="+mn-lt"/>
                <a:ea typeface="+mn-ea"/>
                <a:cs typeface="+mn-cs"/>
              </a:defRPr>
            </a:lvl2pPr>
            <a:lvl3pPr marL="7938" indent="0" algn="l" defTabSz="914400" rtl="0" eaLnBrk="1" latinLnBrk="0" hangingPunct="1">
              <a:lnSpc>
                <a:spcPct val="100000"/>
              </a:lnSpc>
              <a:spcBef>
                <a:spcPts val="0"/>
              </a:spcBef>
              <a:spcAft>
                <a:spcPts val="600"/>
              </a:spcAft>
              <a:buClr>
                <a:schemeClr val="accent1"/>
              </a:buClr>
              <a:buFont typeface="Arial" panose="020B0604020202020204" pitchFamily="34" charset="0"/>
              <a:buNone/>
              <a:tabLst/>
              <a:defRPr sz="1200" b="1" kern="1200" normalizeH="0">
                <a:solidFill>
                  <a:schemeClr val="tx1">
                    <a:lumMod val="60000"/>
                    <a:lumOff val="40000"/>
                  </a:schemeClr>
                </a:solidFill>
                <a:latin typeface="+mn-lt"/>
                <a:ea typeface="+mn-ea"/>
                <a:cs typeface="+mn-cs"/>
              </a:defRPr>
            </a:lvl3pPr>
            <a:lvl4pPr marL="7938" indent="0" algn="l" defTabSz="914400" rtl="0" eaLnBrk="1" latinLnBrk="0" hangingPunct="1">
              <a:lnSpc>
                <a:spcPct val="100000"/>
              </a:lnSpc>
              <a:spcBef>
                <a:spcPts val="0"/>
              </a:spcBef>
              <a:spcAft>
                <a:spcPts val="600"/>
              </a:spcAft>
              <a:buClr>
                <a:schemeClr val="accent1"/>
              </a:buClr>
              <a:buFont typeface="Arial" panose="020B0604020202020204" pitchFamily="34" charset="0"/>
              <a:buNone/>
              <a:tabLst/>
              <a:defRPr sz="1200" kern="1200" normalizeH="0">
                <a:solidFill>
                  <a:schemeClr val="tx1"/>
                </a:solidFill>
                <a:latin typeface="+mn-lt"/>
                <a:ea typeface="+mn-ea"/>
                <a:cs typeface="+mn-cs"/>
              </a:defRPr>
            </a:lvl4pPr>
            <a:lvl5pPr marL="182563" marR="0" indent="-176213" algn="l" defTabSz="914400" rtl="0" eaLnBrk="1" fontAlgn="auto" latinLnBrk="0" hangingPunct="1">
              <a:lnSpc>
                <a:spcPct val="100000"/>
              </a:lnSpc>
              <a:spcBef>
                <a:spcPts val="0"/>
              </a:spcBef>
              <a:spcAft>
                <a:spcPts val="600"/>
              </a:spcAft>
              <a:buClr>
                <a:schemeClr val="accent1"/>
              </a:buClr>
              <a:buSzTx/>
              <a:buFont typeface="Arial" panose="020B0604020202020204" pitchFamily="34" charset="0"/>
              <a:buChar char="•"/>
              <a:tabLst/>
              <a:defRPr sz="1200" kern="1200" normalizeH="0">
                <a:solidFill>
                  <a:schemeClr val="tx1"/>
                </a:solidFill>
                <a:latin typeface="+mn-lt"/>
                <a:ea typeface="+mn-ea"/>
                <a:cs typeface="+mn-cs"/>
              </a:defRPr>
            </a:lvl5pPr>
            <a:lvl6pPr marL="365499" marR="0" indent="-176213" algn="l" defTabSz="914400" rtl="0" eaLnBrk="1" fontAlgn="auto" latinLnBrk="0" hangingPunct="1">
              <a:lnSpc>
                <a:spcPct val="100000"/>
              </a:lnSpc>
              <a:spcBef>
                <a:spcPts val="0"/>
              </a:spcBef>
              <a:spcAft>
                <a:spcPts val="600"/>
              </a:spcAft>
              <a:buClr>
                <a:schemeClr val="accent1"/>
              </a:buClr>
              <a:buSzTx/>
              <a:buFont typeface="Arial" panose="020B0604020202020204" pitchFamily="34" charset="0"/>
              <a:buChar char="•"/>
              <a:tabLst/>
              <a:defRPr sz="1200" kern="1200" normalizeH="0" baseline="0">
                <a:solidFill>
                  <a:schemeClr val="tx1"/>
                </a:solidFill>
                <a:latin typeface="+mn-lt"/>
                <a:ea typeface="+mn-ea"/>
                <a:cs typeface="+mn-cs"/>
              </a:defRPr>
            </a:lvl6pPr>
            <a:lvl7pPr marL="810000" indent="-26828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600" kern="1200" normalizeH="0" baseline="0">
                <a:solidFill>
                  <a:schemeClr val="tx1"/>
                </a:solidFill>
                <a:latin typeface="+mn-lt"/>
                <a:ea typeface="+mn-ea"/>
                <a:cs typeface="+mn-cs"/>
              </a:defRPr>
            </a:lvl7pPr>
            <a:lvl8pPr marL="809625" marR="0" indent="-176213" algn="l" defTabSz="914400" rtl="0" eaLnBrk="1" fontAlgn="auto" latinLnBrk="0" hangingPunct="1">
              <a:lnSpc>
                <a:spcPct val="100000"/>
              </a:lnSpc>
              <a:spcBef>
                <a:spcPts val="0"/>
              </a:spcBef>
              <a:spcAft>
                <a:spcPts val="600"/>
              </a:spcAft>
              <a:buClr>
                <a:schemeClr val="accent1"/>
              </a:buClr>
              <a:buSzTx/>
              <a:buFont typeface="Arial" panose="020B0604020202020204" pitchFamily="34" charset="0"/>
              <a:buChar char="•"/>
              <a:tabLst>
                <a:tab pos="84138" algn="l"/>
              </a:tabLst>
              <a:defRPr sz="1200" kern="1200" normalizeH="0" baseline="0">
                <a:solidFill>
                  <a:schemeClr val="tx1"/>
                </a:solidFill>
                <a:latin typeface="+mn-lt"/>
                <a:ea typeface="+mn-ea"/>
                <a:cs typeface="+mn-cs"/>
              </a:defRPr>
            </a:lvl8pPr>
            <a:lvl9pPr marL="810000" indent="-26828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normalizeH="0">
                <a:solidFill>
                  <a:schemeClr val="tx1"/>
                </a:solidFill>
                <a:latin typeface="+mn-lt"/>
                <a:ea typeface="+mn-ea"/>
                <a:cs typeface="+mn-cs"/>
              </a:defRPr>
            </a:lvl9pPr>
          </a:lstStyle>
          <a:p>
            <a:pPr defTabSz="1219170">
              <a:spcAft>
                <a:spcPts val="800"/>
              </a:spcAft>
              <a:buClr>
                <a:srgbClr val="CE0058"/>
              </a:buClr>
              <a:defRPr/>
            </a:pPr>
            <a:endParaRPr lang="en-US" sz="1333" dirty="0">
              <a:solidFill>
                <a:srgbClr val="CE0058"/>
              </a:solidFill>
              <a:latin typeface="Arial"/>
            </a:endParaRPr>
          </a:p>
          <a:p>
            <a:pPr marL="10584" lvl="1" defTabSz="1219170">
              <a:spcAft>
                <a:spcPts val="800"/>
              </a:spcAft>
              <a:buClr>
                <a:srgbClr val="CE0058"/>
              </a:buClr>
              <a:defRPr/>
            </a:pPr>
            <a:r>
              <a:rPr lang="en-US" sz="1867" dirty="0">
                <a:solidFill>
                  <a:srgbClr val="003865"/>
                </a:solidFill>
                <a:latin typeface="Arial"/>
              </a:rPr>
              <a:t>          Opportunities Identified</a:t>
            </a:r>
          </a:p>
          <a:p>
            <a:pPr marL="10584" lvl="1" defTabSz="1219170">
              <a:spcAft>
                <a:spcPts val="800"/>
              </a:spcAft>
              <a:buClr>
                <a:srgbClr val="CE0058"/>
              </a:buClr>
              <a:defRPr/>
            </a:pPr>
            <a:endParaRPr lang="en-US" sz="1867" dirty="0">
              <a:solidFill>
                <a:srgbClr val="003865"/>
              </a:solidFill>
              <a:latin typeface="Arial"/>
            </a:endParaRPr>
          </a:p>
          <a:p>
            <a:pPr marL="10584" lvl="2" defTabSz="1219170">
              <a:spcAft>
                <a:spcPts val="800"/>
              </a:spcAft>
              <a:buClr>
                <a:srgbClr val="CE0058"/>
              </a:buClr>
              <a:defRPr/>
            </a:pPr>
            <a:r>
              <a:rPr lang="en-GB" sz="1600" dirty="0"/>
              <a:t>Modelling policyholders lapse behaviours is important to a life insurer since lapses affect pricing, reserving, profitability, liquidity, risk management, as well as the solvency of the insurer.</a:t>
            </a:r>
            <a:endParaRPr lang="en-US" sz="1600" dirty="0">
              <a:solidFill>
                <a:srgbClr val="4B4F54">
                  <a:lumMod val="60000"/>
                  <a:lumOff val="40000"/>
                </a:srgbClr>
              </a:solidFill>
              <a:latin typeface="Arial"/>
            </a:endParaRPr>
          </a:p>
          <a:p>
            <a:pPr marL="10584" lvl="2" defTabSz="1219170">
              <a:spcAft>
                <a:spcPts val="800"/>
              </a:spcAft>
              <a:buClr>
                <a:srgbClr val="CE0058"/>
              </a:buClr>
              <a:defRPr/>
            </a:pPr>
            <a:r>
              <a:rPr lang="en-US" sz="1333" b="0" dirty="0">
                <a:solidFill>
                  <a:srgbClr val="000000"/>
                </a:solidFill>
                <a:latin typeface="Arial"/>
              </a:rPr>
              <a:t>We used data set on homeowner’s Insurance covering period 2007-2012 for customers looking for quote and who bought the policy and developed a predictive Model to estimate. Whether a policy is likely to lapse or not</a:t>
            </a:r>
          </a:p>
          <a:p>
            <a:pPr marL="10584" lvl="2" defTabSz="1219170">
              <a:spcAft>
                <a:spcPts val="800"/>
              </a:spcAft>
              <a:buClr>
                <a:srgbClr val="CE0058"/>
              </a:buClr>
              <a:defRPr/>
            </a:pPr>
            <a:endParaRPr lang="en-US" sz="1333" b="0" dirty="0">
              <a:solidFill>
                <a:srgbClr val="000000"/>
              </a:solidFill>
              <a:latin typeface="Arial"/>
            </a:endParaRPr>
          </a:p>
          <a:p>
            <a:pPr defTabSz="1219170">
              <a:spcAft>
                <a:spcPts val="800"/>
              </a:spcAft>
              <a:buClr>
                <a:srgbClr val="CE0058"/>
              </a:buClr>
              <a:defRPr/>
            </a:pPr>
            <a:endParaRPr lang="en-US" sz="1333" dirty="0">
              <a:solidFill>
                <a:srgbClr val="CE0058"/>
              </a:solidFill>
              <a:latin typeface="Arial"/>
            </a:endParaRPr>
          </a:p>
          <a:p>
            <a:pPr defTabSz="1219170">
              <a:spcAft>
                <a:spcPts val="800"/>
              </a:spcAft>
              <a:buClr>
                <a:srgbClr val="CE0058"/>
              </a:buClr>
              <a:defRPr/>
            </a:pPr>
            <a:endParaRPr lang="en-US" sz="1333" dirty="0">
              <a:solidFill>
                <a:srgbClr val="CE0058"/>
              </a:solidFill>
              <a:latin typeface="Arial"/>
            </a:endParaRPr>
          </a:p>
          <a:p>
            <a:pPr defTabSz="1219170">
              <a:spcAft>
                <a:spcPts val="800"/>
              </a:spcAft>
              <a:buClr>
                <a:srgbClr val="CE0058"/>
              </a:buClr>
              <a:defRPr/>
            </a:pPr>
            <a:endParaRPr lang="en-US" sz="1333" dirty="0">
              <a:solidFill>
                <a:srgbClr val="CE0058"/>
              </a:solidFill>
              <a:latin typeface="Arial"/>
            </a:endParaRPr>
          </a:p>
          <a:p>
            <a:pPr defTabSz="1219170">
              <a:spcAft>
                <a:spcPts val="800"/>
              </a:spcAft>
              <a:buClr>
                <a:srgbClr val="CE0058"/>
              </a:buClr>
              <a:defRPr/>
            </a:pPr>
            <a:endParaRPr lang="en-US" sz="1333" dirty="0">
              <a:solidFill>
                <a:srgbClr val="CE0058"/>
              </a:solidFill>
              <a:latin typeface="Arial"/>
            </a:endParaRPr>
          </a:p>
        </p:txBody>
      </p:sp>
      <p:pic>
        <p:nvPicPr>
          <p:cNvPr id="13" name="Picture 12" descr="A close up of a sign&#10;&#10;Description automatically generated">
            <a:extLst>
              <a:ext uri="{FF2B5EF4-FFF2-40B4-BE49-F238E27FC236}">
                <a16:creationId xmlns:a16="http://schemas.microsoft.com/office/drawing/2014/main" id="{1B317917-E248-354E-963B-270AF0B1C4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933" y="1829291"/>
            <a:ext cx="635614" cy="635614"/>
          </a:xfrm>
          <a:prstGeom prst="rect">
            <a:avLst/>
          </a:prstGeom>
        </p:spPr>
      </p:pic>
    </p:spTree>
    <p:extLst>
      <p:ext uri="{BB962C8B-B14F-4D97-AF65-F5344CB8AC3E}">
        <p14:creationId xmlns:p14="http://schemas.microsoft.com/office/powerpoint/2010/main" val="3728102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5D2076-363F-4895-A2D5-64D9273D51ED}"/>
              </a:ext>
            </a:extLst>
          </p:cNvPr>
          <p:cNvSpPr txBox="1"/>
          <p:nvPr/>
        </p:nvSpPr>
        <p:spPr>
          <a:xfrm>
            <a:off x="5576645" y="1877301"/>
            <a:ext cx="1881115" cy="276999"/>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lvl="0" algn="l" eaLnBrk="1" hangingPunct="1">
              <a:defRPr>
                <a:latin typeface="+mn-lt"/>
              </a:defRPr>
            </a:lvl1pPr>
            <a:lvl2pPr marL="136525" lvl="1" indent="-134938" algn="l" eaLnBrk="1" hangingPunct="1">
              <a:buChar char="•"/>
              <a:defRPr>
                <a:latin typeface="+mn-lt"/>
              </a:defRPr>
            </a:lvl2pPr>
            <a:lvl3pPr marL="285750" lvl="2" indent="-147638" algn="l" eaLnBrk="1" hangingPunct="1">
              <a:buChar char="–"/>
              <a:defRPr>
                <a:latin typeface="+mn-lt"/>
              </a:defRPr>
            </a:lvl3pPr>
            <a:lvl4pPr marL="422275" lvl="3" indent="-134938" algn="l" eaLnBrk="1" hangingPunct="1">
              <a:buChar char="·"/>
              <a:defRPr>
                <a:latin typeface="+mn-lt"/>
              </a:defRPr>
            </a:lvl4pPr>
            <a:lvl5pPr marL="571500" lvl="4" indent="-147638" algn="l" eaLnBrk="1" hangingPunct="1">
              <a:buChar char="»"/>
              <a:defRPr>
                <a:latin typeface="+mn-lt"/>
              </a:defRPr>
            </a:lvl5pPr>
            <a:lvl6pPr marL="1028700" indent="-147638" fontAlgn="base">
              <a:spcBef>
                <a:spcPct val="50000"/>
              </a:spcBef>
              <a:spcAft>
                <a:spcPct val="0"/>
              </a:spcAft>
              <a:buChar char="»"/>
              <a:defRPr>
                <a:latin typeface="+mn-lt"/>
              </a:defRPr>
            </a:lvl6pPr>
            <a:lvl7pPr marL="1485900" indent="-147638" fontAlgn="base">
              <a:spcBef>
                <a:spcPct val="50000"/>
              </a:spcBef>
              <a:spcAft>
                <a:spcPct val="0"/>
              </a:spcAft>
              <a:buChar char="»"/>
              <a:defRPr>
                <a:latin typeface="+mn-lt"/>
              </a:defRPr>
            </a:lvl7pPr>
            <a:lvl8pPr marL="1943100" indent="-147638" fontAlgn="base">
              <a:spcBef>
                <a:spcPct val="50000"/>
              </a:spcBef>
              <a:spcAft>
                <a:spcPct val="0"/>
              </a:spcAft>
              <a:buChar char="»"/>
              <a:defRPr>
                <a:latin typeface="+mn-lt"/>
              </a:defRPr>
            </a:lvl8pPr>
            <a:lvl9pPr marL="2400300" indent="-147638" fontAlgn="base">
              <a:spcBef>
                <a:spcPct val="50000"/>
              </a:spcBef>
              <a:spcAft>
                <a:spcPct val="0"/>
              </a:spcAft>
              <a:buChar char="»"/>
              <a:defRPr>
                <a:latin typeface="+mn-lt"/>
              </a:defRPr>
            </a:lvl9pPr>
          </a:lstStyle>
          <a:p>
            <a:pPr algn="r"/>
            <a:r>
              <a:rPr lang="en-GB" b="1" dirty="0">
                <a:latin typeface="+mj-lt"/>
                <a:ea typeface="Open Sans" panose="020B0606030504020204" pitchFamily="34" charset="0"/>
                <a:cs typeface="Open Sans" panose="020B0606030504020204" pitchFamily="34" charset="0"/>
              </a:rPr>
              <a:t>EDA (explore data )</a:t>
            </a:r>
          </a:p>
        </p:txBody>
      </p:sp>
      <p:sp>
        <p:nvSpPr>
          <p:cNvPr id="25" name="Rectangle 24">
            <a:extLst>
              <a:ext uri="{FF2B5EF4-FFF2-40B4-BE49-F238E27FC236}">
                <a16:creationId xmlns:a16="http://schemas.microsoft.com/office/drawing/2014/main" id="{25D1FFF4-24BE-473C-BADF-F7687F5C53D5}"/>
              </a:ext>
            </a:extLst>
          </p:cNvPr>
          <p:cNvSpPr/>
          <p:nvPr/>
        </p:nvSpPr>
        <p:spPr bwMode="auto">
          <a:xfrm>
            <a:off x="5441228" y="2205379"/>
            <a:ext cx="1881115" cy="63500"/>
          </a:xfrm>
          <a:prstGeom prst="rect">
            <a:avLst/>
          </a:prstGeom>
          <a:solidFill>
            <a:schemeClr val="accent1"/>
          </a:solidFill>
          <a:ln w="12700">
            <a:noFill/>
            <a:round/>
            <a:headEnd/>
            <a:tailEnd/>
          </a:ln>
          <a:effectLst/>
        </p:spPr>
        <p:txBody>
          <a:bodyPr wrap="square" lIns="0" tIns="0" rIns="0" bIns="0" rtlCol="0" anchor="t">
            <a:noAutofit/>
          </a:bodyPr>
          <a:lstStyle/>
          <a:p>
            <a:pPr algn="l"/>
            <a:endParaRPr lang="en-GB" sz="1000">
              <a:ln w="0"/>
              <a:effectLst>
                <a:outerShdw blurRad="38100" dist="19050" dir="2700000" algn="tl" rotWithShape="0">
                  <a:schemeClr val="dk1">
                    <a:alpha val="40000"/>
                  </a:schemeClr>
                </a:outerShdw>
              </a:effectLst>
              <a:latin typeface="+mj-lt"/>
              <a:ea typeface="Open Sans" panose="020B0606030504020204" pitchFamily="34" charset="0"/>
              <a:cs typeface="Open Sans" panose="020B0606030504020204" pitchFamily="34" charset="0"/>
            </a:endParaRPr>
          </a:p>
        </p:txBody>
      </p:sp>
      <p:sp>
        <p:nvSpPr>
          <p:cNvPr id="26" name="Rectangle 25">
            <a:extLst>
              <a:ext uri="{FF2B5EF4-FFF2-40B4-BE49-F238E27FC236}">
                <a16:creationId xmlns:a16="http://schemas.microsoft.com/office/drawing/2014/main" id="{4806BACF-5E66-4976-8C9C-298D407DC894}"/>
              </a:ext>
            </a:extLst>
          </p:cNvPr>
          <p:cNvSpPr/>
          <p:nvPr/>
        </p:nvSpPr>
        <p:spPr>
          <a:xfrm>
            <a:off x="5441228" y="2311873"/>
            <a:ext cx="1881115" cy="307777"/>
          </a:xfrm>
          <a:prstGeom prst="rect">
            <a:avLst/>
          </a:prstGeom>
          <a:effectLst/>
        </p:spPr>
        <p:txBody>
          <a:bodyPr wrap="square" lIns="0" tIns="0" rIns="0" bIns="0">
            <a:spAutoFit/>
          </a:bodyPr>
          <a:lstStyle/>
          <a:p>
            <a:pPr algn="l"/>
            <a:r>
              <a:rPr lang="en-US" sz="1000" noProof="1">
                <a:latin typeface="+mj-lt"/>
                <a:ea typeface="Open Sans" panose="020B0606030504020204" pitchFamily="34" charset="0"/>
                <a:cs typeface="Open Sans" panose="020B0606030504020204" pitchFamily="34" charset="0"/>
              </a:rPr>
              <a:t>Explore the data and the feature set</a:t>
            </a:r>
          </a:p>
          <a:p>
            <a:pPr algn="l"/>
            <a:r>
              <a:rPr lang="en-US" sz="1000" noProof="1">
                <a:latin typeface="+mj-lt"/>
                <a:ea typeface="Open Sans" panose="020B0606030504020204" pitchFamily="34" charset="0"/>
                <a:cs typeface="Open Sans" panose="020B0606030504020204" pitchFamily="34" charset="0"/>
              </a:rPr>
              <a:t>create the objective function </a:t>
            </a:r>
          </a:p>
        </p:txBody>
      </p:sp>
      <p:sp>
        <p:nvSpPr>
          <p:cNvPr id="27" name="Rectangle 26">
            <a:extLst>
              <a:ext uri="{FF2B5EF4-FFF2-40B4-BE49-F238E27FC236}">
                <a16:creationId xmlns:a16="http://schemas.microsoft.com/office/drawing/2014/main" id="{5FAD4D68-6F22-4AE5-82F1-A777CF7B80E8}"/>
              </a:ext>
            </a:extLst>
          </p:cNvPr>
          <p:cNvSpPr/>
          <p:nvPr/>
        </p:nvSpPr>
        <p:spPr bwMode="auto">
          <a:xfrm>
            <a:off x="7748947" y="2219667"/>
            <a:ext cx="1881115" cy="63500"/>
          </a:xfrm>
          <a:prstGeom prst="rect">
            <a:avLst/>
          </a:prstGeom>
          <a:solidFill>
            <a:schemeClr val="accent5">
              <a:lumMod val="40000"/>
              <a:lumOff val="60000"/>
            </a:schemeClr>
          </a:solidFill>
          <a:ln w="12700">
            <a:noFill/>
            <a:round/>
            <a:headEnd/>
            <a:tailEnd/>
          </a:ln>
          <a:effectLst/>
        </p:spPr>
        <p:txBody>
          <a:bodyPr wrap="square" lIns="0" tIns="0" rIns="0" bIns="0" rtlCol="0" anchor="t">
            <a:noAutofit/>
          </a:bodyPr>
          <a:lstStyle/>
          <a:p>
            <a:pPr algn="l"/>
            <a:endParaRPr lang="en-GB" sz="1000">
              <a:ln w="0"/>
              <a:effectLst>
                <a:outerShdw blurRad="38100" dist="19050" dir="2700000" algn="tl" rotWithShape="0">
                  <a:schemeClr val="dk1">
                    <a:alpha val="40000"/>
                  </a:schemeClr>
                </a:outerShdw>
              </a:effectLst>
              <a:latin typeface="+mj-lt"/>
              <a:ea typeface="Open Sans" panose="020B0606030504020204" pitchFamily="34" charset="0"/>
              <a:cs typeface="Open Sans" panose="020B0606030504020204" pitchFamily="34" charset="0"/>
            </a:endParaRPr>
          </a:p>
        </p:txBody>
      </p:sp>
      <p:sp>
        <p:nvSpPr>
          <p:cNvPr id="28" name="Rectangle 27">
            <a:extLst>
              <a:ext uri="{FF2B5EF4-FFF2-40B4-BE49-F238E27FC236}">
                <a16:creationId xmlns:a16="http://schemas.microsoft.com/office/drawing/2014/main" id="{2ACB6E80-A0C6-4D0F-B3A6-E77A95F65C00}"/>
              </a:ext>
            </a:extLst>
          </p:cNvPr>
          <p:cNvSpPr/>
          <p:nvPr/>
        </p:nvSpPr>
        <p:spPr>
          <a:xfrm>
            <a:off x="7748947" y="2326162"/>
            <a:ext cx="1881115" cy="461665"/>
          </a:xfrm>
          <a:prstGeom prst="rect">
            <a:avLst/>
          </a:prstGeom>
          <a:effectLst/>
        </p:spPr>
        <p:txBody>
          <a:bodyPr wrap="square" lIns="0" tIns="0" rIns="0" bIns="0">
            <a:spAutoFit/>
          </a:bodyPr>
          <a:lstStyle/>
          <a:p>
            <a:r>
              <a:rPr lang="en-GB" sz="1000" noProof="1">
                <a:latin typeface="+mj-lt"/>
                <a:ea typeface="Open Sans" panose="020B0606030504020204" pitchFamily="34" charset="0"/>
                <a:cs typeface="Open Sans" panose="020B0606030504020204" pitchFamily="34" charset="0"/>
              </a:rPr>
              <a:t>Clean the data and create additional </a:t>
            </a:r>
          </a:p>
          <a:p>
            <a:pPr algn="just"/>
            <a:r>
              <a:rPr lang="en-GB" sz="1000" noProof="1">
                <a:latin typeface="+mj-lt"/>
                <a:ea typeface="Open Sans" panose="020B0606030504020204" pitchFamily="34" charset="0"/>
                <a:cs typeface="Open Sans" panose="020B0606030504020204" pitchFamily="34" charset="0"/>
              </a:rPr>
              <a:t>features to  to add to model also create some insights about the data</a:t>
            </a:r>
            <a:endParaRPr lang="en-US" sz="1000" noProof="1">
              <a:latin typeface="+mj-lt"/>
            </a:endParaRPr>
          </a:p>
        </p:txBody>
      </p:sp>
      <p:sp>
        <p:nvSpPr>
          <p:cNvPr id="29" name="Rectangle 28">
            <a:extLst>
              <a:ext uri="{FF2B5EF4-FFF2-40B4-BE49-F238E27FC236}">
                <a16:creationId xmlns:a16="http://schemas.microsoft.com/office/drawing/2014/main" id="{156C26FA-82DC-4292-B66D-A9AE5DAEEC9B}"/>
              </a:ext>
            </a:extLst>
          </p:cNvPr>
          <p:cNvSpPr/>
          <p:nvPr/>
        </p:nvSpPr>
        <p:spPr bwMode="auto">
          <a:xfrm>
            <a:off x="5474612" y="3871710"/>
            <a:ext cx="1881115" cy="63500"/>
          </a:xfrm>
          <a:prstGeom prst="rect">
            <a:avLst/>
          </a:prstGeom>
          <a:solidFill>
            <a:schemeClr val="tx1">
              <a:lumMod val="40000"/>
              <a:lumOff val="60000"/>
            </a:schemeClr>
          </a:solidFill>
          <a:ln w="12700">
            <a:noFill/>
            <a:round/>
            <a:headEnd/>
            <a:tailEnd/>
          </a:ln>
          <a:effectLst/>
        </p:spPr>
        <p:txBody>
          <a:bodyPr wrap="square" lIns="0" tIns="0" rIns="0" bIns="0" rtlCol="0" anchor="t">
            <a:noAutofit/>
          </a:bodyPr>
          <a:lstStyle/>
          <a:p>
            <a:pPr algn="l"/>
            <a:endParaRPr lang="en-GB" sz="1000">
              <a:ln w="0"/>
              <a:effectLst>
                <a:outerShdw blurRad="38100" dist="19050" dir="2700000" algn="tl" rotWithShape="0">
                  <a:schemeClr val="dk1">
                    <a:alpha val="40000"/>
                  </a:schemeClr>
                </a:outerShdw>
              </a:effectLst>
              <a:latin typeface="+mj-lt"/>
              <a:ea typeface="Open Sans" panose="020B0606030504020204" pitchFamily="34" charset="0"/>
              <a:cs typeface="Open Sans" panose="020B0606030504020204" pitchFamily="34" charset="0"/>
            </a:endParaRPr>
          </a:p>
        </p:txBody>
      </p:sp>
      <p:sp>
        <p:nvSpPr>
          <p:cNvPr id="30" name="Rectangle 29">
            <a:extLst>
              <a:ext uri="{FF2B5EF4-FFF2-40B4-BE49-F238E27FC236}">
                <a16:creationId xmlns:a16="http://schemas.microsoft.com/office/drawing/2014/main" id="{94837CF6-7C77-4620-9D96-BA07D741A495}"/>
              </a:ext>
            </a:extLst>
          </p:cNvPr>
          <p:cNvSpPr/>
          <p:nvPr/>
        </p:nvSpPr>
        <p:spPr>
          <a:xfrm>
            <a:off x="5474612" y="3978205"/>
            <a:ext cx="1983148" cy="461665"/>
          </a:xfrm>
          <a:prstGeom prst="rect">
            <a:avLst/>
          </a:prstGeom>
          <a:effectLst/>
        </p:spPr>
        <p:txBody>
          <a:bodyPr wrap="square" lIns="0" tIns="0" rIns="0" bIns="0">
            <a:spAutoFit/>
          </a:bodyPr>
          <a:lstStyle/>
          <a:p>
            <a:pPr algn="l"/>
            <a:r>
              <a:rPr lang="en-US" sz="1000" noProof="1">
                <a:latin typeface="+mj-lt"/>
                <a:ea typeface="Open Sans" panose="020B0606030504020204" pitchFamily="34" charset="0"/>
                <a:cs typeface="Open Sans" panose="020B0606030504020204" pitchFamily="34" charset="0"/>
              </a:rPr>
              <a:t>Create a baseline Logistic Regression model using  stratified folds and hold-out set to check stability</a:t>
            </a:r>
          </a:p>
        </p:txBody>
      </p:sp>
      <p:sp>
        <p:nvSpPr>
          <p:cNvPr id="31" name="Rectangle 30">
            <a:extLst>
              <a:ext uri="{FF2B5EF4-FFF2-40B4-BE49-F238E27FC236}">
                <a16:creationId xmlns:a16="http://schemas.microsoft.com/office/drawing/2014/main" id="{638F849A-FBAD-4611-9869-BFFE074E40A0}"/>
              </a:ext>
            </a:extLst>
          </p:cNvPr>
          <p:cNvSpPr/>
          <p:nvPr/>
        </p:nvSpPr>
        <p:spPr bwMode="auto">
          <a:xfrm>
            <a:off x="7782331" y="3881237"/>
            <a:ext cx="1881115" cy="63500"/>
          </a:xfrm>
          <a:prstGeom prst="rect">
            <a:avLst/>
          </a:prstGeom>
          <a:solidFill>
            <a:schemeClr val="accent5"/>
          </a:solidFill>
          <a:ln w="12700">
            <a:noFill/>
            <a:round/>
            <a:headEnd/>
            <a:tailEnd/>
          </a:ln>
          <a:effectLst/>
        </p:spPr>
        <p:txBody>
          <a:bodyPr wrap="square" lIns="0" tIns="0" rIns="0" bIns="0" rtlCol="0" anchor="t">
            <a:noAutofit/>
          </a:bodyPr>
          <a:lstStyle/>
          <a:p>
            <a:pPr algn="l"/>
            <a:endParaRPr lang="en-GB" sz="1000">
              <a:ln w="0"/>
              <a:effectLst>
                <a:outerShdw blurRad="38100" dist="19050" dir="2700000" algn="tl" rotWithShape="0">
                  <a:schemeClr val="dk1">
                    <a:alpha val="40000"/>
                  </a:schemeClr>
                </a:outerShdw>
              </a:effectLst>
              <a:latin typeface="+mj-lt"/>
              <a:ea typeface="Open Sans" panose="020B0606030504020204" pitchFamily="34" charset="0"/>
              <a:cs typeface="Open Sans" panose="020B0606030504020204" pitchFamily="34" charset="0"/>
            </a:endParaRPr>
          </a:p>
        </p:txBody>
      </p:sp>
      <p:sp>
        <p:nvSpPr>
          <p:cNvPr id="32" name="Rectangle 31">
            <a:extLst>
              <a:ext uri="{FF2B5EF4-FFF2-40B4-BE49-F238E27FC236}">
                <a16:creationId xmlns:a16="http://schemas.microsoft.com/office/drawing/2014/main" id="{4735E86C-7A37-43C6-A41B-47535F9577E4}"/>
              </a:ext>
            </a:extLst>
          </p:cNvPr>
          <p:cNvSpPr/>
          <p:nvPr/>
        </p:nvSpPr>
        <p:spPr>
          <a:xfrm>
            <a:off x="7782331" y="3987730"/>
            <a:ext cx="1881115" cy="461665"/>
          </a:xfrm>
          <a:prstGeom prst="rect">
            <a:avLst/>
          </a:prstGeom>
          <a:effectLst/>
        </p:spPr>
        <p:txBody>
          <a:bodyPr wrap="square" lIns="0" tIns="0" rIns="0" bIns="0">
            <a:spAutoFit/>
          </a:bodyPr>
          <a:lstStyle/>
          <a:p>
            <a:pPr algn="l"/>
            <a:r>
              <a:rPr lang="en-US" sz="1000" noProof="1">
                <a:latin typeface="+mj-lt"/>
                <a:ea typeface="Open Sans" panose="020B0606030504020204" pitchFamily="34" charset="0"/>
                <a:cs typeface="Open Sans" panose="020B0606030504020204" pitchFamily="34" charset="0"/>
              </a:rPr>
              <a:t>Run advance algorithms and hypertune the model to achieve the objective metric</a:t>
            </a:r>
          </a:p>
        </p:txBody>
      </p:sp>
      <p:sp>
        <p:nvSpPr>
          <p:cNvPr id="33" name="Rectangle 32">
            <a:extLst>
              <a:ext uri="{FF2B5EF4-FFF2-40B4-BE49-F238E27FC236}">
                <a16:creationId xmlns:a16="http://schemas.microsoft.com/office/drawing/2014/main" id="{436B4E6A-0164-4E90-B47B-DC39B5683736}"/>
              </a:ext>
            </a:extLst>
          </p:cNvPr>
          <p:cNvSpPr/>
          <p:nvPr/>
        </p:nvSpPr>
        <p:spPr bwMode="auto">
          <a:xfrm>
            <a:off x="5474612" y="5360599"/>
            <a:ext cx="1881115" cy="63500"/>
          </a:xfrm>
          <a:prstGeom prst="rect">
            <a:avLst/>
          </a:prstGeom>
          <a:solidFill>
            <a:schemeClr val="accent4"/>
          </a:solidFill>
          <a:ln w="12700">
            <a:noFill/>
            <a:round/>
            <a:headEnd/>
            <a:tailEnd/>
          </a:ln>
          <a:effectLst/>
        </p:spPr>
        <p:txBody>
          <a:bodyPr wrap="square" lIns="0" tIns="0" rIns="0" bIns="0" rtlCol="0" anchor="t">
            <a:noAutofit/>
          </a:bodyPr>
          <a:lstStyle/>
          <a:p>
            <a:pPr algn="l"/>
            <a:endParaRPr lang="en-GB" sz="1000">
              <a:ln w="0"/>
              <a:effectLst>
                <a:outerShdw blurRad="38100" dist="19050" dir="2700000" algn="tl" rotWithShape="0">
                  <a:schemeClr val="dk1">
                    <a:alpha val="40000"/>
                  </a:schemeClr>
                </a:outerShdw>
              </a:effectLst>
              <a:latin typeface="+mj-lt"/>
              <a:ea typeface="Open Sans" panose="020B0606030504020204" pitchFamily="34" charset="0"/>
              <a:cs typeface="Open Sans" panose="020B0606030504020204" pitchFamily="34" charset="0"/>
            </a:endParaRPr>
          </a:p>
        </p:txBody>
      </p:sp>
      <p:sp>
        <p:nvSpPr>
          <p:cNvPr id="34" name="Rectangle 33">
            <a:extLst>
              <a:ext uri="{FF2B5EF4-FFF2-40B4-BE49-F238E27FC236}">
                <a16:creationId xmlns:a16="http://schemas.microsoft.com/office/drawing/2014/main" id="{62532F98-26CB-44EB-88B7-32B504BAC006}"/>
              </a:ext>
            </a:extLst>
          </p:cNvPr>
          <p:cNvSpPr/>
          <p:nvPr/>
        </p:nvSpPr>
        <p:spPr>
          <a:xfrm>
            <a:off x="5474612" y="5467094"/>
            <a:ext cx="1881115" cy="461665"/>
          </a:xfrm>
          <a:prstGeom prst="rect">
            <a:avLst/>
          </a:prstGeom>
          <a:effectLst/>
        </p:spPr>
        <p:txBody>
          <a:bodyPr wrap="square" lIns="0" tIns="0" rIns="0" bIns="0" anchor="t">
            <a:spAutoFit/>
          </a:bodyPr>
          <a:lstStyle/>
          <a:p>
            <a:pPr algn="l"/>
            <a:r>
              <a:rPr lang="en-US" sz="1000" noProof="1">
                <a:latin typeface="+mj-lt"/>
                <a:ea typeface="Open Sans" panose="020B0606030504020204" pitchFamily="34" charset="0"/>
                <a:cs typeface="Open Sans" panose="020B0606030504020204" pitchFamily="34" charset="0"/>
              </a:rPr>
              <a:t>Find the factors  affecting the model. And how we can improve the accuracy further </a:t>
            </a:r>
          </a:p>
        </p:txBody>
      </p:sp>
      <p:sp>
        <p:nvSpPr>
          <p:cNvPr id="35" name="Rectangle 34">
            <a:extLst>
              <a:ext uri="{FF2B5EF4-FFF2-40B4-BE49-F238E27FC236}">
                <a16:creationId xmlns:a16="http://schemas.microsoft.com/office/drawing/2014/main" id="{2754CBB4-0C01-4EC5-9D49-B54F52AE8B8F}"/>
              </a:ext>
            </a:extLst>
          </p:cNvPr>
          <p:cNvSpPr/>
          <p:nvPr/>
        </p:nvSpPr>
        <p:spPr bwMode="auto">
          <a:xfrm>
            <a:off x="7782331" y="5365363"/>
            <a:ext cx="1881115" cy="63500"/>
          </a:xfrm>
          <a:prstGeom prst="rect">
            <a:avLst/>
          </a:prstGeom>
          <a:solidFill>
            <a:schemeClr val="accent3"/>
          </a:solidFill>
          <a:ln w="12700">
            <a:noFill/>
            <a:round/>
            <a:headEnd/>
            <a:tailEnd/>
          </a:ln>
          <a:effectLst/>
        </p:spPr>
        <p:txBody>
          <a:bodyPr wrap="square" lIns="0" tIns="0" rIns="0" bIns="0" rtlCol="0" anchor="t">
            <a:noAutofit/>
          </a:bodyPr>
          <a:lstStyle/>
          <a:p>
            <a:pPr algn="l"/>
            <a:endParaRPr lang="en-GB" sz="1000">
              <a:ln w="0"/>
              <a:effectLst>
                <a:outerShdw blurRad="38100" dist="19050" dir="2700000" algn="tl" rotWithShape="0">
                  <a:schemeClr val="dk1">
                    <a:alpha val="40000"/>
                  </a:schemeClr>
                </a:outerShdw>
              </a:effectLst>
              <a:latin typeface="+mj-lt"/>
              <a:ea typeface="Open Sans" panose="020B0606030504020204" pitchFamily="34" charset="0"/>
              <a:cs typeface="Open Sans" panose="020B0606030504020204" pitchFamily="34" charset="0"/>
            </a:endParaRPr>
          </a:p>
        </p:txBody>
      </p:sp>
      <p:sp>
        <p:nvSpPr>
          <p:cNvPr id="36" name="Rectangle 35">
            <a:extLst>
              <a:ext uri="{FF2B5EF4-FFF2-40B4-BE49-F238E27FC236}">
                <a16:creationId xmlns:a16="http://schemas.microsoft.com/office/drawing/2014/main" id="{E44AA9AF-9518-4CC7-AE54-A03665ABA477}"/>
              </a:ext>
            </a:extLst>
          </p:cNvPr>
          <p:cNvSpPr/>
          <p:nvPr/>
        </p:nvSpPr>
        <p:spPr>
          <a:xfrm>
            <a:off x="7782331" y="5471858"/>
            <a:ext cx="1881115" cy="307777"/>
          </a:xfrm>
          <a:prstGeom prst="rect">
            <a:avLst/>
          </a:prstGeom>
          <a:effectLst/>
        </p:spPr>
        <p:txBody>
          <a:bodyPr wrap="square" lIns="0" tIns="0" rIns="0" bIns="0">
            <a:spAutoFit/>
          </a:bodyPr>
          <a:lstStyle/>
          <a:p>
            <a:pPr algn="l"/>
            <a:r>
              <a:rPr lang="en-US" sz="1000" noProof="1">
                <a:latin typeface="+mj-lt"/>
                <a:ea typeface="Open Sans" panose="020B0606030504020204" pitchFamily="34" charset="0"/>
                <a:cs typeface="Open Sans" panose="020B0606030504020204" pitchFamily="34" charset="0"/>
              </a:rPr>
              <a:t>Cloud based solution to deploy the architecture in poduction</a:t>
            </a:r>
            <a:endParaRPr lang="en-US" sz="1000" b="1" noProof="1">
              <a:latin typeface="+mj-lt"/>
              <a:ea typeface="Open Sans" panose="020B0606030504020204" pitchFamily="34" charset="0"/>
              <a:cs typeface="Open Sans" panose="020B0606030504020204" pitchFamily="34" charset="0"/>
            </a:endParaRPr>
          </a:p>
        </p:txBody>
      </p:sp>
      <p:sp>
        <p:nvSpPr>
          <p:cNvPr id="41" name="TextBox 40">
            <a:extLst>
              <a:ext uri="{FF2B5EF4-FFF2-40B4-BE49-F238E27FC236}">
                <a16:creationId xmlns:a16="http://schemas.microsoft.com/office/drawing/2014/main" id="{9696DAEE-68AD-4675-A06B-D52A98F590A1}"/>
              </a:ext>
            </a:extLst>
          </p:cNvPr>
          <p:cNvSpPr txBox="1"/>
          <p:nvPr/>
        </p:nvSpPr>
        <p:spPr>
          <a:xfrm>
            <a:off x="7953951" y="1859258"/>
            <a:ext cx="1676111" cy="276999"/>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lvl="0" algn="l" eaLnBrk="1" hangingPunct="1">
              <a:defRPr>
                <a:latin typeface="+mn-lt"/>
              </a:defRPr>
            </a:lvl1pPr>
            <a:lvl2pPr marL="136525" lvl="1" indent="-134938" algn="l" eaLnBrk="1" hangingPunct="1">
              <a:buChar char="•"/>
              <a:defRPr>
                <a:latin typeface="+mn-lt"/>
              </a:defRPr>
            </a:lvl2pPr>
            <a:lvl3pPr marL="285750" lvl="2" indent="-147638" algn="l" eaLnBrk="1" hangingPunct="1">
              <a:buChar char="–"/>
              <a:defRPr>
                <a:latin typeface="+mn-lt"/>
              </a:defRPr>
            </a:lvl3pPr>
            <a:lvl4pPr marL="422275" lvl="3" indent="-134938" algn="l" eaLnBrk="1" hangingPunct="1">
              <a:buChar char="·"/>
              <a:defRPr>
                <a:latin typeface="+mn-lt"/>
              </a:defRPr>
            </a:lvl4pPr>
            <a:lvl5pPr marL="571500" lvl="4" indent="-147638" algn="l" eaLnBrk="1" hangingPunct="1">
              <a:buChar char="»"/>
              <a:defRPr>
                <a:latin typeface="+mn-lt"/>
              </a:defRPr>
            </a:lvl5pPr>
            <a:lvl6pPr marL="1028700" indent="-147638" fontAlgn="base">
              <a:spcBef>
                <a:spcPct val="50000"/>
              </a:spcBef>
              <a:spcAft>
                <a:spcPct val="0"/>
              </a:spcAft>
              <a:buChar char="»"/>
              <a:defRPr>
                <a:latin typeface="+mn-lt"/>
              </a:defRPr>
            </a:lvl6pPr>
            <a:lvl7pPr marL="1485900" indent="-147638" fontAlgn="base">
              <a:spcBef>
                <a:spcPct val="50000"/>
              </a:spcBef>
              <a:spcAft>
                <a:spcPct val="0"/>
              </a:spcAft>
              <a:buChar char="»"/>
              <a:defRPr>
                <a:latin typeface="+mn-lt"/>
              </a:defRPr>
            </a:lvl7pPr>
            <a:lvl8pPr marL="1943100" indent="-147638" fontAlgn="base">
              <a:spcBef>
                <a:spcPct val="50000"/>
              </a:spcBef>
              <a:spcAft>
                <a:spcPct val="0"/>
              </a:spcAft>
              <a:buChar char="»"/>
              <a:defRPr>
                <a:latin typeface="+mn-lt"/>
              </a:defRPr>
            </a:lvl8pPr>
            <a:lvl9pPr marL="2400300" indent="-147638" fontAlgn="base">
              <a:spcBef>
                <a:spcPct val="50000"/>
              </a:spcBef>
              <a:spcAft>
                <a:spcPct val="0"/>
              </a:spcAft>
              <a:buChar char="»"/>
              <a:defRPr>
                <a:latin typeface="+mn-lt"/>
              </a:defRPr>
            </a:lvl9pPr>
          </a:lstStyle>
          <a:p>
            <a:pPr algn="r"/>
            <a:r>
              <a:rPr lang="en-GB" b="1" dirty="0">
                <a:latin typeface="+mj-lt"/>
                <a:ea typeface="Open Sans" panose="020B0606030504020204" pitchFamily="34" charset="0"/>
                <a:cs typeface="Open Sans" panose="020B0606030504020204" pitchFamily="34" charset="0"/>
              </a:rPr>
              <a:t>Data Cleaning </a:t>
            </a:r>
          </a:p>
        </p:txBody>
      </p:sp>
      <p:sp>
        <p:nvSpPr>
          <p:cNvPr id="42" name="TextBox 41">
            <a:extLst>
              <a:ext uri="{FF2B5EF4-FFF2-40B4-BE49-F238E27FC236}">
                <a16:creationId xmlns:a16="http://schemas.microsoft.com/office/drawing/2014/main" id="{9A88674E-3F77-4F3D-B1EA-F2D1A43952B2}"/>
              </a:ext>
            </a:extLst>
          </p:cNvPr>
          <p:cNvSpPr txBox="1"/>
          <p:nvPr/>
        </p:nvSpPr>
        <p:spPr>
          <a:xfrm>
            <a:off x="6379335" y="3515243"/>
            <a:ext cx="974503" cy="276999"/>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lvl="0" algn="l" eaLnBrk="1" hangingPunct="1">
              <a:defRPr>
                <a:latin typeface="+mn-lt"/>
              </a:defRPr>
            </a:lvl1pPr>
            <a:lvl2pPr marL="136525" lvl="1" indent="-134938" algn="l" eaLnBrk="1" hangingPunct="1">
              <a:buChar char="•"/>
              <a:defRPr>
                <a:latin typeface="+mn-lt"/>
              </a:defRPr>
            </a:lvl2pPr>
            <a:lvl3pPr marL="285750" lvl="2" indent="-147638" algn="l" eaLnBrk="1" hangingPunct="1">
              <a:buChar char="–"/>
              <a:defRPr>
                <a:latin typeface="+mn-lt"/>
              </a:defRPr>
            </a:lvl3pPr>
            <a:lvl4pPr marL="422275" lvl="3" indent="-134938" algn="l" eaLnBrk="1" hangingPunct="1">
              <a:buChar char="·"/>
              <a:defRPr>
                <a:latin typeface="+mn-lt"/>
              </a:defRPr>
            </a:lvl4pPr>
            <a:lvl5pPr marL="571500" lvl="4" indent="-147638" algn="l" eaLnBrk="1" hangingPunct="1">
              <a:buChar char="»"/>
              <a:defRPr>
                <a:latin typeface="+mn-lt"/>
              </a:defRPr>
            </a:lvl5pPr>
            <a:lvl6pPr marL="1028700" indent="-147638" fontAlgn="base">
              <a:spcBef>
                <a:spcPct val="50000"/>
              </a:spcBef>
              <a:spcAft>
                <a:spcPct val="0"/>
              </a:spcAft>
              <a:buChar char="»"/>
              <a:defRPr>
                <a:latin typeface="+mn-lt"/>
              </a:defRPr>
            </a:lvl6pPr>
            <a:lvl7pPr marL="1485900" indent="-147638" fontAlgn="base">
              <a:spcBef>
                <a:spcPct val="50000"/>
              </a:spcBef>
              <a:spcAft>
                <a:spcPct val="0"/>
              </a:spcAft>
              <a:buChar char="»"/>
              <a:defRPr>
                <a:latin typeface="+mn-lt"/>
              </a:defRPr>
            </a:lvl7pPr>
            <a:lvl8pPr marL="1943100" indent="-147638" fontAlgn="base">
              <a:spcBef>
                <a:spcPct val="50000"/>
              </a:spcBef>
              <a:spcAft>
                <a:spcPct val="0"/>
              </a:spcAft>
              <a:buChar char="»"/>
              <a:defRPr>
                <a:latin typeface="+mn-lt"/>
              </a:defRPr>
            </a:lvl8pPr>
            <a:lvl9pPr marL="2400300" indent="-147638" fontAlgn="base">
              <a:spcBef>
                <a:spcPct val="50000"/>
              </a:spcBef>
              <a:spcAft>
                <a:spcPct val="0"/>
              </a:spcAft>
              <a:buChar char="»"/>
              <a:defRPr>
                <a:latin typeface="+mn-lt"/>
              </a:defRPr>
            </a:lvl9pPr>
          </a:lstStyle>
          <a:p>
            <a:pPr algn="r"/>
            <a:r>
              <a:rPr lang="en-GB" b="1" dirty="0">
                <a:latin typeface="+mj-lt"/>
                <a:ea typeface="Open Sans" panose="020B0606030504020204" pitchFamily="34" charset="0"/>
                <a:cs typeface="Open Sans" panose="020B0606030504020204" pitchFamily="34" charset="0"/>
              </a:rPr>
              <a:t>Baseline</a:t>
            </a:r>
          </a:p>
        </p:txBody>
      </p:sp>
      <p:sp>
        <p:nvSpPr>
          <p:cNvPr id="43" name="TextBox 42">
            <a:extLst>
              <a:ext uri="{FF2B5EF4-FFF2-40B4-BE49-F238E27FC236}">
                <a16:creationId xmlns:a16="http://schemas.microsoft.com/office/drawing/2014/main" id="{19A7F783-20E0-43C7-8D00-A4EE132AAB9C}"/>
              </a:ext>
            </a:extLst>
          </p:cNvPr>
          <p:cNvSpPr txBox="1"/>
          <p:nvPr/>
        </p:nvSpPr>
        <p:spPr>
          <a:xfrm>
            <a:off x="8156528" y="3515243"/>
            <a:ext cx="1508248" cy="276999"/>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lvl="0" algn="l" eaLnBrk="1" hangingPunct="1">
              <a:defRPr>
                <a:latin typeface="+mn-lt"/>
              </a:defRPr>
            </a:lvl1pPr>
            <a:lvl2pPr marL="136525" lvl="1" indent="-134938" algn="l" eaLnBrk="1" hangingPunct="1">
              <a:buChar char="•"/>
              <a:defRPr>
                <a:latin typeface="+mn-lt"/>
              </a:defRPr>
            </a:lvl2pPr>
            <a:lvl3pPr marL="285750" lvl="2" indent="-147638" algn="l" eaLnBrk="1" hangingPunct="1">
              <a:buChar char="–"/>
              <a:defRPr>
                <a:latin typeface="+mn-lt"/>
              </a:defRPr>
            </a:lvl3pPr>
            <a:lvl4pPr marL="422275" lvl="3" indent="-134938" algn="l" eaLnBrk="1" hangingPunct="1">
              <a:buChar char="·"/>
              <a:defRPr>
                <a:latin typeface="+mn-lt"/>
              </a:defRPr>
            </a:lvl4pPr>
            <a:lvl5pPr marL="571500" lvl="4" indent="-147638" algn="l" eaLnBrk="1" hangingPunct="1">
              <a:buChar char="»"/>
              <a:defRPr>
                <a:latin typeface="+mn-lt"/>
              </a:defRPr>
            </a:lvl5pPr>
            <a:lvl6pPr marL="1028700" indent="-147638" fontAlgn="base">
              <a:spcBef>
                <a:spcPct val="50000"/>
              </a:spcBef>
              <a:spcAft>
                <a:spcPct val="0"/>
              </a:spcAft>
              <a:buChar char="»"/>
              <a:defRPr>
                <a:latin typeface="+mn-lt"/>
              </a:defRPr>
            </a:lvl6pPr>
            <a:lvl7pPr marL="1485900" indent="-147638" fontAlgn="base">
              <a:spcBef>
                <a:spcPct val="50000"/>
              </a:spcBef>
              <a:spcAft>
                <a:spcPct val="0"/>
              </a:spcAft>
              <a:buChar char="»"/>
              <a:defRPr>
                <a:latin typeface="+mn-lt"/>
              </a:defRPr>
            </a:lvl7pPr>
            <a:lvl8pPr marL="1943100" indent="-147638" fontAlgn="base">
              <a:spcBef>
                <a:spcPct val="50000"/>
              </a:spcBef>
              <a:spcAft>
                <a:spcPct val="0"/>
              </a:spcAft>
              <a:buChar char="»"/>
              <a:defRPr>
                <a:latin typeface="+mn-lt"/>
              </a:defRPr>
            </a:lvl8pPr>
            <a:lvl9pPr marL="2400300" indent="-147638" fontAlgn="base">
              <a:spcBef>
                <a:spcPct val="50000"/>
              </a:spcBef>
              <a:spcAft>
                <a:spcPct val="0"/>
              </a:spcAft>
              <a:buChar char="»"/>
              <a:defRPr>
                <a:latin typeface="+mn-lt"/>
              </a:defRPr>
            </a:lvl9pPr>
          </a:lstStyle>
          <a:p>
            <a:pPr algn="r"/>
            <a:r>
              <a:rPr lang="en-GB" b="1" dirty="0">
                <a:latin typeface="+mj-lt"/>
                <a:ea typeface="Open Sans" panose="020B0606030504020204" pitchFamily="34" charset="0"/>
                <a:cs typeface="Open Sans" panose="020B0606030504020204" pitchFamily="34" charset="0"/>
              </a:rPr>
              <a:t>Hyper Tune</a:t>
            </a:r>
          </a:p>
        </p:txBody>
      </p:sp>
      <p:sp>
        <p:nvSpPr>
          <p:cNvPr id="44" name="TextBox 43">
            <a:extLst>
              <a:ext uri="{FF2B5EF4-FFF2-40B4-BE49-F238E27FC236}">
                <a16:creationId xmlns:a16="http://schemas.microsoft.com/office/drawing/2014/main" id="{E70AD289-C8A6-4277-81C2-B3CE6B30F224}"/>
              </a:ext>
            </a:extLst>
          </p:cNvPr>
          <p:cNvSpPr txBox="1"/>
          <p:nvPr/>
        </p:nvSpPr>
        <p:spPr>
          <a:xfrm>
            <a:off x="6125659" y="5006379"/>
            <a:ext cx="1228179" cy="276999"/>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lvl="0" algn="l" eaLnBrk="1" hangingPunct="1">
              <a:defRPr>
                <a:latin typeface="+mn-lt"/>
              </a:defRPr>
            </a:lvl1pPr>
            <a:lvl2pPr marL="136525" lvl="1" indent="-134938" algn="l" eaLnBrk="1" hangingPunct="1">
              <a:buChar char="•"/>
              <a:defRPr>
                <a:latin typeface="+mn-lt"/>
              </a:defRPr>
            </a:lvl2pPr>
            <a:lvl3pPr marL="285750" lvl="2" indent="-147638" algn="l" eaLnBrk="1" hangingPunct="1">
              <a:buChar char="–"/>
              <a:defRPr>
                <a:latin typeface="+mn-lt"/>
              </a:defRPr>
            </a:lvl3pPr>
            <a:lvl4pPr marL="422275" lvl="3" indent="-134938" algn="l" eaLnBrk="1" hangingPunct="1">
              <a:buChar char="·"/>
              <a:defRPr>
                <a:latin typeface="+mn-lt"/>
              </a:defRPr>
            </a:lvl4pPr>
            <a:lvl5pPr marL="571500" lvl="4" indent="-147638" algn="l" eaLnBrk="1" hangingPunct="1">
              <a:buChar char="»"/>
              <a:defRPr>
                <a:latin typeface="+mn-lt"/>
              </a:defRPr>
            </a:lvl5pPr>
            <a:lvl6pPr marL="1028700" indent="-147638" fontAlgn="base">
              <a:spcBef>
                <a:spcPct val="50000"/>
              </a:spcBef>
              <a:spcAft>
                <a:spcPct val="0"/>
              </a:spcAft>
              <a:buChar char="»"/>
              <a:defRPr>
                <a:latin typeface="+mn-lt"/>
              </a:defRPr>
            </a:lvl6pPr>
            <a:lvl7pPr marL="1485900" indent="-147638" fontAlgn="base">
              <a:spcBef>
                <a:spcPct val="50000"/>
              </a:spcBef>
              <a:spcAft>
                <a:spcPct val="0"/>
              </a:spcAft>
              <a:buChar char="»"/>
              <a:defRPr>
                <a:latin typeface="+mn-lt"/>
              </a:defRPr>
            </a:lvl7pPr>
            <a:lvl8pPr marL="1943100" indent="-147638" fontAlgn="base">
              <a:spcBef>
                <a:spcPct val="50000"/>
              </a:spcBef>
              <a:spcAft>
                <a:spcPct val="0"/>
              </a:spcAft>
              <a:buChar char="»"/>
              <a:defRPr>
                <a:latin typeface="+mn-lt"/>
              </a:defRPr>
            </a:lvl8pPr>
            <a:lvl9pPr marL="2400300" indent="-147638" fontAlgn="base">
              <a:spcBef>
                <a:spcPct val="50000"/>
              </a:spcBef>
              <a:spcAft>
                <a:spcPct val="0"/>
              </a:spcAft>
              <a:buChar char="»"/>
              <a:defRPr>
                <a:latin typeface="+mn-lt"/>
              </a:defRPr>
            </a:lvl9pPr>
          </a:lstStyle>
          <a:p>
            <a:pPr algn="r"/>
            <a:r>
              <a:rPr lang="en-GB" b="1" dirty="0">
                <a:latin typeface="+mj-lt"/>
                <a:ea typeface="Open Sans" panose="020B0606030504020204" pitchFamily="34" charset="0"/>
                <a:cs typeface="Open Sans" panose="020B0606030504020204" pitchFamily="34" charset="0"/>
              </a:rPr>
              <a:t>Validation</a:t>
            </a:r>
          </a:p>
        </p:txBody>
      </p:sp>
      <p:sp>
        <p:nvSpPr>
          <p:cNvPr id="45" name="TextBox 44">
            <a:extLst>
              <a:ext uri="{FF2B5EF4-FFF2-40B4-BE49-F238E27FC236}">
                <a16:creationId xmlns:a16="http://schemas.microsoft.com/office/drawing/2014/main" id="{2532B166-8307-49C5-8018-8A1567D692BA}"/>
              </a:ext>
            </a:extLst>
          </p:cNvPr>
          <p:cNvSpPr txBox="1"/>
          <p:nvPr/>
        </p:nvSpPr>
        <p:spPr>
          <a:xfrm>
            <a:off x="8355497" y="5006379"/>
            <a:ext cx="1309281" cy="276999"/>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lvl="0" algn="l" eaLnBrk="1" hangingPunct="1">
              <a:defRPr>
                <a:latin typeface="+mn-lt"/>
              </a:defRPr>
            </a:lvl1pPr>
            <a:lvl2pPr marL="136525" lvl="1" indent="-134938" algn="l" eaLnBrk="1" hangingPunct="1">
              <a:buChar char="•"/>
              <a:defRPr>
                <a:latin typeface="+mn-lt"/>
              </a:defRPr>
            </a:lvl2pPr>
            <a:lvl3pPr marL="285750" lvl="2" indent="-147638" algn="l" eaLnBrk="1" hangingPunct="1">
              <a:buChar char="–"/>
              <a:defRPr>
                <a:latin typeface="+mn-lt"/>
              </a:defRPr>
            </a:lvl3pPr>
            <a:lvl4pPr marL="422275" lvl="3" indent="-134938" algn="l" eaLnBrk="1" hangingPunct="1">
              <a:buChar char="·"/>
              <a:defRPr>
                <a:latin typeface="+mn-lt"/>
              </a:defRPr>
            </a:lvl4pPr>
            <a:lvl5pPr marL="571500" lvl="4" indent="-147638" algn="l" eaLnBrk="1" hangingPunct="1">
              <a:buChar char="»"/>
              <a:defRPr>
                <a:latin typeface="+mn-lt"/>
              </a:defRPr>
            </a:lvl5pPr>
            <a:lvl6pPr marL="1028700" indent="-147638" fontAlgn="base">
              <a:spcBef>
                <a:spcPct val="50000"/>
              </a:spcBef>
              <a:spcAft>
                <a:spcPct val="0"/>
              </a:spcAft>
              <a:buChar char="»"/>
              <a:defRPr>
                <a:latin typeface="+mn-lt"/>
              </a:defRPr>
            </a:lvl6pPr>
            <a:lvl7pPr marL="1485900" indent="-147638" fontAlgn="base">
              <a:spcBef>
                <a:spcPct val="50000"/>
              </a:spcBef>
              <a:spcAft>
                <a:spcPct val="0"/>
              </a:spcAft>
              <a:buChar char="»"/>
              <a:defRPr>
                <a:latin typeface="+mn-lt"/>
              </a:defRPr>
            </a:lvl7pPr>
            <a:lvl8pPr marL="1943100" indent="-147638" fontAlgn="base">
              <a:spcBef>
                <a:spcPct val="50000"/>
              </a:spcBef>
              <a:spcAft>
                <a:spcPct val="0"/>
              </a:spcAft>
              <a:buChar char="»"/>
              <a:defRPr>
                <a:latin typeface="+mn-lt"/>
              </a:defRPr>
            </a:lvl8pPr>
            <a:lvl9pPr marL="2400300" indent="-147638" fontAlgn="base">
              <a:spcBef>
                <a:spcPct val="50000"/>
              </a:spcBef>
              <a:spcAft>
                <a:spcPct val="0"/>
              </a:spcAft>
              <a:buChar char="»"/>
              <a:defRPr>
                <a:latin typeface="+mn-lt"/>
              </a:defRPr>
            </a:lvl9pPr>
          </a:lstStyle>
          <a:p>
            <a:pPr algn="r"/>
            <a:r>
              <a:rPr lang="en-GB" b="1">
                <a:latin typeface="+mj-lt"/>
                <a:ea typeface="Open Sans" panose="020B0606030504020204" pitchFamily="34" charset="0"/>
                <a:cs typeface="Open Sans" panose="020B0606030504020204" pitchFamily="34" charset="0"/>
              </a:rPr>
              <a:t>Productise</a:t>
            </a:r>
          </a:p>
        </p:txBody>
      </p:sp>
      <p:sp>
        <p:nvSpPr>
          <p:cNvPr id="48" name="TextBox 47">
            <a:extLst>
              <a:ext uri="{FF2B5EF4-FFF2-40B4-BE49-F238E27FC236}">
                <a16:creationId xmlns:a16="http://schemas.microsoft.com/office/drawing/2014/main" id="{376ECE90-B449-4758-89BB-B637FD80D16E}"/>
              </a:ext>
            </a:extLst>
          </p:cNvPr>
          <p:cNvSpPr txBox="1"/>
          <p:nvPr/>
        </p:nvSpPr>
        <p:spPr>
          <a:xfrm>
            <a:off x="5479908" y="1854978"/>
            <a:ext cx="63353" cy="276999"/>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lvl="0" algn="l" eaLnBrk="1" hangingPunct="1">
              <a:defRPr>
                <a:latin typeface="+mn-lt"/>
              </a:defRPr>
            </a:lvl1pPr>
            <a:lvl2pPr marL="136525" lvl="1" indent="-134938" algn="l" eaLnBrk="1" hangingPunct="1">
              <a:buChar char="•"/>
              <a:defRPr>
                <a:latin typeface="+mn-lt"/>
              </a:defRPr>
            </a:lvl2pPr>
            <a:lvl3pPr marL="285750" lvl="2" indent="-147638" algn="l" eaLnBrk="1" hangingPunct="1">
              <a:buChar char="–"/>
              <a:defRPr>
                <a:latin typeface="+mn-lt"/>
              </a:defRPr>
            </a:lvl3pPr>
            <a:lvl4pPr marL="422275" lvl="3" indent="-134938" algn="l" eaLnBrk="1" hangingPunct="1">
              <a:buChar char="·"/>
              <a:defRPr>
                <a:latin typeface="+mn-lt"/>
              </a:defRPr>
            </a:lvl4pPr>
            <a:lvl5pPr marL="571500" lvl="4" indent="-147638" algn="l" eaLnBrk="1" hangingPunct="1">
              <a:buChar char="»"/>
              <a:defRPr>
                <a:latin typeface="+mn-lt"/>
              </a:defRPr>
            </a:lvl5pPr>
            <a:lvl6pPr marL="1028700" indent="-147638" fontAlgn="base">
              <a:spcBef>
                <a:spcPct val="50000"/>
              </a:spcBef>
              <a:spcAft>
                <a:spcPct val="0"/>
              </a:spcAft>
              <a:buChar char="»"/>
              <a:defRPr>
                <a:latin typeface="+mn-lt"/>
              </a:defRPr>
            </a:lvl6pPr>
            <a:lvl7pPr marL="1485900" indent="-147638" fontAlgn="base">
              <a:spcBef>
                <a:spcPct val="50000"/>
              </a:spcBef>
              <a:spcAft>
                <a:spcPct val="0"/>
              </a:spcAft>
              <a:buChar char="»"/>
              <a:defRPr>
                <a:latin typeface="+mn-lt"/>
              </a:defRPr>
            </a:lvl7pPr>
            <a:lvl8pPr marL="1943100" indent="-147638" fontAlgn="base">
              <a:spcBef>
                <a:spcPct val="50000"/>
              </a:spcBef>
              <a:spcAft>
                <a:spcPct val="0"/>
              </a:spcAft>
              <a:buChar char="»"/>
              <a:defRPr>
                <a:latin typeface="+mn-lt"/>
              </a:defRPr>
            </a:lvl8pPr>
            <a:lvl9pPr marL="2400300" indent="-147638" fontAlgn="base">
              <a:spcBef>
                <a:spcPct val="50000"/>
              </a:spcBef>
              <a:spcAft>
                <a:spcPct val="0"/>
              </a:spcAft>
              <a:buChar char="»"/>
              <a:defRPr>
                <a:latin typeface="+mn-lt"/>
              </a:defRPr>
            </a:lvl9pPr>
          </a:lstStyle>
          <a:p>
            <a:pPr algn="ctr"/>
            <a:r>
              <a:rPr lang="en-GB">
                <a:latin typeface="+mj-lt"/>
                <a:ea typeface="Open Sans" panose="020B0606030504020204" pitchFamily="34" charset="0"/>
                <a:cs typeface="Open Sans" panose="020B0606030504020204" pitchFamily="34" charset="0"/>
              </a:rPr>
              <a:t>1</a:t>
            </a:r>
          </a:p>
        </p:txBody>
      </p:sp>
      <p:sp>
        <p:nvSpPr>
          <p:cNvPr id="49" name="TextBox 48">
            <a:extLst>
              <a:ext uri="{FF2B5EF4-FFF2-40B4-BE49-F238E27FC236}">
                <a16:creationId xmlns:a16="http://schemas.microsoft.com/office/drawing/2014/main" id="{463CEC4C-3C32-4BF4-A806-F90F3ADC08DF}"/>
              </a:ext>
            </a:extLst>
          </p:cNvPr>
          <p:cNvSpPr txBox="1"/>
          <p:nvPr/>
        </p:nvSpPr>
        <p:spPr>
          <a:xfrm>
            <a:off x="7765907" y="1854978"/>
            <a:ext cx="188044" cy="276999"/>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lvl="0" algn="l" eaLnBrk="1" hangingPunct="1">
              <a:defRPr>
                <a:latin typeface="+mn-lt"/>
              </a:defRPr>
            </a:lvl1pPr>
            <a:lvl2pPr marL="136525" lvl="1" indent="-134938" algn="l" eaLnBrk="1" hangingPunct="1">
              <a:buChar char="•"/>
              <a:defRPr>
                <a:latin typeface="+mn-lt"/>
              </a:defRPr>
            </a:lvl2pPr>
            <a:lvl3pPr marL="285750" lvl="2" indent="-147638" algn="l" eaLnBrk="1" hangingPunct="1">
              <a:buChar char="–"/>
              <a:defRPr>
                <a:latin typeface="+mn-lt"/>
              </a:defRPr>
            </a:lvl3pPr>
            <a:lvl4pPr marL="422275" lvl="3" indent="-134938" algn="l" eaLnBrk="1" hangingPunct="1">
              <a:buChar char="·"/>
              <a:defRPr>
                <a:latin typeface="+mn-lt"/>
              </a:defRPr>
            </a:lvl4pPr>
            <a:lvl5pPr marL="571500" lvl="4" indent="-147638" algn="l" eaLnBrk="1" hangingPunct="1">
              <a:buChar char="»"/>
              <a:defRPr>
                <a:latin typeface="+mn-lt"/>
              </a:defRPr>
            </a:lvl5pPr>
            <a:lvl6pPr marL="1028700" indent="-147638" fontAlgn="base">
              <a:spcBef>
                <a:spcPct val="50000"/>
              </a:spcBef>
              <a:spcAft>
                <a:spcPct val="0"/>
              </a:spcAft>
              <a:buChar char="»"/>
              <a:defRPr>
                <a:latin typeface="+mn-lt"/>
              </a:defRPr>
            </a:lvl6pPr>
            <a:lvl7pPr marL="1485900" indent="-147638" fontAlgn="base">
              <a:spcBef>
                <a:spcPct val="50000"/>
              </a:spcBef>
              <a:spcAft>
                <a:spcPct val="0"/>
              </a:spcAft>
              <a:buChar char="»"/>
              <a:defRPr>
                <a:latin typeface="+mn-lt"/>
              </a:defRPr>
            </a:lvl7pPr>
            <a:lvl8pPr marL="1943100" indent="-147638" fontAlgn="base">
              <a:spcBef>
                <a:spcPct val="50000"/>
              </a:spcBef>
              <a:spcAft>
                <a:spcPct val="0"/>
              </a:spcAft>
              <a:buChar char="»"/>
              <a:defRPr>
                <a:latin typeface="+mn-lt"/>
              </a:defRPr>
            </a:lvl8pPr>
            <a:lvl9pPr marL="2400300" indent="-147638" fontAlgn="base">
              <a:spcBef>
                <a:spcPct val="50000"/>
              </a:spcBef>
              <a:spcAft>
                <a:spcPct val="0"/>
              </a:spcAft>
              <a:buChar char="»"/>
              <a:defRPr>
                <a:latin typeface="+mn-lt"/>
              </a:defRPr>
            </a:lvl9pPr>
          </a:lstStyle>
          <a:p>
            <a:pPr algn="ctr"/>
            <a:r>
              <a:rPr lang="en-US">
                <a:latin typeface="+mj-lt"/>
                <a:ea typeface="Open Sans" panose="020B0606030504020204" pitchFamily="34" charset="0"/>
                <a:cs typeface="Open Sans" panose="020B0606030504020204" pitchFamily="34" charset="0"/>
              </a:rPr>
              <a:t>2</a:t>
            </a:r>
            <a:endParaRPr lang="en-GB">
              <a:latin typeface="+mj-lt"/>
              <a:ea typeface="Open Sans" panose="020B0606030504020204" pitchFamily="34" charset="0"/>
              <a:cs typeface="Open Sans" panose="020B0606030504020204" pitchFamily="34" charset="0"/>
            </a:endParaRPr>
          </a:p>
        </p:txBody>
      </p:sp>
      <p:sp>
        <p:nvSpPr>
          <p:cNvPr id="51" name="TextBox 50">
            <a:extLst>
              <a:ext uri="{FF2B5EF4-FFF2-40B4-BE49-F238E27FC236}">
                <a16:creationId xmlns:a16="http://schemas.microsoft.com/office/drawing/2014/main" id="{0039B5C6-FF46-4C06-B2F2-D2CCF2898616}"/>
              </a:ext>
            </a:extLst>
          </p:cNvPr>
          <p:cNvSpPr txBox="1"/>
          <p:nvPr/>
        </p:nvSpPr>
        <p:spPr>
          <a:xfrm>
            <a:off x="7799291" y="3506931"/>
            <a:ext cx="188044" cy="276999"/>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lvl="0" algn="l" eaLnBrk="1" hangingPunct="1">
              <a:defRPr>
                <a:latin typeface="+mn-lt"/>
              </a:defRPr>
            </a:lvl1pPr>
            <a:lvl2pPr marL="136525" lvl="1" indent="-134938" algn="l" eaLnBrk="1" hangingPunct="1">
              <a:buChar char="•"/>
              <a:defRPr>
                <a:latin typeface="+mn-lt"/>
              </a:defRPr>
            </a:lvl2pPr>
            <a:lvl3pPr marL="285750" lvl="2" indent="-147638" algn="l" eaLnBrk="1" hangingPunct="1">
              <a:buChar char="–"/>
              <a:defRPr>
                <a:latin typeface="+mn-lt"/>
              </a:defRPr>
            </a:lvl3pPr>
            <a:lvl4pPr marL="422275" lvl="3" indent="-134938" algn="l" eaLnBrk="1" hangingPunct="1">
              <a:buChar char="·"/>
              <a:defRPr>
                <a:latin typeface="+mn-lt"/>
              </a:defRPr>
            </a:lvl4pPr>
            <a:lvl5pPr marL="571500" lvl="4" indent="-147638" algn="l" eaLnBrk="1" hangingPunct="1">
              <a:buChar char="»"/>
              <a:defRPr>
                <a:latin typeface="+mn-lt"/>
              </a:defRPr>
            </a:lvl5pPr>
            <a:lvl6pPr marL="1028700" indent="-147638" fontAlgn="base">
              <a:spcBef>
                <a:spcPct val="50000"/>
              </a:spcBef>
              <a:spcAft>
                <a:spcPct val="0"/>
              </a:spcAft>
              <a:buChar char="»"/>
              <a:defRPr>
                <a:latin typeface="+mn-lt"/>
              </a:defRPr>
            </a:lvl6pPr>
            <a:lvl7pPr marL="1485900" indent="-147638" fontAlgn="base">
              <a:spcBef>
                <a:spcPct val="50000"/>
              </a:spcBef>
              <a:spcAft>
                <a:spcPct val="0"/>
              </a:spcAft>
              <a:buChar char="»"/>
              <a:defRPr>
                <a:latin typeface="+mn-lt"/>
              </a:defRPr>
            </a:lvl7pPr>
            <a:lvl8pPr marL="1943100" indent="-147638" fontAlgn="base">
              <a:spcBef>
                <a:spcPct val="50000"/>
              </a:spcBef>
              <a:spcAft>
                <a:spcPct val="0"/>
              </a:spcAft>
              <a:buChar char="»"/>
              <a:defRPr>
                <a:latin typeface="+mn-lt"/>
              </a:defRPr>
            </a:lvl8pPr>
            <a:lvl9pPr marL="2400300" indent="-147638" fontAlgn="base">
              <a:spcBef>
                <a:spcPct val="50000"/>
              </a:spcBef>
              <a:spcAft>
                <a:spcPct val="0"/>
              </a:spcAft>
              <a:buChar char="»"/>
              <a:defRPr>
                <a:latin typeface="+mn-lt"/>
              </a:defRPr>
            </a:lvl9pPr>
          </a:lstStyle>
          <a:p>
            <a:pPr algn="ctr"/>
            <a:r>
              <a:rPr lang="en-US">
                <a:latin typeface="+mj-lt"/>
                <a:ea typeface="Open Sans" panose="020B0606030504020204" pitchFamily="34" charset="0"/>
                <a:cs typeface="Open Sans" panose="020B0606030504020204" pitchFamily="34" charset="0"/>
              </a:rPr>
              <a:t>4</a:t>
            </a:r>
            <a:endParaRPr lang="en-GB">
              <a:latin typeface="+mj-lt"/>
              <a:ea typeface="Open Sans" panose="020B0606030504020204" pitchFamily="34" charset="0"/>
              <a:cs typeface="Open Sans" panose="020B0606030504020204" pitchFamily="34" charset="0"/>
            </a:endParaRPr>
          </a:p>
        </p:txBody>
      </p:sp>
      <p:sp>
        <p:nvSpPr>
          <p:cNvPr id="53" name="TextBox 52">
            <a:extLst>
              <a:ext uri="{FF2B5EF4-FFF2-40B4-BE49-F238E27FC236}">
                <a16:creationId xmlns:a16="http://schemas.microsoft.com/office/drawing/2014/main" id="{21C9864F-FEB8-4180-A08C-0F116388D09C}"/>
              </a:ext>
            </a:extLst>
          </p:cNvPr>
          <p:cNvSpPr txBox="1"/>
          <p:nvPr/>
        </p:nvSpPr>
        <p:spPr>
          <a:xfrm>
            <a:off x="7799291" y="4981442"/>
            <a:ext cx="188044" cy="276999"/>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lvl="0" algn="l" eaLnBrk="1" hangingPunct="1">
              <a:defRPr>
                <a:latin typeface="+mn-lt"/>
              </a:defRPr>
            </a:lvl1pPr>
            <a:lvl2pPr marL="136525" lvl="1" indent="-134938" algn="l" eaLnBrk="1" hangingPunct="1">
              <a:buChar char="•"/>
              <a:defRPr>
                <a:latin typeface="+mn-lt"/>
              </a:defRPr>
            </a:lvl2pPr>
            <a:lvl3pPr marL="285750" lvl="2" indent="-147638" algn="l" eaLnBrk="1" hangingPunct="1">
              <a:buChar char="–"/>
              <a:defRPr>
                <a:latin typeface="+mn-lt"/>
              </a:defRPr>
            </a:lvl3pPr>
            <a:lvl4pPr marL="422275" lvl="3" indent="-134938" algn="l" eaLnBrk="1" hangingPunct="1">
              <a:buChar char="·"/>
              <a:defRPr>
                <a:latin typeface="+mn-lt"/>
              </a:defRPr>
            </a:lvl4pPr>
            <a:lvl5pPr marL="571500" lvl="4" indent="-147638" algn="l" eaLnBrk="1" hangingPunct="1">
              <a:buChar char="»"/>
              <a:defRPr>
                <a:latin typeface="+mn-lt"/>
              </a:defRPr>
            </a:lvl5pPr>
            <a:lvl6pPr marL="1028700" indent="-147638" fontAlgn="base">
              <a:spcBef>
                <a:spcPct val="50000"/>
              </a:spcBef>
              <a:spcAft>
                <a:spcPct val="0"/>
              </a:spcAft>
              <a:buChar char="»"/>
              <a:defRPr>
                <a:latin typeface="+mn-lt"/>
              </a:defRPr>
            </a:lvl6pPr>
            <a:lvl7pPr marL="1485900" indent="-147638" fontAlgn="base">
              <a:spcBef>
                <a:spcPct val="50000"/>
              </a:spcBef>
              <a:spcAft>
                <a:spcPct val="0"/>
              </a:spcAft>
              <a:buChar char="»"/>
              <a:defRPr>
                <a:latin typeface="+mn-lt"/>
              </a:defRPr>
            </a:lvl7pPr>
            <a:lvl8pPr marL="1943100" indent="-147638" fontAlgn="base">
              <a:spcBef>
                <a:spcPct val="50000"/>
              </a:spcBef>
              <a:spcAft>
                <a:spcPct val="0"/>
              </a:spcAft>
              <a:buChar char="»"/>
              <a:defRPr>
                <a:latin typeface="+mn-lt"/>
              </a:defRPr>
            </a:lvl8pPr>
            <a:lvl9pPr marL="2400300" indent="-147638" fontAlgn="base">
              <a:spcBef>
                <a:spcPct val="50000"/>
              </a:spcBef>
              <a:spcAft>
                <a:spcPct val="0"/>
              </a:spcAft>
              <a:buChar char="»"/>
              <a:defRPr>
                <a:latin typeface="+mn-lt"/>
              </a:defRPr>
            </a:lvl9pPr>
          </a:lstStyle>
          <a:p>
            <a:pPr algn="ctr"/>
            <a:r>
              <a:rPr lang="en-US">
                <a:latin typeface="+mj-lt"/>
                <a:ea typeface="Open Sans" panose="020B0606030504020204" pitchFamily="34" charset="0"/>
                <a:cs typeface="Open Sans" panose="020B0606030504020204" pitchFamily="34" charset="0"/>
              </a:rPr>
              <a:t>6</a:t>
            </a:r>
            <a:endParaRPr lang="en-GB">
              <a:latin typeface="+mj-lt"/>
              <a:ea typeface="Open Sans" panose="020B0606030504020204" pitchFamily="34" charset="0"/>
              <a:cs typeface="Open Sans" panose="020B0606030504020204" pitchFamily="34" charset="0"/>
            </a:endParaRPr>
          </a:p>
        </p:txBody>
      </p:sp>
      <p:sp>
        <p:nvSpPr>
          <p:cNvPr id="13" name="Freeform 21">
            <a:extLst>
              <a:ext uri="{FF2B5EF4-FFF2-40B4-BE49-F238E27FC236}">
                <a16:creationId xmlns:a16="http://schemas.microsoft.com/office/drawing/2014/main" id="{E4C30D6E-6C9D-4235-B068-156597395519}"/>
              </a:ext>
            </a:extLst>
          </p:cNvPr>
          <p:cNvSpPr>
            <a:spLocks/>
          </p:cNvSpPr>
          <p:nvPr/>
        </p:nvSpPr>
        <p:spPr bwMode="auto">
          <a:xfrm>
            <a:off x="2893507" y="1543730"/>
            <a:ext cx="1549107" cy="3062791"/>
          </a:xfrm>
          <a:custGeom>
            <a:avLst/>
            <a:gdLst>
              <a:gd name="T0" fmla="*/ 5463 w 5463"/>
              <a:gd name="T1" fmla="*/ 10822 h 10822"/>
              <a:gd name="T2" fmla="*/ 5463 w 5463"/>
              <a:gd name="T3" fmla="*/ 0 h 10822"/>
              <a:gd name="T4" fmla="*/ 0 w 5463"/>
              <a:gd name="T5" fmla="*/ 1480 h 10822"/>
              <a:gd name="T6" fmla="*/ 5463 w 5463"/>
              <a:gd name="T7" fmla="*/ 10822 h 10822"/>
            </a:gdLst>
            <a:ahLst/>
            <a:cxnLst>
              <a:cxn ang="0">
                <a:pos x="T0" y="T1"/>
              </a:cxn>
              <a:cxn ang="0">
                <a:pos x="T2" y="T3"/>
              </a:cxn>
              <a:cxn ang="0">
                <a:pos x="T4" y="T5"/>
              </a:cxn>
              <a:cxn ang="0">
                <a:pos x="T6" y="T7"/>
              </a:cxn>
            </a:cxnLst>
            <a:rect l="0" t="0" r="r" b="b"/>
            <a:pathLst>
              <a:path w="5463" h="10822">
                <a:moveTo>
                  <a:pt x="5463" y="10822"/>
                </a:moveTo>
                <a:lnTo>
                  <a:pt x="5463" y="0"/>
                </a:lnTo>
                <a:cubicBezTo>
                  <a:pt x="3543" y="0"/>
                  <a:pt x="1658" y="511"/>
                  <a:pt x="0" y="1480"/>
                </a:cubicBezTo>
                <a:lnTo>
                  <a:pt x="5463" y="10822"/>
                </a:lnTo>
                <a:close/>
              </a:path>
            </a:pathLst>
          </a:custGeom>
          <a:solidFill>
            <a:schemeClr val="accent1"/>
          </a:solid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GB" sz="1000">
              <a:latin typeface="+mj-lt"/>
            </a:endParaRPr>
          </a:p>
        </p:txBody>
      </p:sp>
      <p:sp>
        <p:nvSpPr>
          <p:cNvPr id="22" name="Oval 21">
            <a:extLst>
              <a:ext uri="{FF2B5EF4-FFF2-40B4-BE49-F238E27FC236}">
                <a16:creationId xmlns:a16="http://schemas.microsoft.com/office/drawing/2014/main" id="{522716A3-CFB4-49B5-9D75-5006FBA37CC9}"/>
              </a:ext>
            </a:extLst>
          </p:cNvPr>
          <p:cNvSpPr/>
          <p:nvPr/>
        </p:nvSpPr>
        <p:spPr bwMode="auto">
          <a:xfrm>
            <a:off x="3544775" y="1535637"/>
            <a:ext cx="220891" cy="220891"/>
          </a:xfrm>
          <a:prstGeom prst="ellipse">
            <a:avLst/>
          </a:prstGeom>
          <a:solidFill>
            <a:schemeClr val="bg1"/>
          </a:solidFill>
          <a:ln w="12700">
            <a:noFill/>
            <a:prstDash val="solid"/>
            <a:round/>
            <a:headEnd/>
            <a:tailEnd/>
          </a:ln>
          <a:effectLst/>
        </p:spPr>
        <p:txBody>
          <a:bodyPr wrap="square" lIns="0" tIns="0" rIns="0" bIns="0" rtlCol="0" anchor="ctr" anchorCtr="1">
            <a:noAutofit/>
          </a:bodyPr>
          <a:lstStyle/>
          <a:p>
            <a:r>
              <a:rPr lang="en-GB" sz="1000" b="1">
                <a:latin typeface="+mj-lt"/>
              </a:rPr>
              <a:t>1</a:t>
            </a:r>
          </a:p>
        </p:txBody>
      </p:sp>
      <p:sp>
        <p:nvSpPr>
          <p:cNvPr id="8" name="Freeform 11">
            <a:extLst>
              <a:ext uri="{FF2B5EF4-FFF2-40B4-BE49-F238E27FC236}">
                <a16:creationId xmlns:a16="http://schemas.microsoft.com/office/drawing/2014/main" id="{BAEB88C0-0845-4160-9A87-22C47770EC9B}"/>
              </a:ext>
            </a:extLst>
          </p:cNvPr>
          <p:cNvSpPr>
            <a:spLocks/>
          </p:cNvSpPr>
          <p:nvPr/>
        </p:nvSpPr>
        <p:spPr bwMode="auto">
          <a:xfrm>
            <a:off x="3396066" y="4341413"/>
            <a:ext cx="1135199" cy="2184084"/>
          </a:xfrm>
          <a:custGeom>
            <a:avLst/>
            <a:gdLst>
              <a:gd name="T0" fmla="*/ 5151 w 5509"/>
              <a:gd name="T1" fmla="*/ 0 h 10880"/>
              <a:gd name="T2" fmla="*/ 0 w 5509"/>
              <a:gd name="T3" fmla="*/ 9518 h 10880"/>
              <a:gd name="T4" fmla="*/ 5509 w 5509"/>
              <a:gd name="T5" fmla="*/ 10817 h 10880"/>
              <a:gd name="T6" fmla="*/ 5151 w 5509"/>
              <a:gd name="T7" fmla="*/ 0 h 10880"/>
            </a:gdLst>
            <a:ahLst/>
            <a:cxnLst>
              <a:cxn ang="0">
                <a:pos x="T0" y="T1"/>
              </a:cxn>
              <a:cxn ang="0">
                <a:pos x="T2" y="T3"/>
              </a:cxn>
              <a:cxn ang="0">
                <a:pos x="T4" y="T5"/>
              </a:cxn>
              <a:cxn ang="0">
                <a:pos x="T6" y="T7"/>
              </a:cxn>
            </a:cxnLst>
            <a:rect l="0" t="0" r="r" b="b"/>
            <a:pathLst>
              <a:path w="5509" h="10880">
                <a:moveTo>
                  <a:pt x="5151" y="0"/>
                </a:moveTo>
                <a:lnTo>
                  <a:pt x="0" y="9518"/>
                </a:lnTo>
                <a:cubicBezTo>
                  <a:pt x="1689" y="10432"/>
                  <a:pt x="3590" y="10880"/>
                  <a:pt x="5509" y="10817"/>
                </a:cubicBezTo>
                <a:lnTo>
                  <a:pt x="5151" y="0"/>
                </a:lnTo>
                <a:close/>
              </a:path>
            </a:pathLst>
          </a:custGeom>
          <a:solidFill>
            <a:schemeClr val="accent3"/>
          </a:solid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GB" sz="1000">
              <a:latin typeface="+mj-lt"/>
            </a:endParaRPr>
          </a:p>
        </p:txBody>
      </p:sp>
      <p:sp>
        <p:nvSpPr>
          <p:cNvPr id="9" name="Freeform 13">
            <a:extLst>
              <a:ext uri="{FF2B5EF4-FFF2-40B4-BE49-F238E27FC236}">
                <a16:creationId xmlns:a16="http://schemas.microsoft.com/office/drawing/2014/main" id="{6DC5DF96-1209-43B8-98C0-6D35D207FF39}"/>
              </a:ext>
            </a:extLst>
          </p:cNvPr>
          <p:cNvSpPr>
            <a:spLocks/>
          </p:cNvSpPr>
          <p:nvPr/>
        </p:nvSpPr>
        <p:spPr bwMode="auto">
          <a:xfrm>
            <a:off x="2697784" y="4598430"/>
            <a:ext cx="1641629" cy="1737133"/>
          </a:xfrm>
          <a:custGeom>
            <a:avLst/>
            <a:gdLst>
              <a:gd name="T0" fmla="*/ 9251 w 9251"/>
              <a:gd name="T1" fmla="*/ 0 h 9518"/>
              <a:gd name="T2" fmla="*/ 0 w 9251"/>
              <a:gd name="T3" fmla="*/ 5617 h 9518"/>
              <a:gd name="T4" fmla="*/ 4100 w 9251"/>
              <a:gd name="T5" fmla="*/ 9518 h 9518"/>
              <a:gd name="T6" fmla="*/ 9251 w 9251"/>
              <a:gd name="T7" fmla="*/ 0 h 9518"/>
            </a:gdLst>
            <a:ahLst/>
            <a:cxnLst>
              <a:cxn ang="0">
                <a:pos x="T0" y="T1"/>
              </a:cxn>
              <a:cxn ang="0">
                <a:pos x="T2" y="T3"/>
              </a:cxn>
              <a:cxn ang="0">
                <a:pos x="T4" y="T5"/>
              </a:cxn>
              <a:cxn ang="0">
                <a:pos x="T6" y="T7"/>
              </a:cxn>
            </a:cxnLst>
            <a:rect l="0" t="0" r="r" b="b"/>
            <a:pathLst>
              <a:path w="9251" h="9518">
                <a:moveTo>
                  <a:pt x="9251" y="0"/>
                </a:moveTo>
                <a:lnTo>
                  <a:pt x="0" y="5617"/>
                </a:lnTo>
                <a:cubicBezTo>
                  <a:pt x="997" y="7258"/>
                  <a:pt x="2412" y="8605"/>
                  <a:pt x="4100" y="9518"/>
                </a:cubicBezTo>
                <a:lnTo>
                  <a:pt x="9251" y="0"/>
                </a:lnTo>
                <a:close/>
              </a:path>
            </a:pathLst>
          </a:custGeom>
          <a:solidFill>
            <a:schemeClr val="accent4"/>
          </a:solid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GB" sz="1000">
              <a:latin typeface="+mj-lt"/>
            </a:endParaRPr>
          </a:p>
        </p:txBody>
      </p:sp>
      <p:sp>
        <p:nvSpPr>
          <p:cNvPr id="10" name="Freeform 15">
            <a:extLst>
              <a:ext uri="{FF2B5EF4-FFF2-40B4-BE49-F238E27FC236}">
                <a16:creationId xmlns:a16="http://schemas.microsoft.com/office/drawing/2014/main" id="{E736FF0A-8AD8-46CA-B3A1-8A29B7A6C772}"/>
              </a:ext>
            </a:extLst>
          </p:cNvPr>
          <p:cNvSpPr>
            <a:spLocks/>
          </p:cNvSpPr>
          <p:nvPr/>
        </p:nvSpPr>
        <p:spPr bwMode="auto">
          <a:xfrm>
            <a:off x="2212563" y="4587845"/>
            <a:ext cx="2263784" cy="1253663"/>
          </a:xfrm>
          <a:custGeom>
            <a:avLst/>
            <a:gdLst>
              <a:gd name="T0" fmla="*/ 10821 w 10821"/>
              <a:gd name="T1" fmla="*/ 0 h 5617"/>
              <a:gd name="T2" fmla="*/ 0 w 10821"/>
              <a:gd name="T3" fmla="*/ 179 h 5617"/>
              <a:gd name="T4" fmla="*/ 1570 w 10821"/>
              <a:gd name="T5" fmla="*/ 5617 h 5617"/>
              <a:gd name="T6" fmla="*/ 10821 w 10821"/>
              <a:gd name="T7" fmla="*/ 0 h 5617"/>
            </a:gdLst>
            <a:ahLst/>
            <a:cxnLst>
              <a:cxn ang="0">
                <a:pos x="T0" y="T1"/>
              </a:cxn>
              <a:cxn ang="0">
                <a:pos x="T2" y="T3"/>
              </a:cxn>
              <a:cxn ang="0">
                <a:pos x="T4" y="T5"/>
              </a:cxn>
              <a:cxn ang="0">
                <a:pos x="T6" y="T7"/>
              </a:cxn>
            </a:cxnLst>
            <a:rect l="0" t="0" r="r" b="b"/>
            <a:pathLst>
              <a:path w="10821" h="5617">
                <a:moveTo>
                  <a:pt x="10821" y="0"/>
                </a:moveTo>
                <a:lnTo>
                  <a:pt x="0" y="179"/>
                </a:lnTo>
                <a:cubicBezTo>
                  <a:pt x="32" y="2099"/>
                  <a:pt x="574" y="3976"/>
                  <a:pt x="1570" y="5617"/>
                </a:cubicBezTo>
                <a:lnTo>
                  <a:pt x="10821" y="0"/>
                </a:lnTo>
                <a:close/>
              </a:path>
            </a:pathLst>
          </a:custGeom>
          <a:solidFill>
            <a:schemeClr val="accent5"/>
          </a:solid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GB" sz="1000">
              <a:latin typeface="+mj-lt"/>
            </a:endParaRPr>
          </a:p>
        </p:txBody>
      </p:sp>
      <p:sp>
        <p:nvSpPr>
          <p:cNvPr id="11" name="Freeform 17">
            <a:extLst>
              <a:ext uri="{FF2B5EF4-FFF2-40B4-BE49-F238E27FC236}">
                <a16:creationId xmlns:a16="http://schemas.microsoft.com/office/drawing/2014/main" id="{181E7062-7A55-4097-BD5E-8FE3E8E9D6C7}"/>
              </a:ext>
            </a:extLst>
          </p:cNvPr>
          <p:cNvSpPr>
            <a:spLocks/>
          </p:cNvSpPr>
          <p:nvPr/>
        </p:nvSpPr>
        <p:spPr bwMode="auto">
          <a:xfrm>
            <a:off x="2015115" y="3387758"/>
            <a:ext cx="2423981" cy="1243079"/>
          </a:xfrm>
          <a:custGeom>
            <a:avLst/>
            <a:gdLst>
              <a:gd name="T0" fmla="*/ 10852 w 10852"/>
              <a:gd name="T1" fmla="*/ 5307 h 5486"/>
              <a:gd name="T2" fmla="*/ 1421 w 10852"/>
              <a:gd name="T3" fmla="*/ 0 h 5486"/>
              <a:gd name="T4" fmla="*/ 31 w 10852"/>
              <a:gd name="T5" fmla="*/ 5486 h 5486"/>
              <a:gd name="T6" fmla="*/ 10852 w 10852"/>
              <a:gd name="T7" fmla="*/ 5307 h 5486"/>
            </a:gdLst>
            <a:ahLst/>
            <a:cxnLst>
              <a:cxn ang="0">
                <a:pos x="T0" y="T1"/>
              </a:cxn>
              <a:cxn ang="0">
                <a:pos x="T2" y="T3"/>
              </a:cxn>
              <a:cxn ang="0">
                <a:pos x="T4" y="T5"/>
              </a:cxn>
              <a:cxn ang="0">
                <a:pos x="T6" y="T7"/>
              </a:cxn>
            </a:cxnLst>
            <a:rect l="0" t="0" r="r" b="b"/>
            <a:pathLst>
              <a:path w="10852" h="5486">
                <a:moveTo>
                  <a:pt x="10852" y="5307"/>
                </a:moveTo>
                <a:lnTo>
                  <a:pt x="1421" y="0"/>
                </a:lnTo>
                <a:cubicBezTo>
                  <a:pt x="479" y="1673"/>
                  <a:pt x="0" y="3567"/>
                  <a:pt x="31" y="5486"/>
                </a:cubicBezTo>
                <a:lnTo>
                  <a:pt x="10852" y="5307"/>
                </a:lnTo>
                <a:close/>
              </a:path>
            </a:pathLst>
          </a:custGeom>
          <a:solidFill>
            <a:schemeClr val="tx1">
              <a:lumMod val="40000"/>
              <a:lumOff val="60000"/>
            </a:schemeClr>
          </a:solid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GB" sz="1000">
              <a:latin typeface="+mj-lt"/>
            </a:endParaRPr>
          </a:p>
        </p:txBody>
      </p:sp>
      <p:sp>
        <p:nvSpPr>
          <p:cNvPr id="12" name="Freeform 19">
            <a:extLst>
              <a:ext uri="{FF2B5EF4-FFF2-40B4-BE49-F238E27FC236}">
                <a16:creationId xmlns:a16="http://schemas.microsoft.com/office/drawing/2014/main" id="{5FE83897-DD63-43F2-BFC5-FDE322987C08}"/>
              </a:ext>
            </a:extLst>
          </p:cNvPr>
          <p:cNvSpPr>
            <a:spLocks/>
          </p:cNvSpPr>
          <p:nvPr/>
        </p:nvSpPr>
        <p:spPr bwMode="auto">
          <a:xfrm>
            <a:off x="2095774" y="2238655"/>
            <a:ext cx="2346840" cy="2355103"/>
          </a:xfrm>
          <a:custGeom>
            <a:avLst/>
            <a:gdLst>
              <a:gd name="T0" fmla="*/ 9431 w 9431"/>
              <a:gd name="T1" fmla="*/ 9342 h 9342"/>
              <a:gd name="T2" fmla="*/ 3968 w 9431"/>
              <a:gd name="T3" fmla="*/ 0 h 9342"/>
              <a:gd name="T4" fmla="*/ 0 w 9431"/>
              <a:gd name="T5" fmla="*/ 4035 h 9342"/>
              <a:gd name="T6" fmla="*/ 9431 w 9431"/>
              <a:gd name="T7" fmla="*/ 9342 h 9342"/>
            </a:gdLst>
            <a:ahLst/>
            <a:cxnLst>
              <a:cxn ang="0">
                <a:pos x="T0" y="T1"/>
              </a:cxn>
              <a:cxn ang="0">
                <a:pos x="T2" y="T3"/>
              </a:cxn>
              <a:cxn ang="0">
                <a:pos x="T4" y="T5"/>
              </a:cxn>
              <a:cxn ang="0">
                <a:pos x="T6" y="T7"/>
              </a:cxn>
            </a:cxnLst>
            <a:rect l="0" t="0" r="r" b="b"/>
            <a:pathLst>
              <a:path w="9431" h="9342">
                <a:moveTo>
                  <a:pt x="9431" y="9342"/>
                </a:moveTo>
                <a:lnTo>
                  <a:pt x="3968" y="0"/>
                </a:lnTo>
                <a:cubicBezTo>
                  <a:pt x="2311" y="969"/>
                  <a:pt x="941" y="2362"/>
                  <a:pt x="0" y="4035"/>
                </a:cubicBezTo>
                <a:lnTo>
                  <a:pt x="9431" y="9342"/>
                </a:lnTo>
                <a:close/>
              </a:path>
            </a:pathLst>
          </a:custGeom>
          <a:solidFill>
            <a:schemeClr val="accent5">
              <a:lumMod val="40000"/>
              <a:lumOff val="60000"/>
            </a:schemeClr>
          </a:solid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GB" sz="1000">
              <a:latin typeface="+mj-lt"/>
            </a:endParaRPr>
          </a:p>
        </p:txBody>
      </p:sp>
      <p:sp>
        <p:nvSpPr>
          <p:cNvPr id="14" name="Oval 13">
            <a:extLst>
              <a:ext uri="{FF2B5EF4-FFF2-40B4-BE49-F238E27FC236}">
                <a16:creationId xmlns:a16="http://schemas.microsoft.com/office/drawing/2014/main" id="{C3FF10FB-41F0-4ABB-9B74-CC82C42D6788}"/>
              </a:ext>
            </a:extLst>
          </p:cNvPr>
          <p:cNvSpPr/>
          <p:nvPr/>
        </p:nvSpPr>
        <p:spPr bwMode="auto">
          <a:xfrm>
            <a:off x="3765666" y="3903855"/>
            <a:ext cx="1358335" cy="1399187"/>
          </a:xfrm>
          <a:prstGeom prst="ellipse">
            <a:avLst/>
          </a:prstGeom>
          <a:solidFill>
            <a:schemeClr val="accent2"/>
          </a:solidFill>
          <a:ln w="12700">
            <a:noFill/>
            <a:round/>
            <a:headEnd/>
            <a:tailEnd/>
          </a:ln>
          <a:effectLst/>
        </p:spPr>
        <p:txBody>
          <a:bodyPr wrap="square" lIns="0" tIns="0" rIns="0" bIns="0" rtlCol="0" anchor="t">
            <a:noAutofit/>
          </a:bodyPr>
          <a:lstStyle/>
          <a:p>
            <a:pPr algn="l"/>
            <a:endParaRPr lang="en-GB" sz="1000">
              <a:latin typeface="+mj-lt"/>
            </a:endParaRPr>
          </a:p>
        </p:txBody>
      </p:sp>
      <p:sp>
        <p:nvSpPr>
          <p:cNvPr id="17" name="Oval 16">
            <a:extLst>
              <a:ext uri="{FF2B5EF4-FFF2-40B4-BE49-F238E27FC236}">
                <a16:creationId xmlns:a16="http://schemas.microsoft.com/office/drawing/2014/main" id="{656505E9-2D44-4337-8B4C-04FBED3FCB6D}"/>
              </a:ext>
            </a:extLst>
          </p:cNvPr>
          <p:cNvSpPr/>
          <p:nvPr/>
        </p:nvSpPr>
        <p:spPr bwMode="auto">
          <a:xfrm>
            <a:off x="3874403" y="6335563"/>
            <a:ext cx="277533" cy="220891"/>
          </a:xfrm>
          <a:prstGeom prst="ellipse">
            <a:avLst/>
          </a:prstGeom>
          <a:solidFill>
            <a:schemeClr val="bg1"/>
          </a:solidFill>
          <a:ln w="9525">
            <a:noFill/>
            <a:prstDash val="solid"/>
            <a:round/>
            <a:headEnd/>
            <a:tailEnd/>
          </a:ln>
          <a:effectLst/>
        </p:spPr>
        <p:txBody>
          <a:bodyPr wrap="square" lIns="0" tIns="0" rIns="0" bIns="0" rtlCol="0" anchor="ctr" anchorCtr="1">
            <a:noAutofit/>
          </a:bodyPr>
          <a:lstStyle/>
          <a:p>
            <a:r>
              <a:rPr lang="en-GB" sz="1000" b="1">
                <a:latin typeface="+mj-lt"/>
                <a:ea typeface="Open Sans" panose="020B0606030504020204" pitchFamily="34" charset="0"/>
                <a:cs typeface="Open Sans" panose="020B0606030504020204" pitchFamily="34" charset="0"/>
              </a:rPr>
              <a:t>6</a:t>
            </a:r>
          </a:p>
        </p:txBody>
      </p:sp>
      <p:sp>
        <p:nvSpPr>
          <p:cNvPr id="18" name="Oval 17">
            <a:extLst>
              <a:ext uri="{FF2B5EF4-FFF2-40B4-BE49-F238E27FC236}">
                <a16:creationId xmlns:a16="http://schemas.microsoft.com/office/drawing/2014/main" id="{575C916E-6300-4F5E-B201-1DD0036AB54D}"/>
              </a:ext>
            </a:extLst>
          </p:cNvPr>
          <p:cNvSpPr/>
          <p:nvPr/>
        </p:nvSpPr>
        <p:spPr bwMode="auto">
          <a:xfrm>
            <a:off x="2911563" y="5973815"/>
            <a:ext cx="220891" cy="220891"/>
          </a:xfrm>
          <a:prstGeom prst="ellipse">
            <a:avLst/>
          </a:prstGeom>
          <a:solidFill>
            <a:schemeClr val="bg1"/>
          </a:solidFill>
          <a:ln w="9525">
            <a:noFill/>
            <a:prstDash val="solid"/>
            <a:round/>
            <a:headEnd/>
            <a:tailEnd/>
          </a:ln>
          <a:effectLst/>
        </p:spPr>
        <p:txBody>
          <a:bodyPr wrap="square" lIns="0" tIns="0" rIns="0" bIns="0" rtlCol="0" anchor="ctr" anchorCtr="1">
            <a:noAutofit/>
          </a:bodyPr>
          <a:lstStyle/>
          <a:p>
            <a:r>
              <a:rPr lang="en-GB" sz="1000" b="1">
                <a:latin typeface="+mj-lt"/>
                <a:ea typeface="Open Sans" panose="020B0606030504020204" pitchFamily="34" charset="0"/>
                <a:cs typeface="Open Sans" panose="020B0606030504020204" pitchFamily="34" charset="0"/>
              </a:rPr>
              <a:t>5</a:t>
            </a:r>
          </a:p>
        </p:txBody>
      </p:sp>
      <p:sp>
        <p:nvSpPr>
          <p:cNvPr id="19" name="Oval 18">
            <a:extLst>
              <a:ext uri="{FF2B5EF4-FFF2-40B4-BE49-F238E27FC236}">
                <a16:creationId xmlns:a16="http://schemas.microsoft.com/office/drawing/2014/main" id="{7CC150E9-3632-4371-A79C-CACA2D1B07B7}"/>
              </a:ext>
            </a:extLst>
          </p:cNvPr>
          <p:cNvSpPr/>
          <p:nvPr/>
        </p:nvSpPr>
        <p:spPr bwMode="auto">
          <a:xfrm>
            <a:off x="2222821" y="5048559"/>
            <a:ext cx="220891" cy="220891"/>
          </a:xfrm>
          <a:prstGeom prst="ellipse">
            <a:avLst/>
          </a:prstGeom>
          <a:solidFill>
            <a:schemeClr val="bg1"/>
          </a:solidFill>
          <a:ln w="9525">
            <a:noFill/>
            <a:prstDash val="solid"/>
            <a:round/>
            <a:headEnd/>
            <a:tailEnd/>
          </a:ln>
          <a:effectLst/>
        </p:spPr>
        <p:txBody>
          <a:bodyPr wrap="square" lIns="0" tIns="0" rIns="0" bIns="0" rtlCol="0" anchor="ctr" anchorCtr="1">
            <a:noAutofit/>
          </a:bodyPr>
          <a:lstStyle/>
          <a:p>
            <a:r>
              <a:rPr lang="en-GB" sz="1000" b="1">
                <a:latin typeface="+mj-lt"/>
                <a:ea typeface="Open Sans" panose="020B0606030504020204" pitchFamily="34" charset="0"/>
                <a:cs typeface="Open Sans" panose="020B0606030504020204" pitchFamily="34" charset="0"/>
              </a:rPr>
              <a:t>4</a:t>
            </a:r>
          </a:p>
        </p:txBody>
      </p:sp>
      <p:sp>
        <p:nvSpPr>
          <p:cNvPr id="20" name="Oval 19">
            <a:extLst>
              <a:ext uri="{FF2B5EF4-FFF2-40B4-BE49-F238E27FC236}">
                <a16:creationId xmlns:a16="http://schemas.microsoft.com/office/drawing/2014/main" id="{A706F2D5-3EC7-4901-9740-19001E8CF1AA}"/>
              </a:ext>
            </a:extLst>
          </p:cNvPr>
          <p:cNvSpPr/>
          <p:nvPr/>
        </p:nvSpPr>
        <p:spPr bwMode="auto">
          <a:xfrm>
            <a:off x="1991672" y="3912655"/>
            <a:ext cx="220891" cy="220891"/>
          </a:xfrm>
          <a:prstGeom prst="ellipse">
            <a:avLst/>
          </a:prstGeom>
          <a:solidFill>
            <a:schemeClr val="bg1"/>
          </a:solidFill>
          <a:ln w="9525">
            <a:noFill/>
            <a:prstDash val="solid"/>
            <a:round/>
            <a:headEnd/>
            <a:tailEnd/>
          </a:ln>
          <a:effectLst/>
        </p:spPr>
        <p:txBody>
          <a:bodyPr wrap="square" lIns="0" tIns="0" rIns="0" bIns="0" rtlCol="0" anchor="ctr" anchorCtr="1">
            <a:noAutofit/>
          </a:bodyPr>
          <a:lstStyle/>
          <a:p>
            <a:r>
              <a:rPr lang="en-GB" sz="1000" b="1">
                <a:latin typeface="+mj-lt"/>
                <a:ea typeface="Open Sans" panose="020B0606030504020204" pitchFamily="34" charset="0"/>
                <a:cs typeface="Open Sans" panose="020B0606030504020204" pitchFamily="34" charset="0"/>
              </a:rPr>
              <a:t>3</a:t>
            </a:r>
          </a:p>
        </p:txBody>
      </p:sp>
      <p:sp>
        <p:nvSpPr>
          <p:cNvPr id="21" name="Oval 20">
            <a:extLst>
              <a:ext uri="{FF2B5EF4-FFF2-40B4-BE49-F238E27FC236}">
                <a16:creationId xmlns:a16="http://schemas.microsoft.com/office/drawing/2014/main" id="{3416F6C1-1F13-43AF-8E07-EBF8B75980C2}"/>
              </a:ext>
            </a:extLst>
          </p:cNvPr>
          <p:cNvSpPr/>
          <p:nvPr/>
        </p:nvSpPr>
        <p:spPr bwMode="auto">
          <a:xfrm>
            <a:off x="2386193" y="2598697"/>
            <a:ext cx="220891" cy="220891"/>
          </a:xfrm>
          <a:prstGeom prst="ellipse">
            <a:avLst/>
          </a:prstGeom>
          <a:solidFill>
            <a:schemeClr val="bg1"/>
          </a:solidFill>
          <a:ln w="9525">
            <a:noFill/>
            <a:prstDash val="solid"/>
            <a:round/>
            <a:headEnd/>
            <a:tailEnd/>
          </a:ln>
          <a:effectLst/>
        </p:spPr>
        <p:txBody>
          <a:bodyPr wrap="square" lIns="0" tIns="0" rIns="0" bIns="0" rtlCol="0" anchor="ctr" anchorCtr="1">
            <a:noAutofit/>
          </a:bodyPr>
          <a:lstStyle/>
          <a:p>
            <a:r>
              <a:rPr lang="en-GB" sz="1000" b="1">
                <a:latin typeface="+mj-lt"/>
                <a:ea typeface="Open Sans" panose="020B0606030504020204" pitchFamily="34" charset="0"/>
                <a:cs typeface="Open Sans" panose="020B0606030504020204" pitchFamily="34" charset="0"/>
              </a:rPr>
              <a:t>2</a:t>
            </a:r>
          </a:p>
        </p:txBody>
      </p:sp>
      <p:sp>
        <p:nvSpPr>
          <p:cNvPr id="24" name="TextBox 23">
            <a:extLst>
              <a:ext uri="{FF2B5EF4-FFF2-40B4-BE49-F238E27FC236}">
                <a16:creationId xmlns:a16="http://schemas.microsoft.com/office/drawing/2014/main" id="{946D4105-8C03-4B21-AFA2-112E68DD8014}"/>
              </a:ext>
            </a:extLst>
          </p:cNvPr>
          <p:cNvSpPr txBox="1">
            <a:spLocks/>
          </p:cNvSpPr>
          <p:nvPr/>
        </p:nvSpPr>
        <p:spPr>
          <a:xfrm>
            <a:off x="4040647" y="4357316"/>
            <a:ext cx="851817" cy="410241"/>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lvl="0" algn="l" eaLnBrk="1" hangingPunct="1">
              <a:defRPr>
                <a:latin typeface="+mn-lt"/>
              </a:defRPr>
            </a:lvl1pPr>
            <a:lvl2pPr marL="136525" lvl="1" indent="-134938" algn="l" eaLnBrk="1" hangingPunct="1">
              <a:buChar char="•"/>
              <a:defRPr>
                <a:latin typeface="+mn-lt"/>
              </a:defRPr>
            </a:lvl2pPr>
            <a:lvl3pPr marL="285750" lvl="2" indent="-147638" algn="l" eaLnBrk="1" hangingPunct="1">
              <a:buChar char="–"/>
              <a:defRPr>
                <a:latin typeface="+mn-lt"/>
              </a:defRPr>
            </a:lvl3pPr>
            <a:lvl4pPr marL="422275" lvl="3" indent="-134938" algn="l" eaLnBrk="1" hangingPunct="1">
              <a:buChar char="·"/>
              <a:defRPr>
                <a:latin typeface="+mn-lt"/>
              </a:defRPr>
            </a:lvl4pPr>
            <a:lvl5pPr marL="571500" lvl="4" indent="-147638" algn="l" eaLnBrk="1" hangingPunct="1">
              <a:buChar char="»"/>
              <a:defRPr>
                <a:latin typeface="+mn-lt"/>
              </a:defRPr>
            </a:lvl5pPr>
            <a:lvl6pPr marL="1028700" indent="-147638" fontAlgn="base">
              <a:spcBef>
                <a:spcPct val="50000"/>
              </a:spcBef>
              <a:spcAft>
                <a:spcPct val="0"/>
              </a:spcAft>
              <a:buChar char="»"/>
              <a:defRPr>
                <a:latin typeface="+mn-lt"/>
              </a:defRPr>
            </a:lvl6pPr>
            <a:lvl7pPr marL="1485900" indent="-147638" fontAlgn="base">
              <a:spcBef>
                <a:spcPct val="50000"/>
              </a:spcBef>
              <a:spcAft>
                <a:spcPct val="0"/>
              </a:spcAft>
              <a:buChar char="»"/>
              <a:defRPr>
                <a:latin typeface="+mn-lt"/>
              </a:defRPr>
            </a:lvl7pPr>
            <a:lvl8pPr marL="1943100" indent="-147638" fontAlgn="base">
              <a:spcBef>
                <a:spcPct val="50000"/>
              </a:spcBef>
              <a:spcAft>
                <a:spcPct val="0"/>
              </a:spcAft>
              <a:buChar char="»"/>
              <a:defRPr>
                <a:latin typeface="+mn-lt"/>
              </a:defRPr>
            </a:lvl8pPr>
            <a:lvl9pPr marL="2400300" indent="-147638" fontAlgn="base">
              <a:spcBef>
                <a:spcPct val="50000"/>
              </a:spcBef>
              <a:spcAft>
                <a:spcPct val="0"/>
              </a:spcAft>
              <a:buChar char="»"/>
              <a:defRPr>
                <a:latin typeface="+mn-lt"/>
              </a:defRPr>
            </a:lvl9pPr>
          </a:lstStyle>
          <a:p>
            <a:pPr algn="ctr"/>
            <a:r>
              <a:rPr lang="en-US" sz="1333" b="1" dirty="0">
                <a:latin typeface="+mj-lt"/>
                <a:ea typeface="Open Sans" panose="020B0606030504020204" pitchFamily="34" charset="0"/>
                <a:cs typeface="Open Sans" panose="020B0606030504020204" pitchFamily="34" charset="0"/>
              </a:rPr>
              <a:t>Solution</a:t>
            </a:r>
          </a:p>
          <a:p>
            <a:pPr algn="ctr"/>
            <a:r>
              <a:rPr lang="en-US" sz="1333" b="1" dirty="0">
                <a:latin typeface="+mj-lt"/>
                <a:ea typeface="Open Sans" panose="020B0606030504020204" pitchFamily="34" charset="0"/>
                <a:cs typeface="Open Sans" panose="020B0606030504020204" pitchFamily="34" charset="0"/>
              </a:rPr>
              <a:t>Over view</a:t>
            </a:r>
          </a:p>
        </p:txBody>
      </p:sp>
      <p:sp>
        <p:nvSpPr>
          <p:cNvPr id="50" name="TextBox 49">
            <a:extLst>
              <a:ext uri="{FF2B5EF4-FFF2-40B4-BE49-F238E27FC236}">
                <a16:creationId xmlns:a16="http://schemas.microsoft.com/office/drawing/2014/main" id="{D4FCA8FC-309D-4382-813A-13DCC785DE08}"/>
              </a:ext>
            </a:extLst>
          </p:cNvPr>
          <p:cNvSpPr txBox="1"/>
          <p:nvPr/>
        </p:nvSpPr>
        <p:spPr>
          <a:xfrm>
            <a:off x="5513292" y="3506931"/>
            <a:ext cx="63353" cy="276999"/>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lvl="0" algn="l" eaLnBrk="1" hangingPunct="1">
              <a:defRPr>
                <a:latin typeface="+mn-lt"/>
              </a:defRPr>
            </a:lvl1pPr>
            <a:lvl2pPr marL="136525" lvl="1" indent="-134938" algn="l" eaLnBrk="1" hangingPunct="1">
              <a:buChar char="•"/>
              <a:defRPr>
                <a:latin typeface="+mn-lt"/>
              </a:defRPr>
            </a:lvl2pPr>
            <a:lvl3pPr marL="285750" lvl="2" indent="-147638" algn="l" eaLnBrk="1" hangingPunct="1">
              <a:buChar char="–"/>
              <a:defRPr>
                <a:latin typeface="+mn-lt"/>
              </a:defRPr>
            </a:lvl3pPr>
            <a:lvl4pPr marL="422275" lvl="3" indent="-134938" algn="l" eaLnBrk="1" hangingPunct="1">
              <a:buChar char="·"/>
              <a:defRPr>
                <a:latin typeface="+mn-lt"/>
              </a:defRPr>
            </a:lvl4pPr>
            <a:lvl5pPr marL="571500" lvl="4" indent="-147638" algn="l" eaLnBrk="1" hangingPunct="1">
              <a:buChar char="»"/>
              <a:defRPr>
                <a:latin typeface="+mn-lt"/>
              </a:defRPr>
            </a:lvl5pPr>
            <a:lvl6pPr marL="1028700" indent="-147638" fontAlgn="base">
              <a:spcBef>
                <a:spcPct val="50000"/>
              </a:spcBef>
              <a:spcAft>
                <a:spcPct val="0"/>
              </a:spcAft>
              <a:buChar char="»"/>
              <a:defRPr>
                <a:latin typeface="+mn-lt"/>
              </a:defRPr>
            </a:lvl6pPr>
            <a:lvl7pPr marL="1485900" indent="-147638" fontAlgn="base">
              <a:spcBef>
                <a:spcPct val="50000"/>
              </a:spcBef>
              <a:spcAft>
                <a:spcPct val="0"/>
              </a:spcAft>
              <a:buChar char="»"/>
              <a:defRPr>
                <a:latin typeface="+mn-lt"/>
              </a:defRPr>
            </a:lvl7pPr>
            <a:lvl8pPr marL="1943100" indent="-147638" fontAlgn="base">
              <a:spcBef>
                <a:spcPct val="50000"/>
              </a:spcBef>
              <a:spcAft>
                <a:spcPct val="0"/>
              </a:spcAft>
              <a:buChar char="»"/>
              <a:defRPr>
                <a:latin typeface="+mn-lt"/>
              </a:defRPr>
            </a:lvl8pPr>
            <a:lvl9pPr marL="2400300" indent="-147638" fontAlgn="base">
              <a:spcBef>
                <a:spcPct val="50000"/>
              </a:spcBef>
              <a:spcAft>
                <a:spcPct val="0"/>
              </a:spcAft>
              <a:buChar char="»"/>
              <a:defRPr>
                <a:latin typeface="+mn-lt"/>
              </a:defRPr>
            </a:lvl9pPr>
          </a:lstStyle>
          <a:p>
            <a:pPr algn="ctr"/>
            <a:r>
              <a:rPr lang="en-US">
                <a:latin typeface="+mj-lt"/>
                <a:ea typeface="Open Sans" panose="020B0606030504020204" pitchFamily="34" charset="0"/>
                <a:cs typeface="Open Sans" panose="020B0606030504020204" pitchFamily="34" charset="0"/>
              </a:rPr>
              <a:t>3</a:t>
            </a:r>
            <a:endParaRPr lang="en-GB">
              <a:latin typeface="+mj-lt"/>
              <a:ea typeface="Open Sans" panose="020B0606030504020204" pitchFamily="34" charset="0"/>
              <a:cs typeface="Open Sans" panose="020B0606030504020204" pitchFamily="34" charset="0"/>
            </a:endParaRPr>
          </a:p>
        </p:txBody>
      </p:sp>
      <p:sp>
        <p:nvSpPr>
          <p:cNvPr id="52" name="TextBox 51">
            <a:extLst>
              <a:ext uri="{FF2B5EF4-FFF2-40B4-BE49-F238E27FC236}">
                <a16:creationId xmlns:a16="http://schemas.microsoft.com/office/drawing/2014/main" id="{DFD3B673-7946-4098-9DBC-C460A0D5FFE4}"/>
              </a:ext>
            </a:extLst>
          </p:cNvPr>
          <p:cNvSpPr txBox="1"/>
          <p:nvPr/>
        </p:nvSpPr>
        <p:spPr>
          <a:xfrm>
            <a:off x="5513292" y="4981442"/>
            <a:ext cx="63353" cy="276999"/>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lvl="0" algn="l" eaLnBrk="1" hangingPunct="1">
              <a:defRPr>
                <a:latin typeface="+mn-lt"/>
              </a:defRPr>
            </a:lvl1pPr>
            <a:lvl2pPr marL="136525" lvl="1" indent="-134938" algn="l" eaLnBrk="1" hangingPunct="1">
              <a:buChar char="•"/>
              <a:defRPr>
                <a:latin typeface="+mn-lt"/>
              </a:defRPr>
            </a:lvl2pPr>
            <a:lvl3pPr marL="285750" lvl="2" indent="-147638" algn="l" eaLnBrk="1" hangingPunct="1">
              <a:buChar char="–"/>
              <a:defRPr>
                <a:latin typeface="+mn-lt"/>
              </a:defRPr>
            </a:lvl3pPr>
            <a:lvl4pPr marL="422275" lvl="3" indent="-134938" algn="l" eaLnBrk="1" hangingPunct="1">
              <a:buChar char="·"/>
              <a:defRPr>
                <a:latin typeface="+mn-lt"/>
              </a:defRPr>
            </a:lvl4pPr>
            <a:lvl5pPr marL="571500" lvl="4" indent="-147638" algn="l" eaLnBrk="1" hangingPunct="1">
              <a:buChar char="»"/>
              <a:defRPr>
                <a:latin typeface="+mn-lt"/>
              </a:defRPr>
            </a:lvl5pPr>
            <a:lvl6pPr marL="1028700" indent="-147638" fontAlgn="base">
              <a:spcBef>
                <a:spcPct val="50000"/>
              </a:spcBef>
              <a:spcAft>
                <a:spcPct val="0"/>
              </a:spcAft>
              <a:buChar char="»"/>
              <a:defRPr>
                <a:latin typeface="+mn-lt"/>
              </a:defRPr>
            </a:lvl6pPr>
            <a:lvl7pPr marL="1485900" indent="-147638" fontAlgn="base">
              <a:spcBef>
                <a:spcPct val="50000"/>
              </a:spcBef>
              <a:spcAft>
                <a:spcPct val="0"/>
              </a:spcAft>
              <a:buChar char="»"/>
              <a:defRPr>
                <a:latin typeface="+mn-lt"/>
              </a:defRPr>
            </a:lvl7pPr>
            <a:lvl8pPr marL="1943100" indent="-147638" fontAlgn="base">
              <a:spcBef>
                <a:spcPct val="50000"/>
              </a:spcBef>
              <a:spcAft>
                <a:spcPct val="0"/>
              </a:spcAft>
              <a:buChar char="»"/>
              <a:defRPr>
                <a:latin typeface="+mn-lt"/>
              </a:defRPr>
            </a:lvl8pPr>
            <a:lvl9pPr marL="2400300" indent="-147638" fontAlgn="base">
              <a:spcBef>
                <a:spcPct val="50000"/>
              </a:spcBef>
              <a:spcAft>
                <a:spcPct val="0"/>
              </a:spcAft>
              <a:buChar char="»"/>
              <a:defRPr>
                <a:latin typeface="+mn-lt"/>
              </a:defRPr>
            </a:lvl9pPr>
          </a:lstStyle>
          <a:p>
            <a:pPr algn="ctr"/>
            <a:r>
              <a:rPr lang="en-US">
                <a:latin typeface="+mj-lt"/>
                <a:ea typeface="Open Sans" panose="020B0606030504020204" pitchFamily="34" charset="0"/>
                <a:cs typeface="Open Sans" panose="020B0606030504020204" pitchFamily="34" charset="0"/>
              </a:rPr>
              <a:t>5</a:t>
            </a:r>
            <a:endParaRPr lang="en-GB">
              <a:latin typeface="+mj-lt"/>
              <a:ea typeface="Open Sans" panose="020B0606030504020204" pitchFamily="34" charset="0"/>
              <a:cs typeface="Open Sans" panose="020B0606030504020204" pitchFamily="34" charset="0"/>
            </a:endParaRPr>
          </a:p>
        </p:txBody>
      </p:sp>
      <p:sp>
        <p:nvSpPr>
          <p:cNvPr id="4" name="Title 3">
            <a:extLst>
              <a:ext uri="{FF2B5EF4-FFF2-40B4-BE49-F238E27FC236}">
                <a16:creationId xmlns:a16="http://schemas.microsoft.com/office/drawing/2014/main" id="{B4F79803-9CED-E644-A9CA-6C67E114EBD5}"/>
              </a:ext>
            </a:extLst>
          </p:cNvPr>
          <p:cNvSpPr>
            <a:spLocks noGrp="1"/>
          </p:cNvSpPr>
          <p:nvPr>
            <p:ph type="title"/>
          </p:nvPr>
        </p:nvSpPr>
        <p:spPr>
          <a:xfrm>
            <a:off x="624000" y="430885"/>
            <a:ext cx="10944000" cy="615554"/>
          </a:xfrm>
        </p:spPr>
        <p:txBody>
          <a:bodyPr>
            <a:normAutofit/>
          </a:bodyPr>
          <a:lstStyle/>
          <a:p>
            <a:r>
              <a:rPr lang="en-GB" sz="2700" dirty="0">
                <a:solidFill>
                  <a:schemeClr val="tx1"/>
                </a:solidFill>
              </a:rPr>
              <a:t>Solution Overview</a:t>
            </a:r>
          </a:p>
        </p:txBody>
      </p:sp>
      <p:sp>
        <p:nvSpPr>
          <p:cNvPr id="6" name="TextBox 5">
            <a:extLst>
              <a:ext uri="{FF2B5EF4-FFF2-40B4-BE49-F238E27FC236}">
                <a16:creationId xmlns:a16="http://schemas.microsoft.com/office/drawing/2014/main" id="{194CE843-BEF1-2444-854A-A9497E06AEFD}"/>
              </a:ext>
            </a:extLst>
          </p:cNvPr>
          <p:cNvSpPr txBox="1"/>
          <p:nvPr/>
        </p:nvSpPr>
        <p:spPr>
          <a:xfrm>
            <a:off x="3655050" y="2436304"/>
            <a:ext cx="738215" cy="553998"/>
          </a:xfrm>
          <a:prstGeom prst="rect">
            <a:avLst/>
          </a:prstGeom>
          <a:noFill/>
        </p:spPr>
        <p:txBody>
          <a:bodyPr wrap="none" lIns="0" tIns="0" rIns="0" bIns="0" rtlCol="0">
            <a:spAutoFit/>
          </a:bodyPr>
          <a:lstStyle/>
          <a:p>
            <a:pPr algn="ctr"/>
            <a:r>
              <a:rPr lang="en-US" sz="1200" b="1" dirty="0"/>
              <a:t>Exploratory</a:t>
            </a:r>
          </a:p>
          <a:p>
            <a:pPr algn="ctr"/>
            <a:r>
              <a:rPr lang="en-US" sz="1200" b="1" dirty="0"/>
              <a:t>Data</a:t>
            </a:r>
          </a:p>
          <a:p>
            <a:pPr algn="ctr"/>
            <a:r>
              <a:rPr lang="en-US" sz="1200" b="1" dirty="0"/>
              <a:t>Analysis</a:t>
            </a:r>
          </a:p>
        </p:txBody>
      </p:sp>
      <p:sp>
        <p:nvSpPr>
          <p:cNvPr id="47" name="TextBox 46">
            <a:extLst>
              <a:ext uri="{FF2B5EF4-FFF2-40B4-BE49-F238E27FC236}">
                <a16:creationId xmlns:a16="http://schemas.microsoft.com/office/drawing/2014/main" id="{0D34A70E-6E42-784D-9320-3B308462D738}"/>
              </a:ext>
            </a:extLst>
          </p:cNvPr>
          <p:cNvSpPr txBox="1"/>
          <p:nvPr/>
        </p:nvSpPr>
        <p:spPr>
          <a:xfrm>
            <a:off x="2510103" y="2891889"/>
            <a:ext cx="963976" cy="821059"/>
          </a:xfrm>
          <a:prstGeom prst="rect">
            <a:avLst/>
          </a:prstGeom>
          <a:noFill/>
        </p:spPr>
        <p:txBody>
          <a:bodyPr wrap="square" lIns="0" tIns="0" rIns="0" bIns="0" rtlCol="0">
            <a:spAutoFit/>
          </a:bodyPr>
          <a:lstStyle/>
          <a:p>
            <a:pPr algn="ctr"/>
            <a:r>
              <a:rPr lang="en-US" sz="1067" b="1" dirty="0"/>
              <a:t>Data </a:t>
            </a:r>
          </a:p>
          <a:p>
            <a:pPr algn="ctr"/>
            <a:r>
              <a:rPr lang="en-US" sz="1067" b="1" dirty="0"/>
              <a:t>Cleaning &amp;</a:t>
            </a:r>
          </a:p>
          <a:p>
            <a:pPr algn="ctr"/>
            <a:r>
              <a:rPr lang="en-US" sz="1067" b="1" dirty="0"/>
              <a:t>Feature Engineering</a:t>
            </a:r>
            <a:endParaRPr lang="en-US" sz="1400" b="1" dirty="0"/>
          </a:p>
          <a:p>
            <a:pPr algn="ctr"/>
            <a:r>
              <a:rPr lang="en-US" sz="1067" b="1" dirty="0"/>
              <a:t> </a:t>
            </a:r>
            <a:endParaRPr lang="en-US" sz="1400" b="1" dirty="0"/>
          </a:p>
        </p:txBody>
      </p:sp>
      <p:sp>
        <p:nvSpPr>
          <p:cNvPr id="54" name="TextBox 53">
            <a:extLst>
              <a:ext uri="{FF2B5EF4-FFF2-40B4-BE49-F238E27FC236}">
                <a16:creationId xmlns:a16="http://schemas.microsoft.com/office/drawing/2014/main" id="{40E94CA1-2F25-6C4A-BFF2-A301ECF22E7D}"/>
              </a:ext>
            </a:extLst>
          </p:cNvPr>
          <p:cNvSpPr txBox="1"/>
          <p:nvPr/>
        </p:nvSpPr>
        <p:spPr>
          <a:xfrm>
            <a:off x="2345327" y="4112969"/>
            <a:ext cx="881652" cy="164212"/>
          </a:xfrm>
          <a:prstGeom prst="rect">
            <a:avLst/>
          </a:prstGeom>
          <a:noFill/>
        </p:spPr>
        <p:txBody>
          <a:bodyPr wrap="none" lIns="0" tIns="0" rIns="0" bIns="0" rtlCol="0">
            <a:spAutoFit/>
          </a:bodyPr>
          <a:lstStyle/>
          <a:p>
            <a:r>
              <a:rPr lang="en-US" sz="1067" b="1" dirty="0"/>
              <a:t>Create Baseline</a:t>
            </a:r>
            <a:endParaRPr lang="en-US" sz="1400" b="1" dirty="0"/>
          </a:p>
        </p:txBody>
      </p:sp>
      <p:sp>
        <p:nvSpPr>
          <p:cNvPr id="55" name="TextBox 54">
            <a:extLst>
              <a:ext uri="{FF2B5EF4-FFF2-40B4-BE49-F238E27FC236}">
                <a16:creationId xmlns:a16="http://schemas.microsoft.com/office/drawing/2014/main" id="{66B7DF15-0996-1D4F-B279-B5A3CD6CF230}"/>
              </a:ext>
            </a:extLst>
          </p:cNvPr>
          <p:cNvSpPr txBox="1"/>
          <p:nvPr/>
        </p:nvSpPr>
        <p:spPr>
          <a:xfrm>
            <a:off x="3746694" y="5898962"/>
            <a:ext cx="604333" cy="164212"/>
          </a:xfrm>
          <a:prstGeom prst="rect">
            <a:avLst/>
          </a:prstGeom>
          <a:noFill/>
        </p:spPr>
        <p:txBody>
          <a:bodyPr wrap="none" lIns="0" tIns="0" rIns="0" bIns="0" rtlCol="0">
            <a:spAutoFit/>
          </a:bodyPr>
          <a:lstStyle/>
          <a:p>
            <a:r>
              <a:rPr lang="en-US" sz="1067" b="1" dirty="0"/>
              <a:t>Productize</a:t>
            </a:r>
            <a:endParaRPr lang="en-US" sz="1400" b="1" dirty="0"/>
          </a:p>
        </p:txBody>
      </p:sp>
      <p:sp>
        <p:nvSpPr>
          <p:cNvPr id="56" name="TextBox 55">
            <a:extLst>
              <a:ext uri="{FF2B5EF4-FFF2-40B4-BE49-F238E27FC236}">
                <a16:creationId xmlns:a16="http://schemas.microsoft.com/office/drawing/2014/main" id="{04383BDE-EF55-0E4B-8B0B-7950BB814C49}"/>
              </a:ext>
            </a:extLst>
          </p:cNvPr>
          <p:cNvSpPr txBox="1"/>
          <p:nvPr/>
        </p:nvSpPr>
        <p:spPr>
          <a:xfrm>
            <a:off x="2551710" y="4916898"/>
            <a:ext cx="1037143" cy="164212"/>
          </a:xfrm>
          <a:prstGeom prst="rect">
            <a:avLst/>
          </a:prstGeom>
          <a:noFill/>
        </p:spPr>
        <p:txBody>
          <a:bodyPr wrap="none" lIns="0" tIns="0" rIns="0" bIns="0" rtlCol="0">
            <a:spAutoFit/>
          </a:bodyPr>
          <a:lstStyle/>
          <a:p>
            <a:r>
              <a:rPr lang="en-US" sz="1067" b="1" dirty="0"/>
              <a:t>Hyper tune Model</a:t>
            </a:r>
            <a:endParaRPr lang="en-US" sz="1400" b="1" dirty="0"/>
          </a:p>
        </p:txBody>
      </p:sp>
      <p:sp>
        <p:nvSpPr>
          <p:cNvPr id="57" name="TextBox 56">
            <a:extLst>
              <a:ext uri="{FF2B5EF4-FFF2-40B4-BE49-F238E27FC236}">
                <a16:creationId xmlns:a16="http://schemas.microsoft.com/office/drawing/2014/main" id="{9E4A11A7-BFB4-8748-9576-A5D56935BB17}"/>
              </a:ext>
            </a:extLst>
          </p:cNvPr>
          <p:cNvSpPr txBox="1"/>
          <p:nvPr/>
        </p:nvSpPr>
        <p:spPr>
          <a:xfrm>
            <a:off x="3087043" y="5502501"/>
            <a:ext cx="674371" cy="328423"/>
          </a:xfrm>
          <a:prstGeom prst="rect">
            <a:avLst/>
          </a:prstGeom>
          <a:noFill/>
        </p:spPr>
        <p:txBody>
          <a:bodyPr wrap="square" lIns="0" tIns="0" rIns="0" bIns="0" rtlCol="0">
            <a:spAutoFit/>
          </a:bodyPr>
          <a:lstStyle/>
          <a:p>
            <a:r>
              <a:rPr lang="en-US" sz="1067" b="1" dirty="0"/>
              <a:t> Validate </a:t>
            </a:r>
          </a:p>
          <a:p>
            <a:r>
              <a:rPr lang="en-US" sz="1067" b="1" dirty="0"/>
              <a:t>The model</a:t>
            </a:r>
            <a:endParaRPr lang="en-US" sz="1400" b="1" dirty="0"/>
          </a:p>
        </p:txBody>
      </p:sp>
      <p:cxnSp>
        <p:nvCxnSpPr>
          <p:cNvPr id="7" name="Straight Connector 6">
            <a:extLst>
              <a:ext uri="{FF2B5EF4-FFF2-40B4-BE49-F238E27FC236}">
                <a16:creationId xmlns:a16="http://schemas.microsoft.com/office/drawing/2014/main" id="{7B750189-9939-2D4D-9CC1-ED4B4A350960}"/>
              </a:ext>
            </a:extLst>
          </p:cNvPr>
          <p:cNvCxnSpPr/>
          <p:nvPr/>
        </p:nvCxnSpPr>
        <p:spPr>
          <a:xfrm>
            <a:off x="624000" y="1232452"/>
            <a:ext cx="10650950"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03123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DF04E3-C30B-8E40-9F8E-D319AB4A1FBE}"/>
              </a:ext>
            </a:extLst>
          </p:cNvPr>
          <p:cNvSpPr txBox="1">
            <a:spLocks/>
          </p:cNvSpPr>
          <p:nvPr/>
        </p:nvSpPr>
        <p:spPr>
          <a:xfrm>
            <a:off x="624000" y="123917"/>
            <a:ext cx="10944000" cy="61555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2700" dirty="0"/>
              <a:t>Productise</a:t>
            </a:r>
          </a:p>
        </p:txBody>
      </p:sp>
      <p:cxnSp>
        <p:nvCxnSpPr>
          <p:cNvPr id="5" name="Straight Connector 4">
            <a:extLst>
              <a:ext uri="{FF2B5EF4-FFF2-40B4-BE49-F238E27FC236}">
                <a16:creationId xmlns:a16="http://schemas.microsoft.com/office/drawing/2014/main" id="{3FDA8C4A-E54D-284E-9D83-3926B9186D8D}"/>
              </a:ext>
            </a:extLst>
          </p:cNvPr>
          <p:cNvCxnSpPr/>
          <p:nvPr/>
        </p:nvCxnSpPr>
        <p:spPr>
          <a:xfrm>
            <a:off x="624000" y="882594"/>
            <a:ext cx="10650950"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9" name="Picture 8" descr="A picture containing text, black, dark&#10;&#10;Description automatically generated">
            <a:extLst>
              <a:ext uri="{FF2B5EF4-FFF2-40B4-BE49-F238E27FC236}">
                <a16:creationId xmlns:a16="http://schemas.microsoft.com/office/drawing/2014/main" id="{9F8B7FD6-A72F-B64C-A322-1CB293166893}"/>
              </a:ext>
            </a:extLst>
          </p:cNvPr>
          <p:cNvPicPr>
            <a:picLocks noChangeAspect="1"/>
          </p:cNvPicPr>
          <p:nvPr/>
        </p:nvPicPr>
        <p:blipFill>
          <a:blip r:embed="rId2"/>
          <a:stretch>
            <a:fillRect/>
          </a:stretch>
        </p:blipFill>
        <p:spPr>
          <a:xfrm>
            <a:off x="624000" y="882594"/>
            <a:ext cx="10571688" cy="6185511"/>
          </a:xfrm>
          <a:prstGeom prst="rect">
            <a:avLst/>
          </a:prstGeom>
        </p:spPr>
      </p:pic>
    </p:spTree>
    <p:extLst>
      <p:ext uri="{BB962C8B-B14F-4D97-AF65-F5344CB8AC3E}">
        <p14:creationId xmlns:p14="http://schemas.microsoft.com/office/powerpoint/2010/main" val="30275952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197</TotalTime>
  <Words>208</Words>
  <Application>Microsoft Macintosh PowerPoint</Application>
  <PresentationFormat>Widescreen</PresentationFormat>
  <Paragraphs>52</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Case Studies : Overview</vt:lpstr>
      <vt:lpstr>Solution Overview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Studies</dc:title>
  <dc:creator>Puneet Jain</dc:creator>
  <cp:lastModifiedBy>Puneet Jain</cp:lastModifiedBy>
  <cp:revision>7</cp:revision>
  <dcterms:created xsi:type="dcterms:W3CDTF">2020-12-20T19:11:58Z</dcterms:created>
  <dcterms:modified xsi:type="dcterms:W3CDTF">2020-12-20T22:29:41Z</dcterms:modified>
</cp:coreProperties>
</file>