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1D5E-8525-F341-91C6-9A560A6DCEB6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Puneet Jindal, Data Scientist</a:t>
            </a:r>
          </a:p>
          <a:p>
            <a:r>
              <a:rPr lang="en-US" dirty="0" smtClean="0"/>
              <a:t>Indian School of Business</a:t>
            </a:r>
          </a:p>
          <a:p>
            <a:r>
              <a:rPr lang="en-US" dirty="0" err="1" smtClean="0"/>
              <a:t>Thapar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Economics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Business</a:t>
            </a:r>
          </a:p>
          <a:p>
            <a:r>
              <a:rPr lang="en-US" dirty="0" smtClean="0"/>
              <a:t>Law</a:t>
            </a:r>
          </a:p>
          <a:p>
            <a:r>
              <a:rPr lang="en-US" dirty="0" err="1" smtClean="0"/>
              <a:t>Meterology</a:t>
            </a:r>
            <a:endParaRPr lang="en-US" dirty="0" smtClean="0"/>
          </a:p>
          <a:p>
            <a:r>
              <a:rPr lang="en-US" dirty="0" smtClean="0"/>
              <a:t>Medicine</a:t>
            </a:r>
          </a:p>
          <a:p>
            <a:r>
              <a:rPr lang="en-US" dirty="0" smtClean="0"/>
              <a:t>Biology</a:t>
            </a:r>
          </a:p>
          <a:p>
            <a:r>
              <a:rPr lang="en-US" dirty="0" smtClean="0"/>
              <a:t>Chemistry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Psychology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7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of the problem</a:t>
            </a:r>
          </a:p>
          <a:p>
            <a:r>
              <a:rPr lang="en-US" dirty="0" smtClean="0"/>
              <a:t>Selection of potentially relevant variables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Model specification</a:t>
            </a:r>
          </a:p>
          <a:p>
            <a:r>
              <a:rPr lang="en-US" dirty="0" smtClean="0"/>
              <a:t>Choice of fitting method</a:t>
            </a:r>
          </a:p>
          <a:p>
            <a:r>
              <a:rPr lang="en-US" dirty="0" smtClean="0"/>
              <a:t>Model fitting</a:t>
            </a:r>
          </a:p>
          <a:p>
            <a:r>
              <a:rPr lang="en-US" dirty="0" smtClean="0"/>
              <a:t>Model Criticism and Selection</a:t>
            </a:r>
          </a:p>
          <a:p>
            <a:r>
              <a:rPr lang="en-US" dirty="0" smtClean="0"/>
              <a:t>Using the chosen model for the solution of the posed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Covariance and Correlation </a:t>
            </a:r>
            <a:r>
              <a:rPr lang="en-US" dirty="0" err="1" smtClean="0"/>
              <a:t>Coeffcient</a:t>
            </a:r>
            <a:endParaRPr lang="en-US" dirty="0" smtClean="0"/>
          </a:p>
          <a:p>
            <a:r>
              <a:rPr lang="en-US" dirty="0" smtClean="0"/>
              <a:t>Newspaper and adipose tissue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Anscombe</a:t>
            </a:r>
            <a:r>
              <a:rPr lang="en-US" dirty="0" smtClean="0"/>
              <a:t> Quartet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5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Anscombe</a:t>
            </a:r>
            <a:r>
              <a:rPr lang="en-US" dirty="0" smtClean="0"/>
              <a:t> Quartet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5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91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Regression Analysis</vt:lpstr>
      <vt:lpstr>Applications of Regression Analysis</vt:lpstr>
      <vt:lpstr>Sample Datasets</vt:lpstr>
      <vt:lpstr>Steps in Regression Analysis</vt:lpstr>
      <vt:lpstr>Simple Linear Regression</vt:lpstr>
      <vt:lpstr>Simple Linear Regression</vt:lpstr>
      <vt:lpstr>Simple Linear Regression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Puneet Jindal</dc:creator>
  <cp:lastModifiedBy>Puneet Jindal</cp:lastModifiedBy>
  <cp:revision>2</cp:revision>
  <dcterms:created xsi:type="dcterms:W3CDTF">2017-02-24T03:48:52Z</dcterms:created>
  <dcterms:modified xsi:type="dcterms:W3CDTF">2017-02-24T04:23:15Z</dcterms:modified>
</cp:coreProperties>
</file>