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63399047-A70F-487E-A570-F6B8E6D2484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hyperlink" Target="http://www.creditupchar.com/" TargetMode="External"/><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2200" spc="-1" strike="noStrike">
                <a:latin typeface="Liberation Serif;Times New Roman"/>
                <a:ea typeface="Mangal"/>
              </a:rPr>
              <a:t>Required to change settings. According to my needs. Mention In Below Image.</a:t>
            </a:r>
            <a:endParaRPr b="0" lang="en-US" sz="2200" spc="-1" strike="noStrike">
              <a:latin typeface="Arial"/>
            </a:endParaRPr>
          </a:p>
        </p:txBody>
      </p:sp>
      <p:sp>
        <p:nvSpPr>
          <p:cNvPr id="42" name="TextShape 2"/>
          <p:cNvSpPr txBox="1"/>
          <p:nvPr/>
        </p:nvSpPr>
        <p:spPr>
          <a:xfrm>
            <a:off x="504000" y="1326600"/>
            <a:ext cx="9071640" cy="3288240"/>
          </a:xfrm>
          <a:prstGeom prst="rect">
            <a:avLst/>
          </a:prstGeom>
          <a:noFill/>
          <a:ln>
            <a:noFill/>
          </a:ln>
        </p:spPr>
        <p:txBody>
          <a:bodyPr lIns="0" rIns="0" tIns="0" bIns="0" anchor="ctr">
            <a:spAutoFit/>
          </a:bodyPr>
          <a:p>
            <a:pPr marL="216000" indent="-216000">
              <a:buClr>
                <a:srgbClr val="000000"/>
              </a:buClr>
              <a:buFont typeface="StarSymbol"/>
              <a:buAutoNum type="arabicPeriod"/>
            </a:pPr>
            <a:r>
              <a:rPr b="0" lang="en-US" sz="2000" spc="-1" strike="noStrike">
                <a:latin typeface="Arial"/>
              </a:rPr>
              <a:t>Super Admin Define in the setting Which Role Id can Add, Edit, Update, Suspend any user or In Any Feature available in Dashboard of the Admin or any other user.</a:t>
            </a:r>
            <a:endParaRPr b="0" lang="en-US" sz="2000" spc="-1" strike="noStrike">
              <a:latin typeface="Arial"/>
            </a:endParaRPr>
          </a:p>
          <a:p>
            <a:pPr marL="216000" indent="-216000">
              <a:buClr>
                <a:srgbClr val="000000"/>
              </a:buClr>
              <a:buFont typeface="StarSymbol"/>
              <a:buAutoNum type="arabicPeriod"/>
            </a:pPr>
            <a:r>
              <a:rPr b="0" lang="en-US" sz="2000" spc="-1" strike="noStrike">
                <a:latin typeface="Arial"/>
              </a:rPr>
              <a:t>Role Id -1 Assume as Super Admin. Any Other role Id greater theen 1 Assume as Admin. If his Sub Id is-0(Null) and Staff Id is-0(Null) this will Create Database record only when Super Admin Add Any User.</a:t>
            </a:r>
            <a:endParaRPr b="0" lang="en-US" sz="2000" spc="-1" strike="noStrike">
              <a:latin typeface="Arial"/>
            </a:endParaRPr>
          </a:p>
          <a:p>
            <a:pPr marL="216000" indent="-216000">
              <a:buClr>
                <a:srgbClr val="000000"/>
              </a:buClr>
              <a:buFont typeface="StarSymbol"/>
              <a:buAutoNum type="arabicPeriod"/>
            </a:pPr>
            <a:r>
              <a:rPr b="0" lang="en-US" sz="2000" spc="-1" strike="noStrike">
                <a:latin typeface="Arial"/>
              </a:rPr>
              <a:t>Super Admin Can See All Data Create By Any User in Any Role Id, Sub Role ID  or Any Staff Id.</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504000" y="226080"/>
            <a:ext cx="9071640" cy="946440"/>
          </a:xfrm>
          <a:prstGeom prst="rect">
            <a:avLst/>
          </a:prstGeom>
          <a:noFill/>
          <a:ln>
            <a:noFill/>
          </a:ln>
        </p:spPr>
        <p:txBody>
          <a:bodyPr lIns="0" rIns="0" tIns="0" bIns="0" anchor="ctr">
            <a:spAutoFit/>
          </a:bodyPr>
          <a:p>
            <a:pPr algn="ctr"/>
            <a:r>
              <a:rPr b="1" lang="en-US" sz="3200" spc="-1" strike="noStrike" u="sng">
                <a:uFillTx/>
                <a:latin typeface="Arial"/>
                <a:ea typeface="Microsoft YaHei"/>
              </a:rPr>
              <a:t>Modals Required to Add</a:t>
            </a:r>
            <a:r>
              <a:rPr b="1" lang="en-US" sz="3200" spc="-1" strike="noStrike">
                <a:latin typeface="Arial"/>
                <a:ea typeface="Microsoft YaHei"/>
              </a:rPr>
              <a:t> </a:t>
            </a:r>
            <a:endParaRPr b="0" lang="en-US" sz="3200" spc="-1" strike="noStrike">
              <a:latin typeface="Arial"/>
            </a:endParaRPr>
          </a:p>
        </p:txBody>
      </p:sp>
      <p:sp>
        <p:nvSpPr>
          <p:cNvPr id="61" name="TextShape 2"/>
          <p:cNvSpPr txBox="1"/>
          <p:nvPr/>
        </p:nvSpPr>
        <p:spPr>
          <a:xfrm>
            <a:off x="504000" y="1326600"/>
            <a:ext cx="9071640" cy="3288240"/>
          </a:xfrm>
          <a:prstGeom prst="rect">
            <a:avLst/>
          </a:prstGeom>
          <a:noFill/>
          <a:ln>
            <a:noFill/>
          </a:ln>
        </p:spPr>
        <p:txBody>
          <a:bodyPr lIns="0" rIns="0" tIns="0" bIns="0">
            <a:normAutofit/>
          </a:bodyPr>
          <a:p>
            <a:pPr lvl="2" marL="648000" indent="-216000">
              <a:spcBef>
                <a:spcPts val="1236"/>
              </a:spcBef>
              <a:spcAft>
                <a:spcPts val="1060"/>
              </a:spcAft>
              <a:buClr>
                <a:srgbClr val="000000"/>
              </a:buClr>
              <a:buSzPct val="45000"/>
              <a:buFont typeface="Wingdings" charset="2"/>
              <a:buChar char=""/>
            </a:pPr>
            <a:r>
              <a:rPr b="1" lang="en-US" sz="1800" spc="-1" strike="noStrike">
                <a:latin typeface="Liberation Sans;Arial"/>
              </a:rPr>
              <a:t>Associate Registration &amp; Dashboard Modal:-</a:t>
            </a:r>
            <a:endParaRPr b="1" lang="en-US" sz="1800" spc="-1" strike="noStrike">
              <a:latin typeface="Liberation Sans;Arial"/>
            </a:endParaRPr>
          </a:p>
          <a:p>
            <a:endParaRPr b="0" lang="en-US" sz="1800" spc="-1" strike="noStrike">
              <a:latin typeface="Liberation Serif;Times New Roman"/>
            </a:endParaRPr>
          </a:p>
          <a:p>
            <a:pPr marL="907560" indent="-228600">
              <a:spcAft>
                <a:spcPts val="1236"/>
              </a:spcAft>
              <a:buClr>
                <a:srgbClr val="000000"/>
              </a:buClr>
              <a:buFont typeface="StarSymbol"/>
              <a:buAutoNum type="arabicPeriod"/>
            </a:pPr>
            <a:r>
              <a:rPr b="0" lang="en-US" sz="1600" spc="-1" strike="noStrike">
                <a:latin typeface="Liberation Serif;Times New Roman"/>
              </a:rPr>
              <a:t>Associate Can Be add by same Role ID Admin As Associate Role ID.</a:t>
            </a:r>
            <a:endParaRPr b="0" lang="en-US" sz="1600" spc="-1" strike="noStrike">
              <a:latin typeface="Liberation Serif;Times New Roman"/>
            </a:endParaRPr>
          </a:p>
          <a:p>
            <a:pPr marL="907560" indent="-228600">
              <a:spcAft>
                <a:spcPts val="1236"/>
              </a:spcAft>
              <a:buClr>
                <a:srgbClr val="000000"/>
              </a:buClr>
              <a:buFont typeface="StarSymbol"/>
              <a:buAutoNum type="arabicPeriod"/>
            </a:pPr>
            <a:r>
              <a:rPr b="0" lang="en-US" sz="1600" spc="-1" strike="noStrike">
                <a:latin typeface="Liberation Serif;Times New Roman"/>
              </a:rPr>
              <a:t>He/She Also Can Add Associate If Admin Grant permission to add Associate to Any Associate. Add, Edit, Update, Profile view, Suspend permission will same work Admin has been grant at the tome of adding the Associate.</a:t>
            </a:r>
            <a:endParaRPr b="0" lang="en-US" sz="1600" spc="-1" strike="noStrike">
              <a:latin typeface="Liberation Serif;Times New Roman"/>
            </a:endParaRPr>
          </a:p>
          <a:p>
            <a:pPr marL="907560" indent="-228600">
              <a:spcAft>
                <a:spcPts val="1236"/>
              </a:spcAft>
              <a:buClr>
                <a:srgbClr val="000000"/>
              </a:buClr>
              <a:buFont typeface="StarSymbol"/>
              <a:buAutoNum type="arabicPeriod"/>
            </a:pPr>
            <a:r>
              <a:rPr b="0" lang="en-US" sz="1600" spc="-1" strike="noStrike">
                <a:latin typeface="Liberation Serif;Times New Roman"/>
              </a:rPr>
              <a:t>Same Dashboard For DSA &amp; Associates Required.</a:t>
            </a:r>
            <a:endParaRPr b="0" lang="en-US" sz="1600" spc="-1" strike="noStrike">
              <a:latin typeface="Liberation Serif;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504000" y="226080"/>
            <a:ext cx="9071640" cy="946440"/>
          </a:xfrm>
          <a:prstGeom prst="rect">
            <a:avLst/>
          </a:prstGeom>
          <a:noFill/>
          <a:ln>
            <a:noFill/>
          </a:ln>
        </p:spPr>
        <p:txBody>
          <a:bodyPr lIns="0" rIns="0" tIns="0" bIns="0" anchor="ctr">
            <a:spAutoFit/>
          </a:bodyPr>
          <a:p>
            <a:pPr algn="ctr"/>
            <a:r>
              <a:rPr b="1" lang="en-US" sz="3200" spc="-1" strike="noStrike" u="sng">
                <a:uFillTx/>
                <a:latin typeface="Arial"/>
                <a:ea typeface="Microsoft YaHei"/>
              </a:rPr>
              <a:t>Modals Required to Add</a:t>
            </a:r>
            <a:r>
              <a:rPr b="1" lang="en-US" sz="3200" spc="-1" strike="noStrike">
                <a:latin typeface="Arial"/>
                <a:ea typeface="Microsoft YaHei"/>
              </a:rPr>
              <a:t> </a:t>
            </a:r>
            <a:endParaRPr b="0" lang="en-US" sz="3200" spc="-1" strike="noStrike">
              <a:latin typeface="Arial"/>
            </a:endParaRPr>
          </a:p>
        </p:txBody>
      </p:sp>
      <p:sp>
        <p:nvSpPr>
          <p:cNvPr id="63" name="TextShape 2"/>
          <p:cNvSpPr txBox="1"/>
          <p:nvPr/>
        </p:nvSpPr>
        <p:spPr>
          <a:xfrm>
            <a:off x="504000" y="1326600"/>
            <a:ext cx="9071640" cy="3288240"/>
          </a:xfrm>
          <a:prstGeom prst="rect">
            <a:avLst/>
          </a:prstGeom>
          <a:noFill/>
          <a:ln>
            <a:noFill/>
          </a:ln>
        </p:spPr>
        <p:txBody>
          <a:bodyPr lIns="0" rIns="0" tIns="0" bIns="0">
            <a:normAutofit/>
          </a:bodyPr>
          <a:p>
            <a:pPr lvl="2" marL="648000" indent="-216000">
              <a:spcBef>
                <a:spcPts val="1236"/>
              </a:spcBef>
              <a:spcAft>
                <a:spcPts val="1060"/>
              </a:spcAft>
              <a:buClr>
                <a:srgbClr val="000000"/>
              </a:buClr>
              <a:buSzPct val="45000"/>
              <a:buFont typeface="Wingdings" charset="2"/>
              <a:buChar char=""/>
            </a:pPr>
            <a:r>
              <a:rPr b="1" lang="en-US" sz="2000" spc="-1" strike="noStrike">
                <a:latin typeface="Liberation Sans;Arial"/>
              </a:rPr>
              <a:t>Partners Registration &amp; Dashboard Modal:-</a:t>
            </a:r>
            <a:endParaRPr b="1" lang="en-US" sz="2000" spc="-1" strike="noStrike">
              <a:latin typeface="Liberation Sans;Arial"/>
            </a:endParaRPr>
          </a:p>
          <a:p>
            <a:endParaRPr b="0" lang="en-US" sz="2000" spc="-1" strike="noStrike">
              <a:latin typeface="Liberation Serif;Times New Roman"/>
            </a:endParaRPr>
          </a:p>
          <a:p>
            <a:pPr marL="907560" indent="-228600">
              <a:spcAft>
                <a:spcPts val="1236"/>
              </a:spcAft>
              <a:buClr>
                <a:srgbClr val="000000"/>
              </a:buClr>
              <a:buFont typeface="StarSymbol"/>
              <a:buAutoNum type="arabicPeriod"/>
            </a:pPr>
            <a:r>
              <a:rPr b="0" lang="en-US" sz="1600" spc="-1" strike="noStrike">
                <a:latin typeface="Liberation Serif;Times New Roman"/>
                <a:ea typeface="Mangal"/>
              </a:rPr>
              <a:t>Partners Can Be add by same Role ID Admin As Partners Role ID.</a:t>
            </a:r>
            <a:endParaRPr b="0" lang="en-US" sz="1600" spc="-1" strike="noStrike">
              <a:latin typeface="Liberation Serif;Times New Roman"/>
            </a:endParaRPr>
          </a:p>
          <a:p>
            <a:pPr marL="685800" indent="-228600">
              <a:lnSpc>
                <a:spcPct val="115000"/>
              </a:lnSpc>
              <a:spcAft>
                <a:spcPts val="1236"/>
              </a:spcAft>
              <a:buClr>
                <a:srgbClr val="000000"/>
              </a:buClr>
              <a:buFont typeface="StarSymbol"/>
              <a:buAutoNum type="arabicPeriod"/>
            </a:pPr>
            <a:r>
              <a:rPr b="0" lang="en-US" sz="1600" spc="-1" strike="noStrike">
                <a:latin typeface="Liberation Serif;Times New Roman"/>
                <a:ea typeface="Mangal"/>
              </a:rPr>
              <a:t>Same as DSA Dashboard will show. But Role ID is different which is same partners Admin Role Id. But Partners can not Add applications. As Mention in slide 8.</a:t>
            </a:r>
            <a:endParaRPr b="0" lang="en-US" sz="1600" spc="-1" strike="noStrike">
              <a:latin typeface="Liberation Serif;Times New Roman"/>
            </a:endParaRPr>
          </a:p>
          <a:p>
            <a:pPr marL="907560" indent="-228600">
              <a:spcAft>
                <a:spcPts val="1236"/>
              </a:spcAft>
              <a:buClr>
                <a:srgbClr val="000000"/>
              </a:buClr>
              <a:buFont typeface="StarSymbol"/>
              <a:buAutoNum type="arabicPeriod"/>
            </a:pPr>
            <a:endParaRPr b="0" lang="en-US" sz="1600" spc="-1" strike="noStrike">
              <a:latin typeface="Liberation Serif;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Service Buyer </a:t>
            </a:r>
            <a:endParaRPr b="0" lang="en-US" sz="4400" spc="-1" strike="noStrike">
              <a:latin typeface="Arial"/>
            </a:endParaRPr>
          </a:p>
        </p:txBody>
      </p:sp>
      <p:sp>
        <p:nvSpPr>
          <p:cNvPr id="65"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Font typeface="StarSymbol"/>
              <a:buAutoNum type="arabicPeriod"/>
            </a:pPr>
            <a:r>
              <a:rPr b="0" lang="en-US" sz="3200" spc="-1" strike="noStrike">
                <a:latin typeface="Arial"/>
              </a:rPr>
              <a:t>User Can go on front services web page and if he/she want to register buy or apply any services of website he/she need to login or Sign Up himself in the system.</a:t>
            </a:r>
            <a:endParaRPr b="0" lang="en-US" sz="3200" spc="-1" strike="noStrike">
              <a:latin typeface="Arial"/>
            </a:endParaRPr>
          </a:p>
          <a:p>
            <a:pPr marL="432000" indent="-324000">
              <a:spcBef>
                <a:spcPts val="1417"/>
              </a:spcBef>
              <a:buClr>
                <a:srgbClr val="000000"/>
              </a:buClr>
              <a:buFont typeface="StarSymbol"/>
              <a:buAutoNum type="arabicPeriod"/>
            </a:pPr>
            <a:r>
              <a:rPr b="0" lang="en-US" sz="3200" spc="-1" strike="noStrike">
                <a:latin typeface="Arial"/>
              </a:rPr>
              <a:t>After registration he/she need to verify his Email  to buy or apply for services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Service Buyer Dashboard</a:t>
            </a:r>
            <a:endParaRPr b="0" lang="en-US" sz="4400" spc="-1" strike="noStrike">
              <a:latin typeface="Arial"/>
            </a:endParaRPr>
          </a:p>
        </p:txBody>
      </p:sp>
      <p:sp>
        <p:nvSpPr>
          <p:cNvPr id="67" name="TextShape 2"/>
          <p:cNvSpPr txBox="1"/>
          <p:nvPr/>
        </p:nvSpPr>
        <p:spPr>
          <a:xfrm>
            <a:off x="504000" y="1326600"/>
            <a:ext cx="9071640" cy="3288240"/>
          </a:xfrm>
          <a:prstGeom prst="rect">
            <a:avLst/>
          </a:prstGeom>
          <a:noFill/>
          <a:ln>
            <a:noFill/>
          </a:ln>
        </p:spPr>
        <p:txBody>
          <a:bodyPr lIns="0" rIns="0" tIns="0" bIns="0">
            <a:normAutofit fontScale="45000"/>
          </a:bodyPr>
          <a:p>
            <a:pPr marL="432000" indent="-324000">
              <a:spcBef>
                <a:spcPts val="1417"/>
              </a:spcBef>
              <a:buClr>
                <a:srgbClr val="000000"/>
              </a:buClr>
              <a:buSzPct val="45000"/>
              <a:buFont typeface="Wingdings" charset="2"/>
              <a:buChar char=""/>
            </a:pPr>
            <a:r>
              <a:rPr b="0" lang="en-US" sz="3200" spc="-1" strike="noStrike">
                <a:latin typeface="Arial"/>
              </a:rPr>
              <a:t>Service Buyer Menu</a:t>
            </a:r>
            <a:endParaRPr b="0" lang="en-US" sz="3200" spc="-1" strike="noStrike">
              <a:latin typeface="Arial"/>
            </a:endParaRPr>
          </a:p>
          <a:p>
            <a:pPr lvl="1" marL="864000" indent="-324000">
              <a:spcBef>
                <a:spcPts val="1134"/>
              </a:spcBef>
              <a:buClr>
                <a:srgbClr val="000000"/>
              </a:buClr>
              <a:buFont typeface="StarSymbol"/>
              <a:buAutoNum type="arabicPeriod"/>
            </a:pPr>
            <a:r>
              <a:rPr b="0" lang="en-US" sz="2800" spc="-1" strike="noStrike">
                <a:latin typeface="Arial"/>
              </a:rPr>
              <a:t>Dashboard</a:t>
            </a:r>
            <a:endParaRPr b="0" lang="en-US" sz="2800" spc="-1" strike="noStrike">
              <a:latin typeface="Arial"/>
            </a:endParaRPr>
          </a:p>
          <a:p>
            <a:pPr lvl="1" marL="864000" indent="-324000">
              <a:spcBef>
                <a:spcPts val="1134"/>
              </a:spcBef>
              <a:buClr>
                <a:srgbClr val="000000"/>
              </a:buClr>
              <a:buFont typeface="StarSymbol"/>
              <a:buAutoNum type="arabicPeriod"/>
            </a:pPr>
            <a:r>
              <a:rPr b="0" lang="en-US" sz="2800" spc="-1" strike="noStrike">
                <a:latin typeface="Arial"/>
              </a:rPr>
              <a:t>Products</a:t>
            </a:r>
            <a:endParaRPr b="0" lang="en-US" sz="2800" spc="-1" strike="noStrike">
              <a:latin typeface="Arial"/>
            </a:endParaRPr>
          </a:p>
          <a:p>
            <a:pPr lvl="2" marL="1296000" indent="-288000">
              <a:spcBef>
                <a:spcPts val="850"/>
              </a:spcBef>
              <a:buClr>
                <a:srgbClr val="000000"/>
              </a:buClr>
              <a:buFont typeface="StarSymbol"/>
              <a:buAutoNum type="arabicPeriod"/>
            </a:pPr>
            <a:r>
              <a:rPr b="0" lang="en-US" sz="2400" spc="-1" strike="noStrike">
                <a:latin typeface="Arial"/>
              </a:rPr>
              <a:t>Consultancy</a:t>
            </a:r>
            <a:endParaRPr b="0" lang="en-US" sz="2400" spc="-1" strike="noStrike">
              <a:latin typeface="Arial"/>
            </a:endParaRPr>
          </a:p>
          <a:p>
            <a:pPr lvl="2" marL="1296000" indent="-288000">
              <a:spcBef>
                <a:spcPts val="850"/>
              </a:spcBef>
              <a:buClr>
                <a:srgbClr val="000000"/>
              </a:buClr>
              <a:buFont typeface="StarSymbol"/>
              <a:buAutoNum type="arabicPeriod"/>
            </a:pPr>
            <a:r>
              <a:rPr b="0" lang="en-US" sz="2400" spc="-1" strike="noStrike">
                <a:latin typeface="Arial"/>
              </a:rPr>
              <a:t>Credit Card</a:t>
            </a:r>
            <a:endParaRPr b="0" lang="en-US" sz="2400" spc="-1" strike="noStrike">
              <a:latin typeface="Arial"/>
            </a:endParaRPr>
          </a:p>
          <a:p>
            <a:pPr lvl="2" marL="1296000" indent="-288000">
              <a:spcBef>
                <a:spcPts val="850"/>
              </a:spcBef>
              <a:buClr>
                <a:srgbClr val="000000"/>
              </a:buClr>
              <a:buFont typeface="StarSymbol"/>
              <a:buAutoNum type="arabicPeriod"/>
            </a:pPr>
            <a:r>
              <a:rPr b="0" lang="en-US" sz="2400" spc="-1" strike="noStrike">
                <a:latin typeface="Arial"/>
              </a:rPr>
              <a:t>Personal Loan</a:t>
            </a:r>
            <a:endParaRPr b="0" lang="en-US" sz="2400" spc="-1" strike="noStrike">
              <a:latin typeface="Arial"/>
            </a:endParaRPr>
          </a:p>
          <a:p>
            <a:pPr lvl="3" marL="1728000" indent="-216000">
              <a:spcBef>
                <a:spcPts val="567"/>
              </a:spcBef>
              <a:buClr>
                <a:srgbClr val="000000"/>
              </a:buClr>
              <a:buFont typeface="StarSymbol"/>
              <a:buAutoNum type="arabicPeriod"/>
            </a:pPr>
            <a:r>
              <a:rPr b="0" lang="en-US" sz="2000" spc="-1" strike="noStrike">
                <a:latin typeface="Arial"/>
              </a:rPr>
              <a:t>Any other menu will be add when Super Admin Add Any services in Service Setting </a:t>
            </a:r>
            <a:endParaRPr b="0" lang="en-US" sz="2000" spc="-1" strike="noStrike">
              <a:latin typeface="Arial"/>
            </a:endParaRPr>
          </a:p>
          <a:p>
            <a:pPr lvl="2" marL="1296000" indent="-288000">
              <a:spcBef>
                <a:spcPts val="850"/>
              </a:spcBef>
              <a:buClr>
                <a:srgbClr val="000000"/>
              </a:buClr>
              <a:buFont typeface="StarSymbol"/>
              <a:buAutoNum type="arabicPeriod"/>
            </a:pPr>
            <a:r>
              <a:rPr b="0" lang="en-US" sz="2400" spc="-1" strike="noStrike">
                <a:latin typeface="Arial"/>
              </a:rPr>
              <a:t>Support</a:t>
            </a:r>
            <a:endParaRPr b="0" lang="en-US" sz="2400" spc="-1" strike="noStrike">
              <a:latin typeface="Arial"/>
            </a:endParaRPr>
          </a:p>
          <a:p>
            <a:pPr lvl="3" marL="1728000" indent="-216000">
              <a:spcBef>
                <a:spcPts val="567"/>
              </a:spcBef>
              <a:buClr>
                <a:srgbClr val="000000"/>
              </a:buClr>
              <a:buFont typeface="StarSymbol"/>
              <a:buAutoNum type="arabicPeriod"/>
            </a:pPr>
            <a:r>
              <a:rPr b="0" lang="en-US" sz="2000" spc="-1" strike="noStrike">
                <a:latin typeface="Arial"/>
              </a:rPr>
              <a:t>FAQs</a:t>
            </a:r>
            <a:endParaRPr b="0" lang="en-US" sz="2000" spc="-1" strike="noStrike">
              <a:latin typeface="Arial"/>
            </a:endParaRPr>
          </a:p>
          <a:p>
            <a:pPr lvl="3" marL="1728000" indent="-216000">
              <a:spcBef>
                <a:spcPts val="567"/>
              </a:spcBef>
              <a:buClr>
                <a:srgbClr val="000000"/>
              </a:buClr>
              <a:buFont typeface="StarSymbol"/>
              <a:buAutoNum type="arabicPeriod"/>
            </a:pPr>
            <a:r>
              <a:rPr b="0" lang="en-US" sz="2000" spc="-1" strike="noStrike">
                <a:latin typeface="Arial"/>
              </a:rPr>
              <a:t>Submit  a Query</a:t>
            </a:r>
            <a:endParaRPr b="0" lang="en-US" sz="2000" spc="-1" strike="noStrike">
              <a:latin typeface="Arial"/>
            </a:endParaRPr>
          </a:p>
          <a:p>
            <a:pPr lvl="3" marL="1728000" indent="-216000">
              <a:spcBef>
                <a:spcPts val="567"/>
              </a:spcBef>
              <a:buClr>
                <a:srgbClr val="000000"/>
              </a:buClr>
              <a:buFont typeface="StarSymbol"/>
              <a:buAutoNum type="arabicPeriod"/>
            </a:pPr>
            <a:r>
              <a:rPr b="0" lang="en-US" sz="2000" spc="-1" strike="noStrike">
                <a:latin typeface="Arial"/>
              </a:rPr>
              <a:t>Contact Us</a:t>
            </a:r>
            <a:endParaRPr b="0" lang="en-US" sz="2000" spc="-1" strike="noStrike">
              <a:latin typeface="Arial"/>
            </a:endParaRPr>
          </a:p>
          <a:p>
            <a:pPr lvl="2" marL="1296000" indent="-288000">
              <a:spcBef>
                <a:spcPts val="850"/>
              </a:spcBef>
              <a:buClr>
                <a:srgbClr val="000000"/>
              </a:buClr>
              <a:buFont typeface="StarSymbol"/>
              <a:buAutoNum type="arabicPeriod"/>
            </a:pPr>
            <a:r>
              <a:rPr b="0" lang="en-US" sz="2400" spc="-1" strike="noStrike">
                <a:latin typeface="Arial"/>
              </a:rPr>
              <a:t>Dashboard Look in below</a:t>
            </a:r>
            <a:endParaRPr b="0" lang="en-US" sz="2400" spc="-1" strike="noStrike">
              <a:latin typeface="Arial"/>
            </a:endParaRPr>
          </a:p>
          <a:p>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504000" y="226080"/>
            <a:ext cx="9071640" cy="946440"/>
          </a:xfrm>
          <a:prstGeom prst="rect">
            <a:avLst/>
          </a:prstGeom>
          <a:noFill/>
          <a:ln>
            <a:noFill/>
          </a:ln>
        </p:spPr>
        <p:txBody>
          <a:bodyPr lIns="0" rIns="0" tIns="0" bIns="0" anchor="ctr">
            <a:spAutoFit/>
          </a:bodyPr>
          <a:p>
            <a:pPr algn="ctr"/>
            <a:endParaRPr b="0" lang="en-US" sz="4400" spc="-1" strike="noStrike">
              <a:latin typeface="Arial"/>
            </a:endParaRPr>
          </a:p>
        </p:txBody>
      </p:sp>
      <p:pic>
        <p:nvPicPr>
          <p:cNvPr id="69" name="" descr=""/>
          <p:cNvPicPr/>
          <p:nvPr/>
        </p:nvPicPr>
        <p:blipFill>
          <a:blip r:embed="rId1"/>
          <a:stretch/>
        </p:blipFill>
        <p:spPr>
          <a:xfrm>
            <a:off x="50040" y="335160"/>
            <a:ext cx="9991080" cy="50598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Required to build Front Web Pages </a:t>
            </a:r>
            <a:endParaRPr b="0" lang="en-US" sz="4400" spc="-1" strike="noStrike">
              <a:latin typeface="Arial"/>
            </a:endParaRPr>
          </a:p>
        </p:txBody>
      </p:sp>
      <p:sp>
        <p:nvSpPr>
          <p:cNvPr id="71"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Please review my old website to understand my requirement mention link below.</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hlinkClick r:id="rId1"/>
              </a:rPr>
              <a:t>http://www.creditupchar.com/</a:t>
            </a:r>
            <a:r>
              <a:rPr b="0" lang="en-US" sz="3200" spc="-1" strike="noStrike">
                <a:latin typeface="Arial"/>
              </a:rPr>
              <a: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Pin Code </a:t>
            </a:r>
            <a:endParaRPr b="0" lang="en-US" sz="4400" spc="-1" strike="noStrike">
              <a:latin typeface="Arial"/>
            </a:endParaRPr>
          </a:p>
        </p:txBody>
      </p:sp>
      <p:sp>
        <p:nvSpPr>
          <p:cNvPr id="73"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ea typeface="Microsoft YaHei"/>
              </a:rPr>
              <a:t>Required to build Pin code API According to </a:t>
            </a:r>
            <a:r>
              <a:rPr b="0" lang="en-US" sz="3200" spc="-1" strike="noStrike">
                <a:latin typeface="Arial"/>
                <a:ea typeface="Microsoft YaHei"/>
              </a:rPr>
              <a:t>my data needs. I will provide you all data of pin code in excel format.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226080"/>
            <a:ext cx="9071640" cy="946440"/>
          </a:xfrm>
          <a:prstGeom prst="rect">
            <a:avLst/>
          </a:prstGeom>
          <a:noFill/>
          <a:ln>
            <a:noFill/>
          </a:ln>
        </p:spPr>
        <p:txBody>
          <a:bodyPr lIns="0" rIns="0" tIns="0" bIns="0" anchor="ctr">
            <a:spAutoFit/>
          </a:bodyPr>
          <a:p>
            <a:pPr algn="ctr"/>
            <a:endParaRPr b="0" lang="en-US" sz="4400" spc="-1" strike="noStrike">
              <a:latin typeface="Arial"/>
            </a:endParaRPr>
          </a:p>
        </p:txBody>
      </p:sp>
      <p:sp>
        <p:nvSpPr>
          <p:cNvPr id="44" name="TextShape 2"/>
          <p:cNvSpPr txBox="1"/>
          <p:nvPr/>
        </p:nvSpPr>
        <p:spPr>
          <a:xfrm>
            <a:off x="504000" y="1326600"/>
            <a:ext cx="9071640" cy="3288240"/>
          </a:xfrm>
          <a:prstGeom prst="rect">
            <a:avLst/>
          </a:prstGeom>
          <a:noFill/>
          <a:ln>
            <a:noFill/>
          </a:ln>
        </p:spPr>
        <p:txBody>
          <a:bodyPr lIns="0" rIns="0" tIns="0" bIns="0">
            <a:normAutofit/>
          </a:bodyPr>
          <a:p>
            <a:endParaRPr b="0" lang="en-US" sz="3200" spc="-1" strike="noStrike">
              <a:latin typeface="Arial"/>
            </a:endParaRPr>
          </a:p>
        </p:txBody>
      </p:sp>
      <p:pic>
        <p:nvPicPr>
          <p:cNvPr id="45" name="" descr=""/>
          <p:cNvPicPr/>
          <p:nvPr/>
        </p:nvPicPr>
        <p:blipFill>
          <a:blip r:embed="rId1"/>
          <a:stretch/>
        </p:blipFill>
        <p:spPr>
          <a:xfrm>
            <a:off x="91440" y="84960"/>
            <a:ext cx="9875520" cy="54928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226080"/>
            <a:ext cx="9071640" cy="946440"/>
          </a:xfrm>
          <a:prstGeom prst="rect">
            <a:avLst/>
          </a:prstGeom>
          <a:noFill/>
          <a:ln>
            <a:noFill/>
          </a:ln>
        </p:spPr>
        <p:txBody>
          <a:bodyPr lIns="0" rIns="0" tIns="0" bIns="0" anchor="ctr">
            <a:spAutoFit/>
          </a:bodyPr>
          <a:p>
            <a:pPr marL="907560" indent="-228600" algn="ctr"/>
            <a:r>
              <a:rPr b="0" lang="en-US" sz="2400" spc="-1" strike="noStrike">
                <a:latin typeface="Liberation Serif;Times New Roman"/>
                <a:ea typeface="Mangal"/>
              </a:rPr>
              <a:t>You have to define  any user to in 3 types of role. 1-Role Id</a:t>
            </a:r>
            <a:endParaRPr b="0" lang="en-US" sz="2400" spc="-1" strike="noStrike">
              <a:latin typeface="Arial"/>
            </a:endParaRPr>
          </a:p>
        </p:txBody>
      </p:sp>
      <p:sp>
        <p:nvSpPr>
          <p:cNvPr id="47" name="TextShape 2"/>
          <p:cNvSpPr txBox="1"/>
          <p:nvPr/>
        </p:nvSpPr>
        <p:spPr>
          <a:xfrm>
            <a:off x="504000" y="1326600"/>
            <a:ext cx="9071640" cy="3288240"/>
          </a:xfrm>
          <a:prstGeom prst="rect">
            <a:avLst/>
          </a:prstGeom>
          <a:noFill/>
          <a:ln>
            <a:noFill/>
          </a:ln>
        </p:spPr>
        <p:txBody>
          <a:bodyPr lIns="0" rIns="0" tIns="0" bIns="0">
            <a:normAutofit fontScale="37000"/>
          </a:bodyPr>
          <a:p>
            <a:pPr marL="432000" indent="-324000">
              <a:spcBef>
                <a:spcPts val="1417"/>
              </a:spcBef>
              <a:buClr>
                <a:srgbClr val="000000"/>
              </a:buClr>
              <a:buFont typeface="StarSymbol"/>
              <a:buAutoNum type="arabicPeriod"/>
            </a:pPr>
            <a:r>
              <a:rPr b="0" lang="en-US" sz="3200" spc="-1" strike="noStrike">
                <a:latin typeface="Arial"/>
              </a:rPr>
              <a:t>Role Id(Admin)-1 Assume as Super Admin. Any Other role Id greater theen 1 Assume as Admin. If his Sub Id is-0(Null) and Staff Id is-0(Null) this will Create Database record only when Super Admin Add Any User.</a:t>
            </a:r>
            <a:endParaRPr b="0" lang="en-US" sz="3200" spc="-1" strike="noStrike">
              <a:latin typeface="Arial"/>
            </a:endParaRPr>
          </a:p>
          <a:p>
            <a:pPr lvl="1" marL="864000" indent="-324000">
              <a:spcBef>
                <a:spcPts val="1134"/>
              </a:spcBef>
              <a:buClr>
                <a:srgbClr val="000000"/>
              </a:buClr>
              <a:buFont typeface="StarSymbol"/>
              <a:buAutoNum type="arabicPeriod"/>
            </a:pPr>
            <a:r>
              <a:rPr b="0" lang="en-US" sz="2800" spc="-1" strike="noStrike">
                <a:latin typeface="Arial"/>
              </a:rPr>
              <a:t>Admin Define in the setting Which sub coordinates of Admin can Add, Edit, Update, Suspend any user or In Any Feature available in Dashboard of the Admin.</a:t>
            </a:r>
            <a:endParaRPr b="0" lang="en-US" sz="2800" spc="-1" strike="noStrike">
              <a:latin typeface="Arial"/>
            </a:endParaRPr>
          </a:p>
          <a:p>
            <a:pPr lvl="1" marL="864000" indent="-324000">
              <a:spcBef>
                <a:spcPts val="1134"/>
              </a:spcBef>
              <a:buClr>
                <a:srgbClr val="000000"/>
              </a:buClr>
              <a:buFont typeface="StarSymbol"/>
              <a:buAutoNum type="arabicPeriod"/>
            </a:pPr>
            <a:r>
              <a:rPr b="0" lang="en-US" sz="2800" spc="-1" strike="noStrike">
                <a:latin typeface="Arial"/>
              </a:rPr>
              <a:t>Role Id User Only see data created by Any other sub coordinates &amp; Staff Id user under the same Role ID&amp; Sub Role ID &amp; Staff Id.</a:t>
            </a:r>
            <a:endParaRPr b="0" lang="en-US" sz="2800" spc="-1" strike="noStrike">
              <a:latin typeface="Arial"/>
            </a:endParaRPr>
          </a:p>
          <a:p>
            <a:pPr lvl="1" marL="864000" indent="-324000">
              <a:spcBef>
                <a:spcPts val="1134"/>
              </a:spcBef>
              <a:buClr>
                <a:srgbClr val="000000"/>
              </a:buClr>
              <a:buFont typeface="StarSymbol"/>
              <a:buAutoNum type="arabicPeriod"/>
            </a:pPr>
            <a:r>
              <a:rPr b="0" lang="en-US" sz="2800" spc="-1" strike="noStrike">
                <a:latin typeface="Arial"/>
              </a:rPr>
              <a:t>In case of Salary or incentives everyone see only data related to him self only</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2400" spc="-1" strike="noStrike">
                <a:latin typeface="Liberation Serif;Times New Roman"/>
                <a:ea typeface="Mangal"/>
              </a:rPr>
              <a:t>You have to define  any user to in 3 types of role. 2-Sub Role Id</a:t>
            </a:r>
            <a:endParaRPr b="0" lang="en-US" sz="2400" spc="-1" strike="noStrike">
              <a:latin typeface="Arial"/>
            </a:endParaRPr>
          </a:p>
        </p:txBody>
      </p:sp>
      <p:sp>
        <p:nvSpPr>
          <p:cNvPr id="49" name="TextShape 2"/>
          <p:cNvSpPr txBox="1"/>
          <p:nvPr/>
        </p:nvSpPr>
        <p:spPr>
          <a:xfrm>
            <a:off x="504000" y="1326600"/>
            <a:ext cx="9071640" cy="3288240"/>
          </a:xfrm>
          <a:prstGeom prst="rect">
            <a:avLst/>
          </a:prstGeom>
          <a:noFill/>
          <a:ln>
            <a:noFill/>
          </a:ln>
        </p:spPr>
        <p:txBody>
          <a:bodyPr lIns="0" rIns="0" tIns="0" bIns="0">
            <a:normAutofit fontScale="85000"/>
          </a:bodyPr>
          <a:p>
            <a:pPr marL="432000" indent="-324000">
              <a:spcBef>
                <a:spcPts val="1417"/>
              </a:spcBef>
              <a:buClr>
                <a:srgbClr val="000000"/>
              </a:buClr>
              <a:buFont typeface="StarSymbol"/>
              <a:buAutoNum type="arabicPeriod"/>
            </a:pPr>
            <a:r>
              <a:rPr b="0" lang="en-US" sz="2000" spc="-1" strike="noStrike">
                <a:latin typeface="Arial"/>
              </a:rPr>
              <a:t>Sub Role Id-When Any Admin Add Any user this will assume as sub coordinates of Admin. Sub coordinates Id will Assume as Role Id-In Which Role Id Admin going to add Any user. Sub Id-1(Greater then records available in database) and Staff Id is-0(Null) this will Create Database record only when Admin Add Any User.</a:t>
            </a:r>
            <a:endParaRPr b="0" lang="en-US" sz="2000" spc="-1" strike="noStrike">
              <a:latin typeface="Arial"/>
            </a:endParaRPr>
          </a:p>
          <a:p>
            <a:pPr lvl="3" marL="864000" indent="-216000">
              <a:spcBef>
                <a:spcPts val="567"/>
              </a:spcBef>
              <a:buClr>
                <a:srgbClr val="000000"/>
              </a:buClr>
              <a:buSzPct val="45000"/>
              <a:buFont typeface="Wingdings" charset="2"/>
              <a:buChar char=""/>
            </a:pPr>
            <a:r>
              <a:rPr b="0" lang="en-US" sz="2000" spc="-1" strike="noStrike">
                <a:latin typeface="Arial"/>
              </a:rPr>
              <a:t>sub coordinates of Admin Define in the setting Which User can Add, Edit, Update, any Data &amp; Feature available in Dashboard of the sub coordinates(Sub Role ID).</a:t>
            </a:r>
            <a:endParaRPr b="0" lang="en-US" sz="2000" spc="-1" strike="noStrike">
              <a:latin typeface="Arial"/>
            </a:endParaRPr>
          </a:p>
          <a:p>
            <a:pPr lvl="3" marL="864000" indent="-216000">
              <a:spcBef>
                <a:spcPts val="567"/>
              </a:spcBef>
              <a:buClr>
                <a:srgbClr val="000000"/>
              </a:buClr>
              <a:buSzPct val="45000"/>
              <a:buFont typeface="Wingdings" charset="2"/>
              <a:buChar char=""/>
            </a:pPr>
            <a:r>
              <a:rPr b="0" lang="en-US" sz="2000" spc="-1" strike="noStrike">
                <a:latin typeface="Arial"/>
              </a:rPr>
              <a:t>Sub Role Id User Only see data created by Any other Staff Id user under the same Sub Role ID &amp; Staff Id.</a:t>
            </a:r>
            <a:endParaRPr b="0" lang="en-US" sz="2000" spc="-1" strike="noStrike">
              <a:latin typeface="Arial"/>
            </a:endParaRPr>
          </a:p>
          <a:p>
            <a:pPr lvl="3" marL="864000" indent="-216000">
              <a:spcBef>
                <a:spcPts val="567"/>
              </a:spcBef>
              <a:buClr>
                <a:srgbClr val="000000"/>
              </a:buClr>
              <a:buSzPct val="45000"/>
              <a:buFont typeface="Wingdings" charset="2"/>
              <a:buChar char=""/>
            </a:pPr>
            <a:r>
              <a:rPr b="0" lang="en-US" sz="2000" spc="-1" strike="noStrike">
                <a:latin typeface="Arial"/>
              </a:rPr>
              <a:t>In case of Salary or incentives everyone see only data related to him self only</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2400" spc="-1" strike="noStrike">
                <a:latin typeface="Liberation Serif;Times New Roman"/>
                <a:ea typeface="Mangal"/>
              </a:rPr>
              <a:t>You have to define  any user to in 3 types of role. 3-Staff Id</a:t>
            </a:r>
            <a:endParaRPr b="0" lang="en-US" sz="2400" spc="-1" strike="noStrike">
              <a:latin typeface="Arial"/>
            </a:endParaRPr>
          </a:p>
        </p:txBody>
      </p:sp>
      <p:sp>
        <p:nvSpPr>
          <p:cNvPr id="51" name="TextShape 2"/>
          <p:cNvSpPr txBox="1"/>
          <p:nvPr/>
        </p:nvSpPr>
        <p:spPr>
          <a:xfrm>
            <a:off x="504000" y="1326600"/>
            <a:ext cx="9071640" cy="3288240"/>
          </a:xfrm>
          <a:prstGeom prst="rect">
            <a:avLst/>
          </a:prstGeom>
          <a:noFill/>
          <a:ln>
            <a:noFill/>
          </a:ln>
        </p:spPr>
        <p:txBody>
          <a:bodyPr lIns="0" rIns="0" tIns="0" bIns="0">
            <a:normAutofit fontScale="88000"/>
          </a:bodyPr>
          <a:p>
            <a:pPr marL="1136160" indent="-228600">
              <a:spcAft>
                <a:spcPts val="1236"/>
              </a:spcAft>
              <a:buClr>
                <a:srgbClr val="000000"/>
              </a:buClr>
              <a:buFont typeface="StarSymbol"/>
              <a:buAutoNum type="arabicParenR"/>
            </a:pPr>
            <a:r>
              <a:rPr b="0" lang="en-US" sz="2000" spc="-1" strike="noStrike">
                <a:latin typeface="Liberation Serif;Times New Roman"/>
              </a:rPr>
              <a:t>Staff Id-When Any Sub coordinates Admin Add Any user this will assume as Staff of Admin Sub Coordinators. Sub coordinates Id will Assume as Role Id-Same As Sub Coordinate ID Sub Id- Same as Sub Coordinate ID who added User and Staff Id is-1(Greater then records available in database) this will Create Database record only when Sub Coordinate Admin Add Any User. He cannot Add Any Other Users.</a:t>
            </a:r>
            <a:endParaRPr b="0" lang="en-US" sz="2000" spc="-1" strike="noStrike">
              <a:latin typeface="Liberation Serif;Times New Roman"/>
            </a:endParaRPr>
          </a:p>
          <a:p>
            <a:r>
              <a:rPr b="0" lang="en-US" sz="2000" spc="-1" strike="noStrike">
                <a:latin typeface="Liberation Serif;Times New Roman"/>
              </a:rPr>
              <a:t>            ▪ </a:t>
            </a:r>
            <a:r>
              <a:rPr b="0" lang="en-US" sz="2000" spc="-1" strike="noStrike">
                <a:latin typeface="Liberation Serif;Times New Roman"/>
              </a:rPr>
              <a:t>Staff Id User Only see data created by Any other Staff Id user under the same role &amp; Sub Role Id.</a:t>
            </a:r>
            <a:endParaRPr b="0" lang="en-US" sz="2000" spc="-1" strike="noStrike">
              <a:latin typeface="Liberation Serif;Times New Roman"/>
            </a:endParaRPr>
          </a:p>
          <a:p>
            <a:r>
              <a:rPr b="0" lang="en-US" sz="2000" spc="-1" strike="noStrike">
                <a:latin typeface="Liberation Serif;Times New Roman"/>
              </a:rPr>
              <a:t>            ▪ </a:t>
            </a:r>
            <a:r>
              <a:rPr b="0" lang="en-US" sz="2000" spc="-1" strike="noStrike">
                <a:latin typeface="Liberation Serif;Times New Roman"/>
              </a:rPr>
              <a:t>In case of Salary or incentives everyone see only data related to him self only </a:t>
            </a:r>
            <a:endParaRPr b="0" lang="en-US" sz="2000" spc="-1" strike="noStrike">
              <a:latin typeface="Liberation Serif;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2400" spc="-1" strike="noStrike">
                <a:latin typeface="Liberation Serif;Times New Roman"/>
                <a:ea typeface="Mangal"/>
              </a:rPr>
              <a:t>Rules Of Role Id, Sub Role Id, Staff Id</a:t>
            </a:r>
            <a:endParaRPr b="0" lang="en-US" sz="2400" spc="-1" strike="noStrike">
              <a:latin typeface="Arial"/>
            </a:endParaRPr>
          </a:p>
        </p:txBody>
      </p:sp>
      <p:sp>
        <p:nvSpPr>
          <p:cNvPr id="53" name="TextShape 2"/>
          <p:cNvSpPr txBox="1"/>
          <p:nvPr/>
        </p:nvSpPr>
        <p:spPr>
          <a:xfrm>
            <a:off x="504000" y="1326600"/>
            <a:ext cx="9071640" cy="3288240"/>
          </a:xfrm>
          <a:prstGeom prst="rect">
            <a:avLst/>
          </a:prstGeom>
          <a:noFill/>
          <a:ln>
            <a:noFill/>
          </a:ln>
        </p:spPr>
        <p:txBody>
          <a:bodyPr lIns="0" rIns="0" tIns="0" bIns="0">
            <a:normAutofit fontScale="56000"/>
          </a:bodyPr>
          <a:p>
            <a:pPr marL="432000" indent="-324000">
              <a:spcBef>
                <a:spcPts val="1417"/>
              </a:spcBef>
              <a:buClr>
                <a:srgbClr val="000000"/>
              </a:buClr>
              <a:buFont typeface="StarSymbol"/>
              <a:buAutoNum type="arabicPeriod"/>
            </a:pPr>
            <a:r>
              <a:rPr b="0" lang="en-US" sz="3200" spc="-1" strike="noStrike">
                <a:latin typeface="Arial"/>
              </a:rPr>
              <a:t>No one Small Role ID-User can Add, Edit, Update or See Any Data of the Greater role Id. Only when he/she see when his add user grant Add, Edit Update Permissions in the settings.</a:t>
            </a:r>
            <a:endParaRPr b="0" lang="en-US" sz="3200" spc="-1" strike="noStrike">
              <a:latin typeface="Arial"/>
            </a:endParaRPr>
          </a:p>
          <a:p>
            <a:pPr marL="432000" indent="-324000">
              <a:spcBef>
                <a:spcPts val="1417"/>
              </a:spcBef>
              <a:buClr>
                <a:srgbClr val="000000"/>
              </a:buClr>
              <a:buFont typeface="StarSymbol"/>
              <a:buAutoNum type="arabicPeriod"/>
            </a:pPr>
            <a:r>
              <a:rPr b="0" lang="en-US" sz="3200" spc="-1" strike="noStrike">
                <a:latin typeface="Arial"/>
              </a:rPr>
              <a:t>This Role Id, Sub Role Id, Staff Id will Mark in Every data Add, Edit, update  in the database. Like Invoice Application , Project, Task, Payments To analysis of data flow of the database. Also Provide Incentives &amp; rewards according to work of the users.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Dashboards</a:t>
            </a:r>
            <a:endParaRPr b="0" lang="en-US" sz="4400" spc="-1" strike="noStrike">
              <a:latin typeface="Arial"/>
            </a:endParaRPr>
          </a:p>
        </p:txBody>
      </p:sp>
      <p:sp>
        <p:nvSpPr>
          <p:cNvPr id="55" name="TextShape 2"/>
          <p:cNvSpPr txBox="1"/>
          <p:nvPr/>
        </p:nvSpPr>
        <p:spPr>
          <a:xfrm>
            <a:off x="504000" y="1326600"/>
            <a:ext cx="9071640" cy="3288240"/>
          </a:xfrm>
          <a:prstGeom prst="rect">
            <a:avLst/>
          </a:prstGeom>
          <a:noFill/>
          <a:ln>
            <a:noFill/>
          </a:ln>
        </p:spPr>
        <p:txBody>
          <a:bodyPr lIns="0" rIns="0" tIns="0" bIns="0">
            <a:normAutofit fontScale="66000"/>
          </a:bodyPr>
          <a:p>
            <a:pPr marL="432000" indent="-324000">
              <a:spcBef>
                <a:spcPts val="1417"/>
              </a:spcBef>
              <a:buClr>
                <a:srgbClr val="000000"/>
              </a:buClr>
              <a:buSzPct val="45000"/>
              <a:buFont typeface="Wingdings" charset="2"/>
              <a:buChar char=""/>
            </a:pPr>
            <a:r>
              <a:rPr b="0" lang="en-US" sz="3200" spc="-1" strike="noStrike">
                <a:latin typeface="Arial"/>
              </a:rPr>
              <a:t>Super Admin Dashboard Will be for all Users. Like Admin, DSA, Associate, Partners But with According role Id to access data define in Roles Types. Above in Slide-3,4,5,6.</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ea typeface="Microsoft YaHei"/>
              </a:rPr>
              <a:t>Dsa &amp; Associate will see </a:t>
            </a:r>
            <a:r>
              <a:rPr b="0" lang="en-US" sz="3200" spc="-1" strike="noStrike">
                <a:latin typeface="Arial"/>
              </a:rPr>
              <a:t>Exact same dashboard but in Partners some customization required like they cannot add Application. They will only see the application and update on status or add task in the application only.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Dashboard Menu</a:t>
            </a:r>
            <a:endParaRPr b="0" lang="en-US" sz="4400" spc="-1" strike="noStrike">
              <a:latin typeface="Arial"/>
            </a:endParaRPr>
          </a:p>
        </p:txBody>
      </p:sp>
      <p:sp>
        <p:nvSpPr>
          <p:cNvPr id="57" name="TextShape 2"/>
          <p:cNvSpPr txBox="1"/>
          <p:nvPr/>
        </p:nvSpPr>
        <p:spPr>
          <a:xfrm>
            <a:off x="504000" y="1326600"/>
            <a:ext cx="9071640" cy="3288240"/>
          </a:xfrm>
          <a:prstGeom prst="rect">
            <a:avLst/>
          </a:prstGeom>
          <a:noFill/>
          <a:ln>
            <a:noFill/>
          </a:ln>
        </p:spPr>
        <p:txBody>
          <a:bodyPr lIns="0" rIns="0" tIns="0" bIns="0">
            <a:normAutofit fontScale="38000"/>
          </a:bodyPr>
          <a:p>
            <a:pPr marL="432000" indent="-324000">
              <a:spcBef>
                <a:spcPts val="1417"/>
              </a:spcBef>
              <a:buClr>
                <a:srgbClr val="000000"/>
              </a:buClr>
              <a:buFont typeface="StarSymbol"/>
              <a:buAutoNum type="arabicPeriod"/>
            </a:pPr>
            <a:r>
              <a:rPr b="0" lang="en-US" sz="3200" spc="-1" strike="noStrike">
                <a:latin typeface="Arial"/>
              </a:rPr>
              <a:t>Home-User Redirect on dashboard</a:t>
            </a:r>
            <a:endParaRPr b="0" lang="en-US" sz="3200" spc="-1" strike="noStrike">
              <a:latin typeface="Arial"/>
            </a:endParaRPr>
          </a:p>
          <a:p>
            <a:pPr marL="432000" indent="-324000">
              <a:spcBef>
                <a:spcPts val="1417"/>
              </a:spcBef>
              <a:buClr>
                <a:srgbClr val="000000"/>
              </a:buClr>
              <a:buFont typeface="StarSymbol"/>
              <a:buAutoNum type="arabicPeriod"/>
            </a:pPr>
            <a:r>
              <a:rPr b="0" lang="en-US" sz="3200" spc="-1" strike="noStrike">
                <a:latin typeface="Arial"/>
              </a:rPr>
              <a:t>Employee-Staff Id will work there.</a:t>
            </a:r>
            <a:endParaRPr b="0" lang="en-US" sz="3200" spc="-1" strike="noStrike">
              <a:latin typeface="Arial"/>
            </a:endParaRPr>
          </a:p>
          <a:p>
            <a:pPr marL="432000" indent="-324000">
              <a:spcBef>
                <a:spcPts val="1417"/>
              </a:spcBef>
              <a:buClr>
                <a:srgbClr val="000000"/>
              </a:buClr>
              <a:buFont typeface="StarSymbol"/>
              <a:buAutoNum type="arabicPeriod"/>
            </a:pPr>
            <a:r>
              <a:rPr b="0" lang="en-US" sz="3200" spc="-1" strike="noStrike">
                <a:latin typeface="Arial"/>
              </a:rPr>
              <a:t>Services-User can go And Add new Application on the services provides by Super Admin In Service Settings. In this menu Partners not able to add application they will create a service if super admin grant permission to do this.</a:t>
            </a:r>
            <a:endParaRPr b="0" lang="en-US" sz="3200" spc="-1" strike="noStrike">
              <a:latin typeface="Arial"/>
            </a:endParaRPr>
          </a:p>
          <a:p>
            <a:pPr marL="432000" indent="-324000">
              <a:spcBef>
                <a:spcPts val="1417"/>
              </a:spcBef>
              <a:buClr>
                <a:srgbClr val="000000"/>
              </a:buClr>
              <a:buFont typeface="StarSymbol"/>
              <a:buAutoNum type="arabicPeriod"/>
            </a:pPr>
            <a:r>
              <a:rPr b="0" lang="en-US" sz="3200" spc="-1" strike="noStrike">
                <a:latin typeface="Arial"/>
              </a:rPr>
              <a:t>Applications- User can Check Application status in this menu.</a:t>
            </a:r>
            <a:endParaRPr b="0" lang="en-US" sz="3200" spc="-1" strike="noStrike">
              <a:latin typeface="Arial"/>
            </a:endParaRPr>
          </a:p>
          <a:p>
            <a:pPr marL="432000" indent="-324000">
              <a:spcBef>
                <a:spcPts val="1417"/>
              </a:spcBef>
              <a:buClr>
                <a:srgbClr val="000000"/>
              </a:buClr>
              <a:buFont typeface="StarSymbol"/>
              <a:buAutoNum type="arabicPeriod"/>
            </a:pPr>
            <a:r>
              <a:rPr b="0" lang="en-US" sz="3200" spc="-1" strike="noStrike">
                <a:latin typeface="Arial"/>
              </a:rPr>
              <a:t>Report-Admin report modal work but user can only see statistics &amp; data of revenue only created by in his/her role Id/Sub Role Id Only. </a:t>
            </a:r>
            <a:endParaRPr b="0" lang="en-US" sz="3200" spc="-1" strike="noStrike">
              <a:latin typeface="Arial"/>
            </a:endParaRPr>
          </a:p>
          <a:p>
            <a:pPr marL="432000" indent="-324000">
              <a:spcBef>
                <a:spcPts val="1417"/>
              </a:spcBef>
              <a:buClr>
                <a:srgbClr val="000000"/>
              </a:buClr>
              <a:buFont typeface="StarSymbol"/>
              <a:buAutoNum type="arabicPeriod"/>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504000" y="226080"/>
            <a:ext cx="9071640" cy="946440"/>
          </a:xfrm>
          <a:prstGeom prst="rect">
            <a:avLst/>
          </a:prstGeom>
          <a:noFill/>
          <a:ln>
            <a:noFill/>
          </a:ln>
        </p:spPr>
        <p:txBody>
          <a:bodyPr lIns="0" rIns="0" tIns="0" bIns="0" anchor="ctr">
            <a:spAutoFit/>
          </a:bodyPr>
          <a:p>
            <a:pPr algn="ctr"/>
            <a:r>
              <a:rPr b="1" lang="en-US" sz="3200" spc="-1" strike="noStrike" u="sng">
                <a:uFillTx/>
                <a:latin typeface="Arial"/>
                <a:ea typeface="Microsoft YaHei"/>
              </a:rPr>
              <a:t>Modals Required to Add</a:t>
            </a:r>
            <a:r>
              <a:rPr b="1" lang="en-US" sz="3200" spc="-1" strike="noStrike">
                <a:latin typeface="Arial"/>
                <a:ea typeface="Microsoft YaHei"/>
              </a:rPr>
              <a:t> </a:t>
            </a:r>
            <a:endParaRPr b="1" lang="en-US" sz="3200" spc="-1" strike="noStrike">
              <a:latin typeface="Arial"/>
            </a:endParaRPr>
          </a:p>
        </p:txBody>
      </p:sp>
      <p:sp>
        <p:nvSpPr>
          <p:cNvPr id="59" name="TextShape 2"/>
          <p:cNvSpPr txBox="1"/>
          <p:nvPr/>
        </p:nvSpPr>
        <p:spPr>
          <a:xfrm>
            <a:off x="504000" y="1326600"/>
            <a:ext cx="9071640" cy="3288240"/>
          </a:xfrm>
          <a:prstGeom prst="rect">
            <a:avLst/>
          </a:prstGeom>
          <a:noFill/>
          <a:ln>
            <a:noFill/>
          </a:ln>
        </p:spPr>
        <p:txBody>
          <a:bodyPr lIns="0" rIns="0" tIns="0" bIns="0">
            <a:normAutofit fontScale="81000"/>
          </a:bodyPr>
          <a:p>
            <a:pPr lvl="2" marL="648000" indent="-216000">
              <a:spcBef>
                <a:spcPts val="1236"/>
              </a:spcBef>
              <a:spcAft>
                <a:spcPts val="1060"/>
              </a:spcAft>
              <a:buClr>
                <a:srgbClr val="000000"/>
              </a:buClr>
              <a:buSzPct val="45000"/>
              <a:buFont typeface="Wingdings" charset="2"/>
              <a:buChar char=""/>
            </a:pPr>
            <a:r>
              <a:rPr b="1" lang="en-US" sz="2000" spc="-1" strike="noStrike">
                <a:latin typeface="Liberation Sans;Arial"/>
              </a:rPr>
              <a:t>DSA Registration &amp; Dashboard Modal:-</a:t>
            </a:r>
            <a:endParaRPr b="1" lang="en-US" sz="2000" spc="-1" strike="noStrike">
              <a:latin typeface="Liberation Sans;Arial"/>
            </a:endParaRPr>
          </a:p>
          <a:p>
            <a:endParaRPr b="0" lang="en-US" sz="2000" spc="-1" strike="noStrike">
              <a:latin typeface="Liberation Serif;Times New Roman"/>
            </a:endParaRPr>
          </a:p>
          <a:p>
            <a:pPr marL="457200" indent="-228600">
              <a:spcAft>
                <a:spcPts val="1236"/>
              </a:spcAft>
              <a:buClr>
                <a:srgbClr val="000000"/>
              </a:buClr>
              <a:buFont typeface="StarSymbol"/>
              <a:buAutoNum type="arabicPeriod"/>
            </a:pPr>
            <a:r>
              <a:rPr b="0" lang="en-US" sz="1600" spc="-1" strike="noStrike">
                <a:latin typeface="Liberation Serif;Times New Roman"/>
              </a:rPr>
              <a:t>DSA Can Apply for membership on the from website of the company by Fill Some Forms Required Approval of the same Role ID As DSA Role Id Admin. After the Approval Or Reject OR Comment on Application of DSA Membership By the admin. DSA Applicant received notification on His/her registered Email Id About Admin Action Approval Or Reject Or Remark on Application. </a:t>
            </a:r>
            <a:endParaRPr b="0" lang="en-US" sz="1600" spc="-1" strike="noStrike">
              <a:latin typeface="Liberation Serif;Times New Roman"/>
            </a:endParaRPr>
          </a:p>
          <a:p>
            <a:r>
              <a:rPr b="0" lang="en-US" sz="2400" spc="-1" strike="noStrike">
                <a:latin typeface="Arial"/>
              </a:rPr>
              <a:t>If Application</a:t>
            </a:r>
            <a:endParaRPr b="0" lang="en-US" sz="2400" spc="-1" strike="noStrike">
              <a:latin typeface="Arial"/>
            </a:endParaRPr>
          </a:p>
          <a:p>
            <a:pPr lvl="1" marL="685800" indent="-228600">
              <a:spcAft>
                <a:spcPts val="1236"/>
              </a:spcAft>
              <a:buClr>
                <a:srgbClr val="000000"/>
              </a:buClr>
              <a:buFont typeface="StarSymbol"/>
              <a:buAutoNum type="arabicPeriod"/>
            </a:pPr>
            <a:r>
              <a:rPr b="0" lang="en-US" sz="1400" spc="-1" strike="noStrike">
                <a:latin typeface="Liberation Serif;Times New Roman"/>
              </a:rPr>
              <a:t>Rejected- Admin Required to add Remark of rejection of application. This remark send to DSA Applicant Email ID.</a:t>
            </a:r>
            <a:endParaRPr b="0" lang="en-US" sz="1400" spc="-1" strike="noStrike">
              <a:latin typeface="Liberation Serif;Times New Roman"/>
            </a:endParaRPr>
          </a:p>
          <a:p>
            <a:pPr lvl="1" marL="685800" indent="-228600">
              <a:spcAft>
                <a:spcPts val="1236"/>
              </a:spcAft>
              <a:buClr>
                <a:srgbClr val="000000"/>
              </a:buClr>
              <a:buFont typeface="StarSymbol"/>
              <a:buAutoNum type="arabicPeriod"/>
            </a:pPr>
            <a:r>
              <a:rPr b="0" lang="en-US" sz="1400" spc="-1" strike="noStrike">
                <a:latin typeface="Liberation Serif;Times New Roman"/>
              </a:rPr>
              <a:t>Approve- DSA Received Approve Email And he/she can login on the portal. Do work as DSA Dashboard &amp; Menu design for DSA.</a:t>
            </a:r>
            <a:endParaRPr b="0" lang="en-US" sz="1400" spc="-1" strike="noStrike">
              <a:latin typeface="Liberation Serif;Times New Roman"/>
            </a:endParaRPr>
          </a:p>
          <a:p>
            <a:pPr lvl="1" marL="685800" indent="-228600">
              <a:spcAft>
                <a:spcPts val="1236"/>
              </a:spcAft>
              <a:buClr>
                <a:srgbClr val="000000"/>
              </a:buClr>
              <a:buFont typeface="StarSymbol"/>
              <a:buAutoNum type="arabicPeriod"/>
            </a:pPr>
            <a:r>
              <a:rPr b="0" lang="en-US" sz="1400" spc="-1" strike="noStrike">
                <a:latin typeface="Liberation Serif;Times New Roman"/>
              </a:rPr>
              <a:t>Remark- Will Mark by admin if any other document or any other clarification required for application processin.</a:t>
            </a:r>
            <a:endParaRPr b="0" lang="en-US" sz="1400" spc="-1" strike="noStrike">
              <a:latin typeface="Liberation Serif;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109</TotalTime>
  <Application>LibreOffice/6.3.2.2$Windows_X86_64 LibreOffice_project/98b30e735bda24bc04ab42594c85f7fd8be07b9c</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2019-10-28T15:13:15Z</dcterms:created>
  <dc:creator/>
  <dc:description/>
  <dc:language>en-US</dc:language>
  <cp:lastModifiedBy/>
  <dcterms:modified xsi:type="dcterms:W3CDTF">2019-10-28T17:23:28Z</dcterms:modified>
  <cp:revision>23</cp:revision>
  <dc:subject/>
  <dc:title/>
</cp:coreProperties>
</file>