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7919d9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7919d9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919d907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919d90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919d907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7919d90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919d90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7919d90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919d90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919d90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7919d90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7919d90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919d90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919d90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919d90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919d90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919d90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919d90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7919d90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7919d90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7919d90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7919d90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919d90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919d90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919d90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919d90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919d90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919d90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PUNEET KUMAR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680525" y="2821075"/>
            <a:ext cx="387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DataOps Engineer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27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2"/>
          <p:cNvCxnSpPr/>
          <p:nvPr/>
        </p:nvCxnSpPr>
        <p:spPr>
          <a:xfrm rot="10800000">
            <a:off x="3538250" y="2868425"/>
            <a:ext cx="40500" cy="46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2"/>
          <p:cNvCxnSpPr/>
          <p:nvPr/>
        </p:nvCxnSpPr>
        <p:spPr>
          <a:xfrm rot="10800000">
            <a:off x="8165750" y="487075"/>
            <a:ext cx="75300" cy="58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/>
          <p:nvPr/>
        </p:nvCxnSpPr>
        <p:spPr>
          <a:xfrm rot="10800000">
            <a:off x="3717400" y="2868425"/>
            <a:ext cx="40500" cy="46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/>
          <p:nvPr/>
        </p:nvCxnSpPr>
        <p:spPr>
          <a:xfrm rot="10800000">
            <a:off x="8010325" y="501175"/>
            <a:ext cx="50100" cy="56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625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7775" cy="4141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4"/>
          <p:cNvCxnSpPr/>
          <p:nvPr/>
        </p:nvCxnSpPr>
        <p:spPr>
          <a:xfrm flipH="1">
            <a:off x="6541250" y="3337900"/>
            <a:ext cx="1170600" cy="4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4"/>
          <p:cNvCxnSpPr/>
          <p:nvPr/>
        </p:nvCxnSpPr>
        <p:spPr>
          <a:xfrm flipH="1">
            <a:off x="6541250" y="3510375"/>
            <a:ext cx="1170600" cy="4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4"/>
          <p:cNvCxnSpPr/>
          <p:nvPr/>
        </p:nvCxnSpPr>
        <p:spPr>
          <a:xfrm flipH="1">
            <a:off x="6541250" y="3682838"/>
            <a:ext cx="1170600" cy="4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/>
          <p:nvPr/>
        </p:nvCxnSpPr>
        <p:spPr>
          <a:xfrm flipH="1">
            <a:off x="6515650" y="3855300"/>
            <a:ext cx="1170600" cy="4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4"/>
          <p:cNvSpPr txBox="1"/>
          <p:nvPr/>
        </p:nvSpPr>
        <p:spPr>
          <a:xfrm>
            <a:off x="7686250" y="3337900"/>
            <a:ext cx="13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chemeClr val="lt1"/>
                </a:highlight>
              </a:rPr>
              <a:t>Previous Class new class update</a:t>
            </a:r>
            <a:endParaRPr b="1" sz="1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06700" cy="41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4674" cy="30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7050"/>
            <a:ext cx="6610352" cy="75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651250" y="2852250"/>
            <a:ext cx="38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chemeClr val="lt1"/>
                </a:highlight>
              </a:rPr>
              <a:t>Update subject marks </a:t>
            </a:r>
            <a:endParaRPr sz="1000">
              <a:highlight>
                <a:srgbClr val="9FC5E8"/>
              </a:highlight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26500"/>
            <a:ext cx="6610350" cy="11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>
            <a:stCxn id="151" idx="1"/>
          </p:cNvCxnSpPr>
          <p:nvPr/>
        </p:nvCxnSpPr>
        <p:spPr>
          <a:xfrm rot="10800000">
            <a:off x="6348150" y="4435300"/>
            <a:ext cx="7416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6"/>
          <p:cNvSpPr txBox="1"/>
          <p:nvPr/>
        </p:nvSpPr>
        <p:spPr>
          <a:xfrm>
            <a:off x="7089750" y="4272250"/>
            <a:ext cx="15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chemeClr val="lt1"/>
                </a:highlight>
              </a:rPr>
              <a:t>Grade  Got updated</a:t>
            </a:r>
            <a:endParaRPr b="1" sz="1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408475" cy="384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93500"/>
            <a:ext cx="5157527" cy="113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7"/>
          <p:cNvCxnSpPr/>
          <p:nvPr/>
        </p:nvCxnSpPr>
        <p:spPr>
          <a:xfrm rot="10800000">
            <a:off x="5070575" y="4708100"/>
            <a:ext cx="7416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7"/>
          <p:cNvSpPr txBox="1"/>
          <p:nvPr/>
        </p:nvSpPr>
        <p:spPr>
          <a:xfrm>
            <a:off x="5870550" y="4500850"/>
            <a:ext cx="15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chemeClr val="lt1"/>
                </a:highlight>
              </a:rPr>
              <a:t>Deleted data entered in log table</a:t>
            </a:r>
            <a:endParaRPr b="1" sz="1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0" y="0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t/>
            </a:r>
            <a:endParaRPr b="1" sz="2250">
              <a:solidFill>
                <a:srgbClr val="2A69A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20850" y="0"/>
            <a:ext cx="402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" sz="2250">
                <a:solidFill>
                  <a:srgbClr val="2A69A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250">
                <a:solidFill>
                  <a:srgbClr val="2A69A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Triggers</a:t>
            </a:r>
            <a:endParaRPr b="1" sz="2250">
              <a:solidFill>
                <a:srgbClr val="2A69A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83400"/>
            <a:ext cx="6591692" cy="4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608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7704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0" y="185850"/>
            <a:ext cx="7708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8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8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5076" cy="418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>
            <a:off x="334525" y="3913425"/>
            <a:ext cx="548400" cy="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2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/>
          <p:nvPr/>
        </p:nvCxnSpPr>
        <p:spPr>
          <a:xfrm>
            <a:off x="381350" y="1632425"/>
            <a:ext cx="548400" cy="3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3925"/>
            <a:ext cx="7995001" cy="2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