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2f38cd9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2f38cd9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2f38cd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2f38cd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2f38cd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2f38cd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2f38cd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2f38cd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2f38cd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2f38cd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2f38cd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a2f38cd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a2f38cd9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a2f38cd9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a2f38cd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a2f38cd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a2f38cd9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a2f38cd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a2f38cd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a2f38cd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2f38cd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2f38cd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2f38cd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a2f38cd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2f38cd9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2f38cd9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2f38cd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a2f38cd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a2f38cd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a2f38cd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2f38cd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2f38cd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2f38cd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2f38cd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2f38cd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a2f38cd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2f38cd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a2f38cd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a2f38cd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a2f38cd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a2f38cd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a2f38cd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2f38c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2f38c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2f38cd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a2f38cd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2f38cd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2f38cd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a2f38cd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a2f38cd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2f38cd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2f38cd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2f38cd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a2f38cd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2f38cd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a2f38cd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2f38cd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2f38cd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2f38cd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2f38cd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9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427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/>
          <p:nvPr/>
        </p:nvSpPr>
        <p:spPr>
          <a:xfrm>
            <a:off x="7879825" y="4783025"/>
            <a:ext cx="1097025" cy="208075"/>
          </a:xfrm>
          <a:prstGeom prst="flowChartProcess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47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0500" cy="48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1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1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051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/>
        </p:nvSpPr>
        <p:spPr>
          <a:xfrm>
            <a:off x="3204175" y="4468600"/>
            <a:ext cx="8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E599"/>
                </a:solidFill>
              </a:rPr>
              <a:t>OUTPUT</a:t>
            </a:r>
            <a:endParaRPr b="1" sz="10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0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68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