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4E1C46-1C39-5A98-0022-452817BFF6EA}" v="85" dt="2021-06-22T12:07:00.867"/>
    <p1510:client id="{B5E0834C-6D37-4263-BC87-2622C8FC8F0E}" v="38" dt="2021-06-21T18:06:29.054"/>
    <p1510:client id="{BBB3F426-361A-6760-BCFF-6360139A0E5A}" v="871" dt="2021-06-23T08:51:08.275"/>
    <p1510:client id="{E9DDD934-4E64-C5F3-B875-7E5794AD7BC6}" v="52" dt="2021-06-22T11:56:36.1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neet Papneja" userId="S::puneet.papneja@coforgetech.com::cb27e2ce-26ba-45e8-bcb9-986825bf2b44" providerId="AD" clId="Web-{094E1C46-1C39-5A98-0022-452817BFF6EA}"/>
    <pc:docChg chg="addSld modSld">
      <pc:chgData name="Puneet Papneja" userId="S::puneet.papneja@coforgetech.com::cb27e2ce-26ba-45e8-bcb9-986825bf2b44" providerId="AD" clId="Web-{094E1C46-1C39-5A98-0022-452817BFF6EA}" dt="2021-06-22T12:06:58.398" v="42" actId="20577"/>
      <pc:docMkLst>
        <pc:docMk/>
      </pc:docMkLst>
      <pc:sldChg chg="modSp">
        <pc:chgData name="Puneet Papneja" userId="S::puneet.papneja@coforgetech.com::cb27e2ce-26ba-45e8-bcb9-986825bf2b44" providerId="AD" clId="Web-{094E1C46-1C39-5A98-0022-452817BFF6EA}" dt="2021-06-22T12:06:38.241" v="36" actId="20577"/>
        <pc:sldMkLst>
          <pc:docMk/>
          <pc:sldMk cId="1110793302" sldId="257"/>
        </pc:sldMkLst>
        <pc:spChg chg="mod">
          <ac:chgData name="Puneet Papneja" userId="S::puneet.papneja@coforgetech.com::cb27e2ce-26ba-45e8-bcb9-986825bf2b44" providerId="AD" clId="Web-{094E1C46-1C39-5A98-0022-452817BFF6EA}" dt="2021-06-22T12:06:38.241" v="36" actId="20577"/>
          <ac:spMkLst>
            <pc:docMk/>
            <pc:sldMk cId="1110793302" sldId="257"/>
            <ac:spMk id="3" creationId="{CE93CD4D-9E89-4405-A849-D74FF709ADCD}"/>
          </ac:spMkLst>
        </pc:spChg>
      </pc:sldChg>
      <pc:sldChg chg="modSp new">
        <pc:chgData name="Puneet Papneja" userId="S::puneet.papneja@coforgetech.com::cb27e2ce-26ba-45e8-bcb9-986825bf2b44" providerId="AD" clId="Web-{094E1C46-1C39-5A98-0022-452817BFF6EA}" dt="2021-06-22T12:06:58.398" v="42" actId="20577"/>
        <pc:sldMkLst>
          <pc:docMk/>
          <pc:sldMk cId="2574418734" sldId="258"/>
        </pc:sldMkLst>
        <pc:spChg chg="mod">
          <ac:chgData name="Puneet Papneja" userId="S::puneet.papneja@coforgetech.com::cb27e2ce-26ba-45e8-bcb9-986825bf2b44" providerId="AD" clId="Web-{094E1C46-1C39-5A98-0022-452817BFF6EA}" dt="2021-06-22T12:06:58.398" v="42" actId="20577"/>
          <ac:spMkLst>
            <pc:docMk/>
            <pc:sldMk cId="2574418734" sldId="258"/>
            <ac:spMk id="2" creationId="{2FB84C15-3E7E-42F6-B68A-7824AF323DA9}"/>
          </ac:spMkLst>
        </pc:spChg>
      </pc:sldChg>
    </pc:docChg>
  </pc:docChgLst>
  <pc:docChgLst>
    <pc:chgData name="Puneet Papneja" userId="S::puneet.papneja@coforgetech.com::cb27e2ce-26ba-45e8-bcb9-986825bf2b44" providerId="AD" clId="Web-{BBB3F426-361A-6760-BCFF-6360139A0E5A}"/>
    <pc:docChg chg="addSld modSld">
      <pc:chgData name="Puneet Papneja" userId="S::puneet.papneja@coforgetech.com::cb27e2ce-26ba-45e8-bcb9-986825bf2b44" providerId="AD" clId="Web-{BBB3F426-361A-6760-BCFF-6360139A0E5A}" dt="2021-06-23T08:51:08.260" v="523" actId="20577"/>
      <pc:docMkLst>
        <pc:docMk/>
      </pc:docMkLst>
      <pc:sldChg chg="modSp">
        <pc:chgData name="Puneet Papneja" userId="S::puneet.papneja@coforgetech.com::cb27e2ce-26ba-45e8-bcb9-986825bf2b44" providerId="AD" clId="Web-{BBB3F426-361A-6760-BCFF-6360139A0E5A}" dt="2021-06-23T08:26:47.288" v="161" actId="20577"/>
        <pc:sldMkLst>
          <pc:docMk/>
          <pc:sldMk cId="1110793302" sldId="257"/>
        </pc:sldMkLst>
        <pc:spChg chg="mod">
          <ac:chgData name="Puneet Papneja" userId="S::puneet.papneja@coforgetech.com::cb27e2ce-26ba-45e8-bcb9-986825bf2b44" providerId="AD" clId="Web-{BBB3F426-361A-6760-BCFF-6360139A0E5A}" dt="2021-06-23T08:26:47.288" v="161" actId="20577"/>
          <ac:spMkLst>
            <pc:docMk/>
            <pc:sldMk cId="1110793302" sldId="257"/>
            <ac:spMk id="3" creationId="{CE93CD4D-9E89-4405-A849-D74FF709ADCD}"/>
          </ac:spMkLst>
        </pc:spChg>
      </pc:sldChg>
      <pc:sldChg chg="modSp">
        <pc:chgData name="Puneet Papneja" userId="S::puneet.papneja@coforgetech.com::cb27e2ce-26ba-45e8-bcb9-986825bf2b44" providerId="AD" clId="Web-{BBB3F426-361A-6760-BCFF-6360139A0E5A}" dt="2021-06-23T08:11:38.141" v="43" actId="20577"/>
        <pc:sldMkLst>
          <pc:docMk/>
          <pc:sldMk cId="2574418734" sldId="258"/>
        </pc:sldMkLst>
        <pc:spChg chg="mod">
          <ac:chgData name="Puneet Papneja" userId="S::puneet.papneja@coforgetech.com::cb27e2ce-26ba-45e8-bcb9-986825bf2b44" providerId="AD" clId="Web-{BBB3F426-361A-6760-BCFF-6360139A0E5A}" dt="2021-06-23T08:11:38.141" v="43" actId="20577"/>
          <ac:spMkLst>
            <pc:docMk/>
            <pc:sldMk cId="2574418734" sldId="258"/>
            <ac:spMk id="3" creationId="{C57FB238-87DD-4AC9-B519-906DC8950BB9}"/>
          </ac:spMkLst>
        </pc:spChg>
      </pc:sldChg>
      <pc:sldChg chg="modSp new">
        <pc:chgData name="Puneet Papneja" userId="S::puneet.papneja@coforgetech.com::cb27e2ce-26ba-45e8-bcb9-986825bf2b44" providerId="AD" clId="Web-{BBB3F426-361A-6760-BCFF-6360139A0E5A}" dt="2021-06-23T08:12:51.159" v="60" actId="20577"/>
        <pc:sldMkLst>
          <pc:docMk/>
          <pc:sldMk cId="2771547501" sldId="259"/>
        </pc:sldMkLst>
        <pc:spChg chg="mod">
          <ac:chgData name="Puneet Papneja" userId="S::puneet.papneja@coforgetech.com::cb27e2ce-26ba-45e8-bcb9-986825bf2b44" providerId="AD" clId="Web-{BBB3F426-361A-6760-BCFF-6360139A0E5A}" dt="2021-06-23T08:11:59.814" v="55" actId="20577"/>
          <ac:spMkLst>
            <pc:docMk/>
            <pc:sldMk cId="2771547501" sldId="259"/>
            <ac:spMk id="2" creationId="{02F1E540-9D28-4735-84F9-D9BBFD5E1911}"/>
          </ac:spMkLst>
        </pc:spChg>
        <pc:spChg chg="mod">
          <ac:chgData name="Puneet Papneja" userId="S::puneet.papneja@coforgetech.com::cb27e2ce-26ba-45e8-bcb9-986825bf2b44" providerId="AD" clId="Web-{BBB3F426-361A-6760-BCFF-6360139A0E5A}" dt="2021-06-23T08:12:51.159" v="60" actId="20577"/>
          <ac:spMkLst>
            <pc:docMk/>
            <pc:sldMk cId="2771547501" sldId="259"/>
            <ac:spMk id="3" creationId="{336E1287-9BD6-448E-B0BD-6AB2F0F6063E}"/>
          </ac:spMkLst>
        </pc:spChg>
      </pc:sldChg>
      <pc:sldChg chg="addSp modSp new mod setBg">
        <pc:chgData name="Puneet Papneja" userId="S::puneet.papneja@coforgetech.com::cb27e2ce-26ba-45e8-bcb9-986825bf2b44" providerId="AD" clId="Web-{BBB3F426-361A-6760-BCFF-6360139A0E5A}" dt="2021-06-23T08:17:11.352" v="86" actId="1076"/>
        <pc:sldMkLst>
          <pc:docMk/>
          <pc:sldMk cId="3282502537" sldId="260"/>
        </pc:sldMkLst>
        <pc:spChg chg="mod">
          <ac:chgData name="Puneet Papneja" userId="S::puneet.papneja@coforgetech.com::cb27e2ce-26ba-45e8-bcb9-986825bf2b44" providerId="AD" clId="Web-{BBB3F426-361A-6760-BCFF-6360139A0E5A}" dt="2021-06-23T08:15:45.163" v="75"/>
          <ac:spMkLst>
            <pc:docMk/>
            <pc:sldMk cId="3282502537" sldId="260"/>
            <ac:spMk id="2" creationId="{E9E6806D-EA19-4C00-BE40-3C4FC882F9C6}"/>
          </ac:spMkLst>
        </pc:spChg>
        <pc:spChg chg="mod">
          <ac:chgData name="Puneet Papneja" userId="S::puneet.papneja@coforgetech.com::cb27e2ce-26ba-45e8-bcb9-986825bf2b44" providerId="AD" clId="Web-{BBB3F426-361A-6760-BCFF-6360139A0E5A}" dt="2021-06-23T08:15:45.163" v="75"/>
          <ac:spMkLst>
            <pc:docMk/>
            <pc:sldMk cId="3282502537" sldId="260"/>
            <ac:spMk id="3" creationId="{5096E5FC-21EA-4B41-9D00-57298D74BF64}"/>
          </ac:spMkLst>
        </pc:spChg>
        <pc:spChg chg="add">
          <ac:chgData name="Puneet Papneja" userId="S::puneet.papneja@coforgetech.com::cb27e2ce-26ba-45e8-bcb9-986825bf2b44" providerId="AD" clId="Web-{BBB3F426-361A-6760-BCFF-6360139A0E5A}" dt="2021-06-23T08:15:45.163" v="75"/>
          <ac:spMkLst>
            <pc:docMk/>
            <pc:sldMk cId="3282502537" sldId="260"/>
            <ac:spMk id="9" creationId="{D6CEF2A9-EF08-4FB3-AFFB-C5F77AB6E028}"/>
          </ac:spMkLst>
        </pc:spChg>
        <pc:spChg chg="add">
          <ac:chgData name="Puneet Papneja" userId="S::puneet.papneja@coforgetech.com::cb27e2ce-26ba-45e8-bcb9-986825bf2b44" providerId="AD" clId="Web-{BBB3F426-361A-6760-BCFF-6360139A0E5A}" dt="2021-06-23T08:15:45.163" v="75"/>
          <ac:spMkLst>
            <pc:docMk/>
            <pc:sldMk cId="3282502537" sldId="260"/>
            <ac:spMk id="11" creationId="{4109C3C2-C0A8-4559-8462-8007573DF44C}"/>
          </ac:spMkLst>
        </pc:spChg>
        <pc:spChg chg="add">
          <ac:chgData name="Puneet Papneja" userId="S::puneet.papneja@coforgetech.com::cb27e2ce-26ba-45e8-bcb9-986825bf2b44" providerId="AD" clId="Web-{BBB3F426-361A-6760-BCFF-6360139A0E5A}" dt="2021-06-23T08:15:45.163" v="75"/>
          <ac:spMkLst>
            <pc:docMk/>
            <pc:sldMk cId="3282502537" sldId="260"/>
            <ac:spMk id="13" creationId="{4C535542-B72A-4DE0-BE5A-5EA00508C77D}"/>
          </ac:spMkLst>
        </pc:spChg>
        <pc:spChg chg="add">
          <ac:chgData name="Puneet Papneja" userId="S::puneet.papneja@coforgetech.com::cb27e2ce-26ba-45e8-bcb9-986825bf2b44" providerId="AD" clId="Web-{BBB3F426-361A-6760-BCFF-6360139A0E5A}" dt="2021-06-23T08:15:45.163" v="75"/>
          <ac:spMkLst>
            <pc:docMk/>
            <pc:sldMk cId="3282502537" sldId="260"/>
            <ac:spMk id="15" creationId="{11DF0705-615B-4CF3-A16F-8C14680D8BA6}"/>
          </ac:spMkLst>
        </pc:spChg>
        <pc:picChg chg="add mod">
          <ac:chgData name="Puneet Papneja" userId="S::puneet.papneja@coforgetech.com::cb27e2ce-26ba-45e8-bcb9-986825bf2b44" providerId="AD" clId="Web-{BBB3F426-361A-6760-BCFF-6360139A0E5A}" dt="2021-06-23T08:17:11.352" v="86" actId="1076"/>
          <ac:picMkLst>
            <pc:docMk/>
            <pc:sldMk cId="3282502537" sldId="260"/>
            <ac:picMk id="4" creationId="{B0390E46-B2E1-460D-9E24-1482AABA31F8}"/>
          </ac:picMkLst>
        </pc:picChg>
      </pc:sldChg>
      <pc:sldChg chg="addSp delSp modSp new mod setBg">
        <pc:chgData name="Puneet Papneja" userId="S::puneet.papneja@coforgetech.com::cb27e2ce-26ba-45e8-bcb9-986825bf2b44" providerId="AD" clId="Web-{BBB3F426-361A-6760-BCFF-6360139A0E5A}" dt="2021-06-23T08:17:07.837" v="85" actId="1076"/>
        <pc:sldMkLst>
          <pc:docMk/>
          <pc:sldMk cId="3906285834" sldId="261"/>
        </pc:sldMkLst>
        <pc:spChg chg="mod">
          <ac:chgData name="Puneet Papneja" userId="S::puneet.papneja@coforgetech.com::cb27e2ce-26ba-45e8-bcb9-986825bf2b44" providerId="AD" clId="Web-{BBB3F426-361A-6760-BCFF-6360139A0E5A}" dt="2021-06-23T08:16:51.680" v="82"/>
          <ac:spMkLst>
            <pc:docMk/>
            <pc:sldMk cId="3906285834" sldId="261"/>
            <ac:spMk id="2" creationId="{9D4CB9A6-3B2B-49A4-A01C-131C941EC277}"/>
          </ac:spMkLst>
        </pc:spChg>
        <pc:spChg chg="del">
          <ac:chgData name="Puneet Papneja" userId="S::puneet.papneja@coforgetech.com::cb27e2ce-26ba-45e8-bcb9-986825bf2b44" providerId="AD" clId="Web-{BBB3F426-361A-6760-BCFF-6360139A0E5A}" dt="2021-06-23T08:16:45.258" v="81"/>
          <ac:spMkLst>
            <pc:docMk/>
            <pc:sldMk cId="3906285834" sldId="261"/>
            <ac:spMk id="3" creationId="{B777BC70-D54F-47DA-9542-F486B2B36ED9}"/>
          </ac:spMkLst>
        </pc:spChg>
        <pc:spChg chg="add">
          <ac:chgData name="Puneet Papneja" userId="S::puneet.papneja@coforgetech.com::cb27e2ce-26ba-45e8-bcb9-986825bf2b44" providerId="AD" clId="Web-{BBB3F426-361A-6760-BCFF-6360139A0E5A}" dt="2021-06-23T08:16:51.680" v="82"/>
          <ac:spMkLst>
            <pc:docMk/>
            <pc:sldMk cId="3906285834" sldId="261"/>
            <ac:spMk id="8" creationId="{24DC4C1C-7454-4332-B625-58BEFF62798E}"/>
          </ac:spMkLst>
        </pc:spChg>
        <pc:spChg chg="add">
          <ac:chgData name="Puneet Papneja" userId="S::puneet.papneja@coforgetech.com::cb27e2ce-26ba-45e8-bcb9-986825bf2b44" providerId="AD" clId="Web-{BBB3F426-361A-6760-BCFF-6360139A0E5A}" dt="2021-06-23T08:16:51.680" v="82"/>
          <ac:spMkLst>
            <pc:docMk/>
            <pc:sldMk cId="3906285834" sldId="261"/>
            <ac:spMk id="11" creationId="{2FEA51AE-2D18-46BE-B2CA-B90B13168980}"/>
          </ac:spMkLst>
        </pc:spChg>
        <pc:spChg chg="add">
          <ac:chgData name="Puneet Papneja" userId="S::puneet.papneja@coforgetech.com::cb27e2ce-26ba-45e8-bcb9-986825bf2b44" providerId="AD" clId="Web-{BBB3F426-361A-6760-BCFF-6360139A0E5A}" dt="2021-06-23T08:16:51.680" v="82"/>
          <ac:spMkLst>
            <pc:docMk/>
            <pc:sldMk cId="3906285834" sldId="261"/>
            <ac:spMk id="13" creationId="{5E6A537E-C106-45AE-9BBB-3CE559441813}"/>
          </ac:spMkLst>
        </pc:spChg>
        <pc:spChg chg="add">
          <ac:chgData name="Puneet Papneja" userId="S::puneet.papneja@coforgetech.com::cb27e2ce-26ba-45e8-bcb9-986825bf2b44" providerId="AD" clId="Web-{BBB3F426-361A-6760-BCFF-6360139A0E5A}" dt="2021-06-23T08:16:51.680" v="82"/>
          <ac:spMkLst>
            <pc:docMk/>
            <pc:sldMk cId="3906285834" sldId="261"/>
            <ac:spMk id="15" creationId="{F918BA52-E4A7-4EEC-898E-C49023767C63}"/>
          </ac:spMkLst>
        </pc:spChg>
        <pc:spChg chg="add">
          <ac:chgData name="Puneet Papneja" userId="S::puneet.papneja@coforgetech.com::cb27e2ce-26ba-45e8-bcb9-986825bf2b44" providerId="AD" clId="Web-{BBB3F426-361A-6760-BCFF-6360139A0E5A}" dt="2021-06-23T08:16:51.680" v="82"/>
          <ac:spMkLst>
            <pc:docMk/>
            <pc:sldMk cId="3906285834" sldId="261"/>
            <ac:spMk id="17" creationId="{86D3F3B7-282C-4DDC-AD1B-C497F2942BA6}"/>
          </ac:spMkLst>
        </pc:spChg>
        <pc:picChg chg="add mod ord">
          <ac:chgData name="Puneet Papneja" userId="S::puneet.papneja@coforgetech.com::cb27e2ce-26ba-45e8-bcb9-986825bf2b44" providerId="AD" clId="Web-{BBB3F426-361A-6760-BCFF-6360139A0E5A}" dt="2021-06-23T08:17:07.837" v="85" actId="1076"/>
          <ac:picMkLst>
            <pc:docMk/>
            <pc:sldMk cId="3906285834" sldId="261"/>
            <ac:picMk id="4" creationId="{1CB347E4-1E51-459A-950E-E387292FB463}"/>
          </ac:picMkLst>
        </pc:picChg>
      </pc:sldChg>
      <pc:sldChg chg="addSp delSp modSp new mod setBg">
        <pc:chgData name="Puneet Papneja" userId="S::puneet.papneja@coforgetech.com::cb27e2ce-26ba-45e8-bcb9-986825bf2b44" providerId="AD" clId="Web-{BBB3F426-361A-6760-BCFF-6360139A0E5A}" dt="2021-06-23T08:26:04.990" v="158" actId="20577"/>
        <pc:sldMkLst>
          <pc:docMk/>
          <pc:sldMk cId="2251970610" sldId="262"/>
        </pc:sldMkLst>
        <pc:spChg chg="mod">
          <ac:chgData name="Puneet Papneja" userId="S::puneet.papneja@coforgetech.com::cb27e2ce-26ba-45e8-bcb9-986825bf2b44" providerId="AD" clId="Web-{BBB3F426-361A-6760-BCFF-6360139A0E5A}" dt="2021-06-23T08:26:04.990" v="158" actId="20577"/>
          <ac:spMkLst>
            <pc:docMk/>
            <pc:sldMk cId="2251970610" sldId="262"/>
            <ac:spMk id="2" creationId="{38D7CB49-9C89-4786-A158-528C22E44990}"/>
          </ac:spMkLst>
        </pc:spChg>
        <pc:spChg chg="del">
          <ac:chgData name="Puneet Papneja" userId="S::puneet.papneja@coforgetech.com::cb27e2ce-26ba-45e8-bcb9-986825bf2b44" providerId="AD" clId="Web-{BBB3F426-361A-6760-BCFF-6360139A0E5A}" dt="2021-06-23T08:18:12.463" v="90"/>
          <ac:spMkLst>
            <pc:docMk/>
            <pc:sldMk cId="2251970610" sldId="262"/>
            <ac:spMk id="3" creationId="{581B4660-4B78-4461-A7FF-6D126636E99F}"/>
          </ac:spMkLst>
        </pc:spChg>
        <pc:spChg chg="add mod">
          <ac:chgData name="Puneet Papneja" userId="S::puneet.papneja@coforgetech.com::cb27e2ce-26ba-45e8-bcb9-986825bf2b44" providerId="AD" clId="Web-{BBB3F426-361A-6760-BCFF-6360139A0E5A}" dt="2021-06-23T08:25:33.895" v="147" actId="20577"/>
          <ac:spMkLst>
            <pc:docMk/>
            <pc:sldMk cId="2251970610" sldId="262"/>
            <ac:spMk id="8" creationId="{1363461B-F903-401D-8CE8-EF23CD38F785}"/>
          </ac:spMkLst>
        </pc:spChg>
        <pc:spChg chg="add del">
          <ac:chgData name="Puneet Papneja" userId="S::puneet.papneja@coforgetech.com::cb27e2ce-26ba-45e8-bcb9-986825bf2b44" providerId="AD" clId="Web-{BBB3F426-361A-6760-BCFF-6360139A0E5A}" dt="2021-06-23T08:19:05.558" v="95"/>
          <ac:spMkLst>
            <pc:docMk/>
            <pc:sldMk cId="2251970610" sldId="262"/>
            <ac:spMk id="11" creationId="{AD488FAE-8A33-44D2-922D-E1A7E147D9DE}"/>
          </ac:spMkLst>
        </pc:spChg>
        <pc:spChg chg="add del">
          <ac:chgData name="Puneet Papneja" userId="S::puneet.papneja@coforgetech.com::cb27e2ce-26ba-45e8-bcb9-986825bf2b44" providerId="AD" clId="Web-{BBB3F426-361A-6760-BCFF-6360139A0E5A}" dt="2021-06-23T08:19:05.558" v="95"/>
          <ac:spMkLst>
            <pc:docMk/>
            <pc:sldMk cId="2251970610" sldId="262"/>
            <ac:spMk id="13" creationId="{D1A684E7-FC3D-4F0E-9F70-C69B3BEFCA22}"/>
          </ac:spMkLst>
        </pc:spChg>
        <pc:spChg chg="add del">
          <ac:chgData name="Puneet Papneja" userId="S::puneet.papneja@coforgetech.com::cb27e2ce-26ba-45e8-bcb9-986825bf2b44" providerId="AD" clId="Web-{BBB3F426-361A-6760-BCFF-6360139A0E5A}" dt="2021-06-23T08:19:05.558" v="95"/>
          <ac:spMkLst>
            <pc:docMk/>
            <pc:sldMk cId="2251970610" sldId="262"/>
            <ac:spMk id="15" creationId="{E284F65F-D81D-4196-A4FB-F1C7EAC55532}"/>
          </ac:spMkLst>
        </pc:spChg>
        <pc:spChg chg="add del">
          <ac:chgData name="Puneet Papneja" userId="S::puneet.papneja@coforgetech.com::cb27e2ce-26ba-45e8-bcb9-986825bf2b44" providerId="AD" clId="Web-{BBB3F426-361A-6760-BCFF-6360139A0E5A}" dt="2021-06-23T08:19:05.558" v="95"/>
          <ac:spMkLst>
            <pc:docMk/>
            <pc:sldMk cId="2251970610" sldId="262"/>
            <ac:spMk id="17" creationId="{FE0E41EA-15C8-4C96-84B8-F9BBB96B5035}"/>
          </ac:spMkLst>
        </pc:spChg>
        <pc:spChg chg="add del">
          <ac:chgData name="Puneet Papneja" userId="S::puneet.papneja@coforgetech.com::cb27e2ce-26ba-45e8-bcb9-986825bf2b44" providerId="AD" clId="Web-{BBB3F426-361A-6760-BCFF-6360139A0E5A}" dt="2021-06-23T08:20:40.388" v="102"/>
          <ac:spMkLst>
            <pc:docMk/>
            <pc:sldMk cId="2251970610" sldId="262"/>
            <ac:spMk id="22" creationId="{D6CEF2A9-EF08-4FB3-AFFB-C5F77AB6E028}"/>
          </ac:spMkLst>
        </pc:spChg>
        <pc:spChg chg="add del">
          <ac:chgData name="Puneet Papneja" userId="S::puneet.papneja@coforgetech.com::cb27e2ce-26ba-45e8-bcb9-986825bf2b44" providerId="AD" clId="Web-{BBB3F426-361A-6760-BCFF-6360139A0E5A}" dt="2021-06-23T08:20:40.388" v="102"/>
          <ac:spMkLst>
            <pc:docMk/>
            <pc:sldMk cId="2251970610" sldId="262"/>
            <ac:spMk id="24" creationId="{4109C3C2-C0A8-4559-8462-8007573DF44C}"/>
          </ac:spMkLst>
        </pc:spChg>
        <pc:spChg chg="add del">
          <ac:chgData name="Puneet Papneja" userId="S::puneet.papneja@coforgetech.com::cb27e2ce-26ba-45e8-bcb9-986825bf2b44" providerId="AD" clId="Web-{BBB3F426-361A-6760-BCFF-6360139A0E5A}" dt="2021-06-23T08:20:40.388" v="102"/>
          <ac:spMkLst>
            <pc:docMk/>
            <pc:sldMk cId="2251970610" sldId="262"/>
            <ac:spMk id="26" creationId="{4C535542-B72A-4DE0-BE5A-5EA00508C77D}"/>
          </ac:spMkLst>
        </pc:spChg>
        <pc:spChg chg="add del">
          <ac:chgData name="Puneet Papneja" userId="S::puneet.papneja@coforgetech.com::cb27e2ce-26ba-45e8-bcb9-986825bf2b44" providerId="AD" clId="Web-{BBB3F426-361A-6760-BCFF-6360139A0E5A}" dt="2021-06-23T08:20:40.388" v="102"/>
          <ac:spMkLst>
            <pc:docMk/>
            <pc:sldMk cId="2251970610" sldId="262"/>
            <ac:spMk id="28" creationId="{11DF0705-615B-4CF3-A16F-8C14680D8BA6}"/>
          </ac:spMkLst>
        </pc:spChg>
        <pc:spChg chg="add del">
          <ac:chgData name="Puneet Papneja" userId="S::puneet.papneja@coforgetech.com::cb27e2ce-26ba-45e8-bcb9-986825bf2b44" providerId="AD" clId="Web-{BBB3F426-361A-6760-BCFF-6360139A0E5A}" dt="2021-06-23T08:20:59.154" v="107"/>
          <ac:spMkLst>
            <pc:docMk/>
            <pc:sldMk cId="2251970610" sldId="262"/>
            <ac:spMk id="33" creationId="{C89FDD9F-84AD-4824-89D2-9E286F5651E3}"/>
          </ac:spMkLst>
        </pc:spChg>
        <pc:spChg chg="add del">
          <ac:chgData name="Puneet Papneja" userId="S::puneet.papneja@coforgetech.com::cb27e2ce-26ba-45e8-bcb9-986825bf2b44" providerId="AD" clId="Web-{BBB3F426-361A-6760-BCFF-6360139A0E5A}" dt="2021-06-23T08:20:59.154" v="107"/>
          <ac:spMkLst>
            <pc:docMk/>
            <pc:sldMk cId="2251970610" sldId="262"/>
            <ac:spMk id="35" creationId="{0AFF99B9-09FA-411A-8B54-D714B2EE9A68}"/>
          </ac:spMkLst>
        </pc:spChg>
        <pc:spChg chg="add del">
          <ac:chgData name="Puneet Papneja" userId="S::puneet.papneja@coforgetech.com::cb27e2ce-26ba-45e8-bcb9-986825bf2b44" providerId="AD" clId="Web-{BBB3F426-361A-6760-BCFF-6360139A0E5A}" dt="2021-06-23T08:20:59.154" v="107"/>
          <ac:spMkLst>
            <pc:docMk/>
            <pc:sldMk cId="2251970610" sldId="262"/>
            <ac:spMk id="37" creationId="{7E6CE931-52B0-4AD0-991F-0648E313BF3A}"/>
          </ac:spMkLst>
        </pc:spChg>
        <pc:spChg chg="add del">
          <ac:chgData name="Puneet Papneja" userId="S::puneet.papneja@coforgetech.com::cb27e2ce-26ba-45e8-bcb9-986825bf2b44" providerId="AD" clId="Web-{BBB3F426-361A-6760-BCFF-6360139A0E5A}" dt="2021-06-23T08:20:59.154" v="107"/>
          <ac:spMkLst>
            <pc:docMk/>
            <pc:sldMk cId="2251970610" sldId="262"/>
            <ac:spMk id="39" creationId="{D138FED9-7840-470D-BB14-BF4696ADA7FC}"/>
          </ac:spMkLst>
        </pc:spChg>
        <pc:spChg chg="add">
          <ac:chgData name="Puneet Papneja" userId="S::puneet.papneja@coforgetech.com::cb27e2ce-26ba-45e8-bcb9-986825bf2b44" providerId="AD" clId="Web-{BBB3F426-361A-6760-BCFF-6360139A0E5A}" dt="2021-06-23T08:20:59.154" v="107"/>
          <ac:spMkLst>
            <pc:docMk/>
            <pc:sldMk cId="2251970610" sldId="262"/>
            <ac:spMk id="44" creationId="{AD488FAE-8A33-44D2-922D-E1A7E147D9DE}"/>
          </ac:spMkLst>
        </pc:spChg>
        <pc:spChg chg="add">
          <ac:chgData name="Puneet Papneja" userId="S::puneet.papneja@coforgetech.com::cb27e2ce-26ba-45e8-bcb9-986825bf2b44" providerId="AD" clId="Web-{BBB3F426-361A-6760-BCFF-6360139A0E5A}" dt="2021-06-23T08:20:59.154" v="107"/>
          <ac:spMkLst>
            <pc:docMk/>
            <pc:sldMk cId="2251970610" sldId="262"/>
            <ac:spMk id="46" creationId="{D1A684E7-FC3D-4F0E-9F70-C69B3BEFCA22}"/>
          </ac:spMkLst>
        </pc:spChg>
        <pc:spChg chg="add">
          <ac:chgData name="Puneet Papneja" userId="S::puneet.papneja@coforgetech.com::cb27e2ce-26ba-45e8-bcb9-986825bf2b44" providerId="AD" clId="Web-{BBB3F426-361A-6760-BCFF-6360139A0E5A}" dt="2021-06-23T08:20:59.154" v="107"/>
          <ac:spMkLst>
            <pc:docMk/>
            <pc:sldMk cId="2251970610" sldId="262"/>
            <ac:spMk id="48" creationId="{E284F65F-D81D-4196-A4FB-F1C7EAC55532}"/>
          </ac:spMkLst>
        </pc:spChg>
        <pc:spChg chg="add">
          <ac:chgData name="Puneet Papneja" userId="S::puneet.papneja@coforgetech.com::cb27e2ce-26ba-45e8-bcb9-986825bf2b44" providerId="AD" clId="Web-{BBB3F426-361A-6760-BCFF-6360139A0E5A}" dt="2021-06-23T08:20:59.154" v="107"/>
          <ac:spMkLst>
            <pc:docMk/>
            <pc:sldMk cId="2251970610" sldId="262"/>
            <ac:spMk id="50" creationId="{FE0E41EA-15C8-4C96-84B8-F9BBB96B5035}"/>
          </ac:spMkLst>
        </pc:spChg>
        <pc:picChg chg="add mod ord">
          <ac:chgData name="Puneet Papneja" userId="S::puneet.papneja@coforgetech.com::cb27e2ce-26ba-45e8-bcb9-986825bf2b44" providerId="AD" clId="Web-{BBB3F426-361A-6760-BCFF-6360139A0E5A}" dt="2021-06-23T08:25:38.177" v="148" actId="1076"/>
          <ac:picMkLst>
            <pc:docMk/>
            <pc:sldMk cId="2251970610" sldId="262"/>
            <ac:picMk id="4" creationId="{74AB4DD0-BA4D-4514-864D-E25CB09021B7}"/>
          </ac:picMkLst>
        </pc:picChg>
      </pc:sldChg>
      <pc:sldChg chg="addSp delSp modSp new">
        <pc:chgData name="Puneet Papneja" userId="S::puneet.papneja@coforgetech.com::cb27e2ce-26ba-45e8-bcb9-986825bf2b44" providerId="AD" clId="Web-{BBB3F426-361A-6760-BCFF-6360139A0E5A}" dt="2021-06-23T08:38:25.382" v="300"/>
        <pc:sldMkLst>
          <pc:docMk/>
          <pc:sldMk cId="2410928582" sldId="263"/>
        </pc:sldMkLst>
        <pc:spChg chg="mod">
          <ac:chgData name="Puneet Papneja" userId="S::puneet.papneja@coforgetech.com::cb27e2ce-26ba-45e8-bcb9-986825bf2b44" providerId="AD" clId="Web-{BBB3F426-361A-6760-BCFF-6360139A0E5A}" dt="2021-06-23T08:27:00.616" v="167" actId="20577"/>
          <ac:spMkLst>
            <pc:docMk/>
            <pc:sldMk cId="2410928582" sldId="263"/>
            <ac:spMk id="2" creationId="{AE85FEB9-E2FD-4DDD-BFDD-F77153A14B46}"/>
          </ac:spMkLst>
        </pc:spChg>
        <pc:spChg chg="mod">
          <ac:chgData name="Puneet Papneja" userId="S::puneet.papneja@coforgetech.com::cb27e2ce-26ba-45e8-bcb9-986825bf2b44" providerId="AD" clId="Web-{BBB3F426-361A-6760-BCFF-6360139A0E5A}" dt="2021-06-23T08:38:18.351" v="298" actId="20577"/>
          <ac:spMkLst>
            <pc:docMk/>
            <pc:sldMk cId="2410928582" sldId="263"/>
            <ac:spMk id="3" creationId="{26AAD112-87F7-4312-A39B-E6D305801764}"/>
          </ac:spMkLst>
        </pc:spChg>
        <pc:graphicFrameChg chg="add del mod modGraphic">
          <ac:chgData name="Puneet Papneja" userId="S::puneet.papneja@coforgetech.com::cb27e2ce-26ba-45e8-bcb9-986825bf2b44" providerId="AD" clId="Web-{BBB3F426-361A-6760-BCFF-6360139A0E5A}" dt="2021-06-23T08:38:25.382" v="300"/>
          <ac:graphicFrameMkLst>
            <pc:docMk/>
            <pc:sldMk cId="2410928582" sldId="263"/>
            <ac:graphicFrameMk id="4" creationId="{F708E208-A82B-44FA-A9EB-26F55DAD905B}"/>
          </ac:graphicFrameMkLst>
        </pc:graphicFrameChg>
      </pc:sldChg>
      <pc:sldChg chg="addSp delSp modSp new mod setBg">
        <pc:chgData name="Puneet Papneja" userId="S::puneet.papneja@coforgetech.com::cb27e2ce-26ba-45e8-bcb9-986825bf2b44" providerId="AD" clId="Web-{BBB3F426-361A-6760-BCFF-6360139A0E5A}" dt="2021-06-23T08:43:05.264" v="309"/>
        <pc:sldMkLst>
          <pc:docMk/>
          <pc:sldMk cId="354450328" sldId="264"/>
        </pc:sldMkLst>
        <pc:spChg chg="mod">
          <ac:chgData name="Puneet Papneja" userId="S::puneet.papneja@coforgetech.com::cb27e2ce-26ba-45e8-bcb9-986825bf2b44" providerId="AD" clId="Web-{BBB3F426-361A-6760-BCFF-6360139A0E5A}" dt="2021-06-23T08:43:05.264" v="309"/>
          <ac:spMkLst>
            <pc:docMk/>
            <pc:sldMk cId="354450328" sldId="264"/>
            <ac:spMk id="2" creationId="{3475D07D-3273-41C5-BF37-46A096F2136D}"/>
          </ac:spMkLst>
        </pc:spChg>
        <pc:spChg chg="del">
          <ac:chgData name="Puneet Papneja" userId="S::puneet.papneja@coforgetech.com::cb27e2ce-26ba-45e8-bcb9-986825bf2b44" providerId="AD" clId="Web-{BBB3F426-361A-6760-BCFF-6360139A0E5A}" dt="2021-06-23T08:43:00.623" v="308"/>
          <ac:spMkLst>
            <pc:docMk/>
            <pc:sldMk cId="354450328" sldId="264"/>
            <ac:spMk id="3" creationId="{55DA5572-E2B7-42E3-B97C-5918676BB200}"/>
          </ac:spMkLst>
        </pc:spChg>
        <pc:spChg chg="add">
          <ac:chgData name="Puneet Papneja" userId="S::puneet.papneja@coforgetech.com::cb27e2ce-26ba-45e8-bcb9-986825bf2b44" providerId="AD" clId="Web-{BBB3F426-361A-6760-BCFF-6360139A0E5A}" dt="2021-06-23T08:43:05.264" v="309"/>
          <ac:spMkLst>
            <pc:docMk/>
            <pc:sldMk cId="354450328" sldId="264"/>
            <ac:spMk id="8" creationId="{209BC317-49F2-4EC3-9CEA-625D83C15D91}"/>
          </ac:spMkLst>
        </pc:spChg>
        <pc:spChg chg="add">
          <ac:chgData name="Puneet Papneja" userId="S::puneet.papneja@coforgetech.com::cb27e2ce-26ba-45e8-bcb9-986825bf2b44" providerId="AD" clId="Web-{BBB3F426-361A-6760-BCFF-6360139A0E5A}" dt="2021-06-23T08:43:05.264" v="309"/>
          <ac:spMkLst>
            <pc:docMk/>
            <pc:sldMk cId="354450328" sldId="264"/>
            <ac:spMk id="11" creationId="{2FEA51AE-2D18-46BE-B2CA-B90B13168980}"/>
          </ac:spMkLst>
        </pc:spChg>
        <pc:spChg chg="add">
          <ac:chgData name="Puneet Papneja" userId="S::puneet.papneja@coforgetech.com::cb27e2ce-26ba-45e8-bcb9-986825bf2b44" providerId="AD" clId="Web-{BBB3F426-361A-6760-BCFF-6360139A0E5A}" dt="2021-06-23T08:43:05.264" v="309"/>
          <ac:spMkLst>
            <pc:docMk/>
            <pc:sldMk cId="354450328" sldId="264"/>
            <ac:spMk id="13" creationId="{5E6A537E-C106-45AE-9BBB-3CE559441813}"/>
          </ac:spMkLst>
        </pc:spChg>
        <pc:spChg chg="add">
          <ac:chgData name="Puneet Papneja" userId="S::puneet.papneja@coforgetech.com::cb27e2ce-26ba-45e8-bcb9-986825bf2b44" providerId="AD" clId="Web-{BBB3F426-361A-6760-BCFF-6360139A0E5A}" dt="2021-06-23T08:43:05.264" v="309"/>
          <ac:spMkLst>
            <pc:docMk/>
            <pc:sldMk cId="354450328" sldId="264"/>
            <ac:spMk id="15" creationId="{F918BA52-E4A7-4EEC-898E-C49023767C63}"/>
          </ac:spMkLst>
        </pc:spChg>
        <pc:spChg chg="add">
          <ac:chgData name="Puneet Papneja" userId="S::puneet.papneja@coforgetech.com::cb27e2ce-26ba-45e8-bcb9-986825bf2b44" providerId="AD" clId="Web-{BBB3F426-361A-6760-BCFF-6360139A0E5A}" dt="2021-06-23T08:43:05.264" v="309"/>
          <ac:spMkLst>
            <pc:docMk/>
            <pc:sldMk cId="354450328" sldId="264"/>
            <ac:spMk id="17" creationId="{86D3F3B7-282C-4DDC-AD1B-C497F2942BA6}"/>
          </ac:spMkLst>
        </pc:spChg>
        <pc:picChg chg="add mod ord">
          <ac:chgData name="Puneet Papneja" userId="S::puneet.papneja@coforgetech.com::cb27e2ce-26ba-45e8-bcb9-986825bf2b44" providerId="AD" clId="Web-{BBB3F426-361A-6760-BCFF-6360139A0E5A}" dt="2021-06-23T08:43:05.264" v="309"/>
          <ac:picMkLst>
            <pc:docMk/>
            <pc:sldMk cId="354450328" sldId="264"/>
            <ac:picMk id="4" creationId="{D39D8CCB-3C87-4F33-9725-D519E2E857A3}"/>
          </ac:picMkLst>
        </pc:picChg>
      </pc:sldChg>
      <pc:sldChg chg="addSp delSp modSp new mod setBg">
        <pc:chgData name="Puneet Papneja" userId="S::puneet.papneja@coforgetech.com::cb27e2ce-26ba-45e8-bcb9-986825bf2b44" providerId="AD" clId="Web-{BBB3F426-361A-6760-BCFF-6360139A0E5A}" dt="2021-06-23T08:51:08.260" v="523" actId="20577"/>
        <pc:sldMkLst>
          <pc:docMk/>
          <pc:sldMk cId="437221513" sldId="265"/>
        </pc:sldMkLst>
        <pc:spChg chg="mod">
          <ac:chgData name="Puneet Papneja" userId="S::puneet.papneja@coforgetech.com::cb27e2ce-26ba-45e8-bcb9-986825bf2b44" providerId="AD" clId="Web-{BBB3F426-361A-6760-BCFF-6360139A0E5A}" dt="2021-06-23T08:49:18.507" v="511" actId="1076"/>
          <ac:spMkLst>
            <pc:docMk/>
            <pc:sldMk cId="437221513" sldId="265"/>
            <ac:spMk id="2" creationId="{6AFBD9E5-99AA-41A2-A000-69F94BED7F15}"/>
          </ac:spMkLst>
        </pc:spChg>
        <pc:spChg chg="mod">
          <ac:chgData name="Puneet Papneja" userId="S::puneet.papneja@coforgetech.com::cb27e2ce-26ba-45e8-bcb9-986825bf2b44" providerId="AD" clId="Web-{BBB3F426-361A-6760-BCFF-6360139A0E5A}" dt="2021-06-23T08:51:08.260" v="523" actId="20577"/>
          <ac:spMkLst>
            <pc:docMk/>
            <pc:sldMk cId="437221513" sldId="265"/>
            <ac:spMk id="3" creationId="{5F5F1CC7-E7D6-4A55-BC31-F3D07FB56A6A}"/>
          </ac:spMkLst>
        </pc:spChg>
        <pc:spChg chg="add del">
          <ac:chgData name="Puneet Papneja" userId="S::puneet.papneja@coforgetech.com::cb27e2ce-26ba-45e8-bcb9-986825bf2b44" providerId="AD" clId="Web-{BBB3F426-361A-6760-BCFF-6360139A0E5A}" dt="2021-06-23T08:44:17.063" v="319"/>
          <ac:spMkLst>
            <pc:docMk/>
            <pc:sldMk cId="437221513" sldId="265"/>
            <ac:spMk id="12" creationId="{1653AB08-C531-42A8-AA8D-C2ABAE87CCE6}"/>
          </ac:spMkLst>
        </pc:spChg>
        <pc:spChg chg="add del">
          <ac:chgData name="Puneet Papneja" userId="S::puneet.papneja@coforgetech.com::cb27e2ce-26ba-45e8-bcb9-986825bf2b44" providerId="AD" clId="Web-{BBB3F426-361A-6760-BCFF-6360139A0E5A}" dt="2021-06-23T08:44:17.063" v="319"/>
          <ac:spMkLst>
            <pc:docMk/>
            <pc:sldMk cId="437221513" sldId="265"/>
            <ac:spMk id="18" creationId="{CED2641B-4430-4CF4-89AB-3FADDD630F25}"/>
          </ac:spMkLst>
        </pc:spChg>
        <pc:spChg chg="add del">
          <ac:chgData name="Puneet Papneja" userId="S::puneet.papneja@coforgetech.com::cb27e2ce-26ba-45e8-bcb9-986825bf2b44" providerId="AD" clId="Web-{BBB3F426-361A-6760-BCFF-6360139A0E5A}" dt="2021-06-23T08:44:17.063" v="319"/>
          <ac:spMkLst>
            <pc:docMk/>
            <pc:sldMk cId="437221513" sldId="265"/>
            <ac:spMk id="20" creationId="{C28D0172-F2E0-4763-9C35-F022664959D8}"/>
          </ac:spMkLst>
        </pc:spChg>
        <pc:spChg chg="add del">
          <ac:chgData name="Puneet Papneja" userId="S::puneet.papneja@coforgetech.com::cb27e2ce-26ba-45e8-bcb9-986825bf2b44" providerId="AD" clId="Web-{BBB3F426-361A-6760-BCFF-6360139A0E5A}" dt="2021-06-23T08:44:17.063" v="319"/>
          <ac:spMkLst>
            <pc:docMk/>
            <pc:sldMk cId="437221513" sldId="265"/>
            <ac:spMk id="22" creationId="{DF6FB2B2-CE21-407F-B22E-302DADC2C3D3}"/>
          </ac:spMkLst>
        </pc:spChg>
        <pc:spChg chg="add del">
          <ac:chgData name="Puneet Papneja" userId="S::puneet.papneja@coforgetech.com::cb27e2ce-26ba-45e8-bcb9-986825bf2b44" providerId="AD" clId="Web-{BBB3F426-361A-6760-BCFF-6360139A0E5A}" dt="2021-06-23T08:44:17.063" v="319"/>
          <ac:spMkLst>
            <pc:docMk/>
            <pc:sldMk cId="437221513" sldId="265"/>
            <ac:spMk id="24" creationId="{9F2851FB-E841-4509-8A6D-A416376EA380}"/>
          </ac:spMkLst>
        </pc:spChg>
        <pc:spChg chg="add del">
          <ac:chgData name="Puneet Papneja" userId="S::puneet.papneja@coforgetech.com::cb27e2ce-26ba-45e8-bcb9-986825bf2b44" providerId="AD" clId="Web-{BBB3F426-361A-6760-BCFF-6360139A0E5A}" dt="2021-06-23T08:47:41.364" v="456"/>
          <ac:spMkLst>
            <pc:docMk/>
            <pc:sldMk cId="437221513" sldId="265"/>
            <ac:spMk id="35" creationId="{B9C04DC5-313B-4FE4-B868-5672A376419F}"/>
          </ac:spMkLst>
        </pc:spChg>
        <pc:spChg chg="add del">
          <ac:chgData name="Puneet Papneja" userId="S::puneet.papneja@coforgetech.com::cb27e2ce-26ba-45e8-bcb9-986825bf2b44" providerId="AD" clId="Web-{BBB3F426-361A-6760-BCFF-6360139A0E5A}" dt="2021-06-23T08:47:41.364" v="456"/>
          <ac:spMkLst>
            <pc:docMk/>
            <pc:sldMk cId="437221513" sldId="265"/>
            <ac:spMk id="41" creationId="{329FDD08-42D8-4AFF-90E5-5DAA5BC4CBD8}"/>
          </ac:spMkLst>
        </pc:spChg>
        <pc:spChg chg="add del">
          <ac:chgData name="Puneet Papneja" userId="S::puneet.papneja@coforgetech.com::cb27e2ce-26ba-45e8-bcb9-986825bf2b44" providerId="AD" clId="Web-{BBB3F426-361A-6760-BCFF-6360139A0E5A}" dt="2021-06-23T08:47:41.364" v="456"/>
          <ac:spMkLst>
            <pc:docMk/>
            <pc:sldMk cId="437221513" sldId="265"/>
            <ac:spMk id="43" creationId="{4C1E981B-F06E-48B4-9275-F4B261AFCAC0}"/>
          </ac:spMkLst>
        </pc:spChg>
        <pc:spChg chg="add del">
          <ac:chgData name="Puneet Papneja" userId="S::puneet.papneja@coforgetech.com::cb27e2ce-26ba-45e8-bcb9-986825bf2b44" providerId="AD" clId="Web-{BBB3F426-361A-6760-BCFF-6360139A0E5A}" dt="2021-06-23T08:47:41.364" v="456"/>
          <ac:spMkLst>
            <pc:docMk/>
            <pc:sldMk cId="437221513" sldId="265"/>
            <ac:spMk id="45" creationId="{312E2C24-0CD2-4071-8CE2-B059993A99EF}"/>
          </ac:spMkLst>
        </pc:spChg>
        <pc:spChg chg="add del">
          <ac:chgData name="Puneet Papneja" userId="S::puneet.papneja@coforgetech.com::cb27e2ce-26ba-45e8-bcb9-986825bf2b44" providerId="AD" clId="Web-{BBB3F426-361A-6760-BCFF-6360139A0E5A}" dt="2021-06-23T08:47:41.364" v="456"/>
          <ac:spMkLst>
            <pc:docMk/>
            <pc:sldMk cId="437221513" sldId="265"/>
            <ac:spMk id="47" creationId="{24F1DC13-C830-4B86-A9C6-927F5C55DBD7}"/>
          </ac:spMkLst>
        </pc:spChg>
        <pc:spChg chg="add del">
          <ac:chgData name="Puneet Papneja" userId="S::puneet.papneja@coforgetech.com::cb27e2ce-26ba-45e8-bcb9-986825bf2b44" providerId="AD" clId="Web-{BBB3F426-361A-6760-BCFF-6360139A0E5A}" dt="2021-06-23T08:48:56.725" v="505"/>
          <ac:spMkLst>
            <pc:docMk/>
            <pc:sldMk cId="437221513" sldId="265"/>
            <ac:spMk id="56" creationId="{B9C04DC5-313B-4FE4-B868-5672A376419F}"/>
          </ac:spMkLst>
        </pc:spChg>
        <pc:spChg chg="add del">
          <ac:chgData name="Puneet Papneja" userId="S::puneet.papneja@coforgetech.com::cb27e2ce-26ba-45e8-bcb9-986825bf2b44" providerId="AD" clId="Web-{BBB3F426-361A-6760-BCFF-6360139A0E5A}" dt="2021-06-23T08:48:56.725" v="505"/>
          <ac:spMkLst>
            <pc:docMk/>
            <pc:sldMk cId="437221513" sldId="265"/>
            <ac:spMk id="62" creationId="{329FDD08-42D8-4AFF-90E5-5DAA5BC4CBD8}"/>
          </ac:spMkLst>
        </pc:spChg>
        <pc:spChg chg="add del">
          <ac:chgData name="Puneet Papneja" userId="S::puneet.papneja@coforgetech.com::cb27e2ce-26ba-45e8-bcb9-986825bf2b44" providerId="AD" clId="Web-{BBB3F426-361A-6760-BCFF-6360139A0E5A}" dt="2021-06-23T08:48:56.725" v="505"/>
          <ac:spMkLst>
            <pc:docMk/>
            <pc:sldMk cId="437221513" sldId="265"/>
            <ac:spMk id="64" creationId="{4C1E981B-F06E-48B4-9275-F4B261AFCAC0}"/>
          </ac:spMkLst>
        </pc:spChg>
        <pc:spChg chg="add del">
          <ac:chgData name="Puneet Papneja" userId="S::puneet.papneja@coforgetech.com::cb27e2ce-26ba-45e8-bcb9-986825bf2b44" providerId="AD" clId="Web-{BBB3F426-361A-6760-BCFF-6360139A0E5A}" dt="2021-06-23T08:48:56.725" v="505"/>
          <ac:spMkLst>
            <pc:docMk/>
            <pc:sldMk cId="437221513" sldId="265"/>
            <ac:spMk id="66" creationId="{312E2C24-0CD2-4071-8CE2-B059993A99EF}"/>
          </ac:spMkLst>
        </pc:spChg>
        <pc:spChg chg="add del">
          <ac:chgData name="Puneet Papneja" userId="S::puneet.papneja@coforgetech.com::cb27e2ce-26ba-45e8-bcb9-986825bf2b44" providerId="AD" clId="Web-{BBB3F426-361A-6760-BCFF-6360139A0E5A}" dt="2021-06-23T08:48:56.725" v="505"/>
          <ac:spMkLst>
            <pc:docMk/>
            <pc:sldMk cId="437221513" sldId="265"/>
            <ac:spMk id="68" creationId="{24F1DC13-C830-4B86-A9C6-927F5C55DBD7}"/>
          </ac:spMkLst>
        </pc:spChg>
        <pc:spChg chg="add">
          <ac:chgData name="Puneet Papneja" userId="S::puneet.papneja@coforgetech.com::cb27e2ce-26ba-45e8-bcb9-986825bf2b44" providerId="AD" clId="Web-{BBB3F426-361A-6760-BCFF-6360139A0E5A}" dt="2021-06-23T08:48:56.725" v="505"/>
          <ac:spMkLst>
            <pc:docMk/>
            <pc:sldMk cId="437221513" sldId="265"/>
            <ac:spMk id="72" creationId="{B9C04DC5-313B-4FE4-B868-5672A376419F}"/>
          </ac:spMkLst>
        </pc:spChg>
        <pc:spChg chg="add del">
          <ac:chgData name="Puneet Papneja" userId="S::puneet.papneja@coforgetech.com::cb27e2ce-26ba-45e8-bcb9-986825bf2b44" providerId="AD" clId="Web-{BBB3F426-361A-6760-BCFF-6360139A0E5A}" dt="2021-06-23T08:48:56.694" v="504"/>
          <ac:spMkLst>
            <pc:docMk/>
            <pc:sldMk cId="437221513" sldId="265"/>
            <ac:spMk id="77" creationId="{B9C04DC5-313B-4FE4-B868-5672A376419F}"/>
          </ac:spMkLst>
        </pc:spChg>
        <pc:spChg chg="add">
          <ac:chgData name="Puneet Papneja" userId="S::puneet.papneja@coforgetech.com::cb27e2ce-26ba-45e8-bcb9-986825bf2b44" providerId="AD" clId="Web-{BBB3F426-361A-6760-BCFF-6360139A0E5A}" dt="2021-06-23T08:48:56.725" v="505"/>
          <ac:spMkLst>
            <pc:docMk/>
            <pc:sldMk cId="437221513" sldId="265"/>
            <ac:spMk id="78" creationId="{329FDD08-42D8-4AFF-90E5-5DAA5BC4CBD8}"/>
          </ac:spMkLst>
        </pc:spChg>
        <pc:spChg chg="add">
          <ac:chgData name="Puneet Papneja" userId="S::puneet.papneja@coforgetech.com::cb27e2ce-26ba-45e8-bcb9-986825bf2b44" providerId="AD" clId="Web-{BBB3F426-361A-6760-BCFF-6360139A0E5A}" dt="2021-06-23T08:48:56.725" v="505"/>
          <ac:spMkLst>
            <pc:docMk/>
            <pc:sldMk cId="437221513" sldId="265"/>
            <ac:spMk id="80" creationId="{897D890B-9AFB-4A90-9960-C92E65728373}"/>
          </ac:spMkLst>
        </pc:spChg>
        <pc:spChg chg="add del">
          <ac:chgData name="Puneet Papneja" userId="S::puneet.papneja@coforgetech.com::cb27e2ce-26ba-45e8-bcb9-986825bf2b44" providerId="AD" clId="Web-{BBB3F426-361A-6760-BCFF-6360139A0E5A}" dt="2021-06-23T08:48:56.694" v="504"/>
          <ac:spMkLst>
            <pc:docMk/>
            <pc:sldMk cId="437221513" sldId="265"/>
            <ac:spMk id="83" creationId="{329FDD08-42D8-4AFF-90E5-5DAA5BC4CBD8}"/>
          </ac:spMkLst>
        </pc:spChg>
        <pc:spChg chg="add del">
          <ac:chgData name="Puneet Papneja" userId="S::puneet.papneja@coforgetech.com::cb27e2ce-26ba-45e8-bcb9-986825bf2b44" providerId="AD" clId="Web-{BBB3F426-361A-6760-BCFF-6360139A0E5A}" dt="2021-06-23T08:48:56.694" v="504"/>
          <ac:spMkLst>
            <pc:docMk/>
            <pc:sldMk cId="437221513" sldId="265"/>
            <ac:spMk id="85" creationId="{F0C6A2AD-3250-4097-A84B-939453B75CB0}"/>
          </ac:spMkLst>
        </pc:spChg>
        <pc:spChg chg="add">
          <ac:chgData name="Puneet Papneja" userId="S::puneet.papneja@coforgetech.com::cb27e2ce-26ba-45e8-bcb9-986825bf2b44" providerId="AD" clId="Web-{BBB3F426-361A-6760-BCFF-6360139A0E5A}" dt="2021-06-23T08:48:56.725" v="505"/>
          <ac:spMkLst>
            <pc:docMk/>
            <pc:sldMk cId="437221513" sldId="265"/>
            <ac:spMk id="87" creationId="{98ED2387-9C78-40F9-B794-A735DCB3AB31}"/>
          </ac:spMkLst>
        </pc:spChg>
        <pc:spChg chg="add">
          <ac:chgData name="Puneet Papneja" userId="S::puneet.papneja@coforgetech.com::cb27e2ce-26ba-45e8-bcb9-986825bf2b44" providerId="AD" clId="Web-{BBB3F426-361A-6760-BCFF-6360139A0E5A}" dt="2021-06-23T08:48:56.725" v="505"/>
          <ac:spMkLst>
            <pc:docMk/>
            <pc:sldMk cId="437221513" sldId="265"/>
            <ac:spMk id="89" creationId="{477FCF5B-12FA-4ED2-B449-20BD744A7CA4}"/>
          </ac:spMkLst>
        </pc:spChg>
        <pc:spChg chg="add">
          <ac:chgData name="Puneet Papneja" userId="S::puneet.papneja@coforgetech.com::cb27e2ce-26ba-45e8-bcb9-986825bf2b44" providerId="AD" clId="Web-{BBB3F426-361A-6760-BCFF-6360139A0E5A}" dt="2021-06-23T08:48:56.725" v="505"/>
          <ac:spMkLst>
            <pc:docMk/>
            <pc:sldMk cId="437221513" sldId="265"/>
            <ac:spMk id="91" creationId="{1780B2A6-1181-456F-8B6E-AD86960CD04E}"/>
          </ac:spMkLst>
        </pc:spChg>
        <pc:picChg chg="add del">
          <ac:chgData name="Puneet Papneja" userId="S::puneet.papneja@coforgetech.com::cb27e2ce-26ba-45e8-bcb9-986825bf2b44" providerId="AD" clId="Web-{BBB3F426-361A-6760-BCFF-6360139A0E5A}" dt="2021-06-23T08:44:17.063" v="319"/>
          <ac:picMkLst>
            <pc:docMk/>
            <pc:sldMk cId="437221513" sldId="265"/>
            <ac:picMk id="8" creationId="{5D2D844C-AB64-4A03-80BE-33212E61DD07}"/>
          </ac:picMkLst>
        </pc:picChg>
        <pc:picChg chg="add del">
          <ac:chgData name="Puneet Papneja" userId="S::puneet.papneja@coforgetech.com::cb27e2ce-26ba-45e8-bcb9-986825bf2b44" providerId="AD" clId="Web-{BBB3F426-361A-6760-BCFF-6360139A0E5A}" dt="2021-06-23T08:44:17.063" v="319"/>
          <ac:picMkLst>
            <pc:docMk/>
            <pc:sldMk cId="437221513" sldId="265"/>
            <ac:picMk id="10" creationId="{CAAD0E9B-89C2-4268-98B4-BA7BFFF2C705}"/>
          </ac:picMkLst>
        </pc:picChg>
        <pc:picChg chg="add del">
          <ac:chgData name="Puneet Papneja" userId="S::puneet.papneja@coforgetech.com::cb27e2ce-26ba-45e8-bcb9-986825bf2b44" providerId="AD" clId="Web-{BBB3F426-361A-6760-BCFF-6360139A0E5A}" dt="2021-06-23T08:44:17.063" v="319"/>
          <ac:picMkLst>
            <pc:docMk/>
            <pc:sldMk cId="437221513" sldId="265"/>
            <ac:picMk id="14" creationId="{72E47EEC-33C8-4EC3-8BFC-BB02B4171FDA}"/>
          </ac:picMkLst>
        </pc:picChg>
        <pc:picChg chg="add del">
          <ac:chgData name="Puneet Papneja" userId="S::puneet.papneja@coforgetech.com::cb27e2ce-26ba-45e8-bcb9-986825bf2b44" providerId="AD" clId="Web-{BBB3F426-361A-6760-BCFF-6360139A0E5A}" dt="2021-06-23T08:44:17.063" v="319"/>
          <ac:picMkLst>
            <pc:docMk/>
            <pc:sldMk cId="437221513" sldId="265"/>
            <ac:picMk id="16" creationId="{A8BC9CC6-50D5-4C61-9EDE-315A1B5F14E4}"/>
          </ac:picMkLst>
        </pc:picChg>
        <pc:picChg chg="add mod">
          <ac:chgData name="Puneet Papneja" userId="S::puneet.papneja@coforgetech.com::cb27e2ce-26ba-45e8-bcb9-986825bf2b44" providerId="AD" clId="Web-{BBB3F426-361A-6760-BCFF-6360139A0E5A}" dt="2021-06-23T08:48:56.725" v="505"/>
          <ac:picMkLst>
            <pc:docMk/>
            <pc:sldMk cId="437221513" sldId="265"/>
            <ac:picMk id="28" creationId="{966E8ECD-BD2E-474F-84BA-6EFB632C66E9}"/>
          </ac:picMkLst>
        </pc:picChg>
        <pc:picChg chg="add del">
          <ac:chgData name="Puneet Papneja" userId="S::puneet.papneja@coforgetech.com::cb27e2ce-26ba-45e8-bcb9-986825bf2b44" providerId="AD" clId="Web-{BBB3F426-361A-6760-BCFF-6360139A0E5A}" dt="2021-06-23T08:47:41.364" v="456"/>
          <ac:picMkLst>
            <pc:docMk/>
            <pc:sldMk cId="437221513" sldId="265"/>
            <ac:picMk id="31" creationId="{7594FC8B-8CD2-407F-94F1-9C71F5AEC2B6}"/>
          </ac:picMkLst>
        </pc:picChg>
        <pc:picChg chg="add del">
          <ac:chgData name="Puneet Papneja" userId="S::puneet.papneja@coforgetech.com::cb27e2ce-26ba-45e8-bcb9-986825bf2b44" providerId="AD" clId="Web-{BBB3F426-361A-6760-BCFF-6360139A0E5A}" dt="2021-06-23T08:47:41.364" v="456"/>
          <ac:picMkLst>
            <pc:docMk/>
            <pc:sldMk cId="437221513" sldId="265"/>
            <ac:picMk id="33" creationId="{DBABC971-8D40-4A4F-AC60-28B9172789B9}"/>
          </ac:picMkLst>
        </pc:picChg>
        <pc:picChg chg="add del">
          <ac:chgData name="Puneet Papneja" userId="S::puneet.papneja@coforgetech.com::cb27e2ce-26ba-45e8-bcb9-986825bf2b44" providerId="AD" clId="Web-{BBB3F426-361A-6760-BCFF-6360139A0E5A}" dt="2021-06-23T08:47:41.364" v="456"/>
          <ac:picMkLst>
            <pc:docMk/>
            <pc:sldMk cId="437221513" sldId="265"/>
            <ac:picMk id="37" creationId="{791AE23E-90C9-4963-96E2-8DADBFC3BC09}"/>
          </ac:picMkLst>
        </pc:picChg>
        <pc:picChg chg="add del">
          <ac:chgData name="Puneet Papneja" userId="S::puneet.papneja@coforgetech.com::cb27e2ce-26ba-45e8-bcb9-986825bf2b44" providerId="AD" clId="Web-{BBB3F426-361A-6760-BCFF-6360139A0E5A}" dt="2021-06-23T08:47:41.364" v="456"/>
          <ac:picMkLst>
            <pc:docMk/>
            <pc:sldMk cId="437221513" sldId="265"/>
            <ac:picMk id="39" creationId="{C5F93E90-4379-4AAC-B021-E5FA6D974AED}"/>
          </ac:picMkLst>
        </pc:picChg>
        <pc:picChg chg="add del">
          <ac:chgData name="Puneet Papneja" userId="S::puneet.papneja@coforgetech.com::cb27e2ce-26ba-45e8-bcb9-986825bf2b44" providerId="AD" clId="Web-{BBB3F426-361A-6760-BCFF-6360139A0E5A}" dt="2021-06-23T08:48:56.725" v="505"/>
          <ac:picMkLst>
            <pc:docMk/>
            <pc:sldMk cId="437221513" sldId="265"/>
            <ac:picMk id="52" creationId="{7594FC8B-8CD2-407F-94F1-9C71F5AEC2B6}"/>
          </ac:picMkLst>
        </pc:picChg>
        <pc:picChg chg="add del">
          <ac:chgData name="Puneet Papneja" userId="S::puneet.papneja@coforgetech.com::cb27e2ce-26ba-45e8-bcb9-986825bf2b44" providerId="AD" clId="Web-{BBB3F426-361A-6760-BCFF-6360139A0E5A}" dt="2021-06-23T08:48:56.725" v="505"/>
          <ac:picMkLst>
            <pc:docMk/>
            <pc:sldMk cId="437221513" sldId="265"/>
            <ac:picMk id="54" creationId="{DBABC971-8D40-4A4F-AC60-28B9172789B9}"/>
          </ac:picMkLst>
        </pc:picChg>
        <pc:picChg chg="add del">
          <ac:chgData name="Puneet Papneja" userId="S::puneet.papneja@coforgetech.com::cb27e2ce-26ba-45e8-bcb9-986825bf2b44" providerId="AD" clId="Web-{BBB3F426-361A-6760-BCFF-6360139A0E5A}" dt="2021-06-23T08:48:56.725" v="505"/>
          <ac:picMkLst>
            <pc:docMk/>
            <pc:sldMk cId="437221513" sldId="265"/>
            <ac:picMk id="58" creationId="{791AE23E-90C9-4963-96E2-8DADBFC3BC09}"/>
          </ac:picMkLst>
        </pc:picChg>
        <pc:picChg chg="add del">
          <ac:chgData name="Puneet Papneja" userId="S::puneet.papneja@coforgetech.com::cb27e2ce-26ba-45e8-bcb9-986825bf2b44" providerId="AD" clId="Web-{BBB3F426-361A-6760-BCFF-6360139A0E5A}" dt="2021-06-23T08:48:56.725" v="505"/>
          <ac:picMkLst>
            <pc:docMk/>
            <pc:sldMk cId="437221513" sldId="265"/>
            <ac:picMk id="60" creationId="{C5F93E90-4379-4AAC-B021-E5FA6D974AED}"/>
          </ac:picMkLst>
        </pc:picChg>
        <pc:picChg chg="add">
          <ac:chgData name="Puneet Papneja" userId="S::puneet.papneja@coforgetech.com::cb27e2ce-26ba-45e8-bcb9-986825bf2b44" providerId="AD" clId="Web-{BBB3F426-361A-6760-BCFF-6360139A0E5A}" dt="2021-06-23T08:48:56.725" v="505"/>
          <ac:picMkLst>
            <pc:docMk/>
            <pc:sldMk cId="437221513" sldId="265"/>
            <ac:picMk id="70" creationId="{7594FC8B-8CD2-407F-94F1-9C71F5AEC2B6}"/>
          </ac:picMkLst>
        </pc:picChg>
        <pc:picChg chg="add">
          <ac:chgData name="Puneet Papneja" userId="S::puneet.papneja@coforgetech.com::cb27e2ce-26ba-45e8-bcb9-986825bf2b44" providerId="AD" clId="Web-{BBB3F426-361A-6760-BCFF-6360139A0E5A}" dt="2021-06-23T08:48:56.725" v="505"/>
          <ac:picMkLst>
            <pc:docMk/>
            <pc:sldMk cId="437221513" sldId="265"/>
            <ac:picMk id="71" creationId="{DBABC971-8D40-4A4F-AC60-28B9172789B9}"/>
          </ac:picMkLst>
        </pc:picChg>
        <pc:picChg chg="add del">
          <ac:chgData name="Puneet Papneja" userId="S::puneet.papneja@coforgetech.com::cb27e2ce-26ba-45e8-bcb9-986825bf2b44" providerId="AD" clId="Web-{BBB3F426-361A-6760-BCFF-6360139A0E5A}" dt="2021-06-23T08:48:56.694" v="504"/>
          <ac:picMkLst>
            <pc:docMk/>
            <pc:sldMk cId="437221513" sldId="265"/>
            <ac:picMk id="73" creationId="{7594FC8B-8CD2-407F-94F1-9C71F5AEC2B6}"/>
          </ac:picMkLst>
        </pc:picChg>
        <pc:picChg chg="add">
          <ac:chgData name="Puneet Papneja" userId="S::puneet.papneja@coforgetech.com::cb27e2ce-26ba-45e8-bcb9-986825bf2b44" providerId="AD" clId="Web-{BBB3F426-361A-6760-BCFF-6360139A0E5A}" dt="2021-06-23T08:48:56.725" v="505"/>
          <ac:picMkLst>
            <pc:docMk/>
            <pc:sldMk cId="437221513" sldId="265"/>
            <ac:picMk id="74" creationId="{791AE23E-90C9-4963-96E2-8DADBFC3BC09}"/>
          </ac:picMkLst>
        </pc:picChg>
        <pc:picChg chg="add del">
          <ac:chgData name="Puneet Papneja" userId="S::puneet.papneja@coforgetech.com::cb27e2ce-26ba-45e8-bcb9-986825bf2b44" providerId="AD" clId="Web-{BBB3F426-361A-6760-BCFF-6360139A0E5A}" dt="2021-06-23T08:48:56.694" v="504"/>
          <ac:picMkLst>
            <pc:docMk/>
            <pc:sldMk cId="437221513" sldId="265"/>
            <ac:picMk id="75" creationId="{DBABC971-8D40-4A4F-AC60-28B9172789B9}"/>
          </ac:picMkLst>
        </pc:picChg>
        <pc:picChg chg="add">
          <ac:chgData name="Puneet Papneja" userId="S::puneet.papneja@coforgetech.com::cb27e2ce-26ba-45e8-bcb9-986825bf2b44" providerId="AD" clId="Web-{BBB3F426-361A-6760-BCFF-6360139A0E5A}" dt="2021-06-23T08:48:56.725" v="505"/>
          <ac:picMkLst>
            <pc:docMk/>
            <pc:sldMk cId="437221513" sldId="265"/>
            <ac:picMk id="76" creationId="{C5F93E90-4379-4AAC-B021-E5FA6D974AED}"/>
          </ac:picMkLst>
        </pc:picChg>
        <pc:picChg chg="add del">
          <ac:chgData name="Puneet Papneja" userId="S::puneet.papneja@coforgetech.com::cb27e2ce-26ba-45e8-bcb9-986825bf2b44" providerId="AD" clId="Web-{BBB3F426-361A-6760-BCFF-6360139A0E5A}" dt="2021-06-23T08:48:56.694" v="504"/>
          <ac:picMkLst>
            <pc:docMk/>
            <pc:sldMk cId="437221513" sldId="265"/>
            <ac:picMk id="79" creationId="{791AE23E-90C9-4963-96E2-8DADBFC3BC09}"/>
          </ac:picMkLst>
        </pc:picChg>
        <pc:picChg chg="add del">
          <ac:chgData name="Puneet Papneja" userId="S::puneet.papneja@coforgetech.com::cb27e2ce-26ba-45e8-bcb9-986825bf2b44" providerId="AD" clId="Web-{BBB3F426-361A-6760-BCFF-6360139A0E5A}" dt="2021-06-23T08:48:56.694" v="504"/>
          <ac:picMkLst>
            <pc:docMk/>
            <pc:sldMk cId="437221513" sldId="265"/>
            <ac:picMk id="81" creationId="{C5F93E90-4379-4AAC-B021-E5FA6D974AED}"/>
          </ac:picMkLst>
        </pc:picChg>
      </pc:sldChg>
    </pc:docChg>
  </pc:docChgLst>
  <pc:docChgLst>
    <pc:chgData name="Puneet Papneja" userId="S::puneet.papneja@coforgetech.com::cb27e2ce-26ba-45e8-bcb9-986825bf2b44" providerId="AD" clId="Web-{B5E0834C-6D37-4263-BC87-2622C8FC8F0E}"/>
    <pc:docChg chg="addSld modSld addMainMaster delMainMaster">
      <pc:chgData name="Puneet Papneja" userId="S::puneet.papneja@coforgetech.com::cb27e2ce-26ba-45e8-bcb9-986825bf2b44" providerId="AD" clId="Web-{B5E0834C-6D37-4263-BC87-2622C8FC8F0E}" dt="2021-06-21T18:06:29.054" v="23" actId="20577"/>
      <pc:docMkLst>
        <pc:docMk/>
      </pc:docMkLst>
      <pc:sldChg chg="addSp delSp modSp mod setBg modClrScheme setClrOvrMap chgLayout">
        <pc:chgData name="Puneet Papneja" userId="S::puneet.papneja@coforgetech.com::cb27e2ce-26ba-45e8-bcb9-986825bf2b44" providerId="AD" clId="Web-{B5E0834C-6D37-4263-BC87-2622C8FC8F0E}" dt="2021-06-21T18:05:31.784" v="9"/>
        <pc:sldMkLst>
          <pc:docMk/>
          <pc:sldMk cId="109857222" sldId="256"/>
        </pc:sldMkLst>
        <pc:spChg chg="mod ord">
          <ac:chgData name="Puneet Papneja" userId="S::puneet.papneja@coforgetech.com::cb27e2ce-26ba-45e8-bcb9-986825bf2b44" providerId="AD" clId="Web-{B5E0834C-6D37-4263-BC87-2622C8FC8F0E}" dt="2021-06-21T18:05:31.784" v="9"/>
          <ac:spMkLst>
            <pc:docMk/>
            <pc:sldMk cId="109857222" sldId="256"/>
            <ac:spMk id="2" creationId="{00000000-0000-0000-0000-000000000000}"/>
          </ac:spMkLst>
        </pc:spChg>
        <pc:spChg chg="mod ord">
          <ac:chgData name="Puneet Papneja" userId="S::puneet.papneja@coforgetech.com::cb27e2ce-26ba-45e8-bcb9-986825bf2b44" providerId="AD" clId="Web-{B5E0834C-6D37-4263-BC87-2622C8FC8F0E}" dt="2021-06-21T18:05:31.784" v="9"/>
          <ac:spMkLst>
            <pc:docMk/>
            <pc:sldMk cId="109857222" sldId="256"/>
            <ac:spMk id="3" creationId="{00000000-0000-0000-0000-000000000000}"/>
          </ac:spMkLst>
        </pc:spChg>
        <pc:spChg chg="add del">
          <ac:chgData name="Puneet Papneja" userId="S::puneet.papneja@coforgetech.com::cb27e2ce-26ba-45e8-bcb9-986825bf2b44" providerId="AD" clId="Web-{B5E0834C-6D37-4263-BC87-2622C8FC8F0E}" dt="2021-06-21T18:05:31.784" v="9"/>
          <ac:spMkLst>
            <pc:docMk/>
            <pc:sldMk cId="109857222" sldId="256"/>
            <ac:spMk id="8" creationId="{DE27238C-8EAF-4098-86E6-7723B7DAE601}"/>
          </ac:spMkLst>
        </pc:spChg>
        <pc:spChg chg="add del">
          <ac:chgData name="Puneet Papneja" userId="S::puneet.papneja@coforgetech.com::cb27e2ce-26ba-45e8-bcb9-986825bf2b44" providerId="AD" clId="Web-{B5E0834C-6D37-4263-BC87-2622C8FC8F0E}" dt="2021-06-21T18:05:31.784" v="9"/>
          <ac:spMkLst>
            <pc:docMk/>
            <pc:sldMk cId="109857222" sldId="256"/>
            <ac:spMk id="10" creationId="{992F97B1-1891-4FCC-9E5F-BA97EDB48F89}"/>
          </ac:spMkLst>
        </pc:spChg>
        <pc:spChg chg="add del">
          <ac:chgData name="Puneet Papneja" userId="S::puneet.papneja@coforgetech.com::cb27e2ce-26ba-45e8-bcb9-986825bf2b44" providerId="AD" clId="Web-{B5E0834C-6D37-4263-BC87-2622C8FC8F0E}" dt="2021-06-21T18:05:31.784" v="9"/>
          <ac:spMkLst>
            <pc:docMk/>
            <pc:sldMk cId="109857222" sldId="256"/>
            <ac:spMk id="12" creationId="{78C6C821-FEE1-4EB6-9590-C021440C77DE}"/>
          </ac:spMkLst>
        </pc:spChg>
        <pc:spChg chg="add del">
          <ac:chgData name="Puneet Papneja" userId="S::puneet.papneja@coforgetech.com::cb27e2ce-26ba-45e8-bcb9-986825bf2b44" providerId="AD" clId="Web-{B5E0834C-6D37-4263-BC87-2622C8FC8F0E}" dt="2021-06-21T18:05:31.784" v="9"/>
          <ac:spMkLst>
            <pc:docMk/>
            <pc:sldMk cId="109857222" sldId="256"/>
            <ac:spMk id="14" creationId="{B61A74B3-E247-44D4-8C48-FAE8E2056401}"/>
          </ac:spMkLst>
        </pc:spChg>
        <pc:spChg chg="add">
          <ac:chgData name="Puneet Papneja" userId="S::puneet.papneja@coforgetech.com::cb27e2ce-26ba-45e8-bcb9-986825bf2b44" providerId="AD" clId="Web-{B5E0834C-6D37-4263-BC87-2622C8FC8F0E}" dt="2021-06-21T18:05:31.784" v="9"/>
          <ac:spMkLst>
            <pc:docMk/>
            <pc:sldMk cId="109857222" sldId="256"/>
            <ac:spMk id="19" creationId="{C28D0172-F2E0-4763-9C35-F022664959D8}"/>
          </ac:spMkLst>
        </pc:spChg>
        <pc:spChg chg="add">
          <ac:chgData name="Puneet Papneja" userId="S::puneet.papneja@coforgetech.com::cb27e2ce-26ba-45e8-bcb9-986825bf2b44" providerId="AD" clId="Web-{B5E0834C-6D37-4263-BC87-2622C8FC8F0E}" dt="2021-06-21T18:05:31.784" v="9"/>
          <ac:spMkLst>
            <pc:docMk/>
            <pc:sldMk cId="109857222" sldId="256"/>
            <ac:spMk id="21" creationId="{DF6FB2B2-CE21-407F-B22E-302DADC2C3D3}"/>
          </ac:spMkLst>
        </pc:spChg>
        <pc:spChg chg="add">
          <ac:chgData name="Puneet Papneja" userId="S::puneet.papneja@coforgetech.com::cb27e2ce-26ba-45e8-bcb9-986825bf2b44" providerId="AD" clId="Web-{B5E0834C-6D37-4263-BC87-2622C8FC8F0E}" dt="2021-06-21T18:05:31.784" v="9"/>
          <ac:spMkLst>
            <pc:docMk/>
            <pc:sldMk cId="109857222" sldId="256"/>
            <ac:spMk id="23" creationId="{9F2851FB-E841-4509-8A6D-A416376EA380}"/>
          </ac:spMkLst>
        </pc:spChg>
      </pc:sldChg>
      <pc:sldChg chg="modSp new">
        <pc:chgData name="Puneet Papneja" userId="S::puneet.papneja@coforgetech.com::cb27e2ce-26ba-45e8-bcb9-986825bf2b44" providerId="AD" clId="Web-{B5E0834C-6D37-4263-BC87-2622C8FC8F0E}" dt="2021-06-21T18:06:29.054" v="23" actId="20577"/>
        <pc:sldMkLst>
          <pc:docMk/>
          <pc:sldMk cId="1110793302" sldId="257"/>
        </pc:sldMkLst>
        <pc:spChg chg="mod">
          <ac:chgData name="Puneet Papneja" userId="S::puneet.papneja@coforgetech.com::cb27e2ce-26ba-45e8-bcb9-986825bf2b44" providerId="AD" clId="Web-{B5E0834C-6D37-4263-BC87-2622C8FC8F0E}" dt="2021-06-21T18:06:09.209" v="15" actId="20577"/>
          <ac:spMkLst>
            <pc:docMk/>
            <pc:sldMk cId="1110793302" sldId="257"/>
            <ac:spMk id="2" creationId="{E0F1EE6D-48E4-4C21-99E0-0B5DAF43A2FF}"/>
          </ac:spMkLst>
        </pc:spChg>
        <pc:spChg chg="mod">
          <ac:chgData name="Puneet Papneja" userId="S::puneet.papneja@coforgetech.com::cb27e2ce-26ba-45e8-bcb9-986825bf2b44" providerId="AD" clId="Web-{B5E0834C-6D37-4263-BC87-2622C8FC8F0E}" dt="2021-06-21T18:06:29.054" v="23" actId="20577"/>
          <ac:spMkLst>
            <pc:docMk/>
            <pc:sldMk cId="1110793302" sldId="257"/>
            <ac:spMk id="3" creationId="{CE93CD4D-9E89-4405-A849-D74FF709ADCD}"/>
          </ac:spMkLst>
        </pc:spChg>
      </pc:sldChg>
      <pc:sldMasterChg chg="del delSldLayout">
        <pc:chgData name="Puneet Papneja" userId="S::puneet.papneja@coforgetech.com::cb27e2ce-26ba-45e8-bcb9-986825bf2b44" providerId="AD" clId="Web-{B5E0834C-6D37-4263-BC87-2622C8FC8F0E}" dt="2021-06-21T18:05:02.219" v="0"/>
        <pc:sldMasterMkLst>
          <pc:docMk/>
          <pc:sldMasterMk cId="2460954070" sldId="2147483660"/>
        </pc:sldMasterMkLst>
        <pc:sldLayoutChg chg="del">
          <pc:chgData name="Puneet Papneja" userId="S::puneet.papneja@coforgetech.com::cb27e2ce-26ba-45e8-bcb9-986825bf2b44" providerId="AD" clId="Web-{B5E0834C-6D37-4263-BC87-2622C8FC8F0E}" dt="2021-06-21T18:05:02.219" v="0"/>
          <pc:sldLayoutMkLst>
            <pc:docMk/>
            <pc:sldMasterMk cId="2460954070" sldId="2147483660"/>
            <pc:sldLayoutMk cId="2385387890" sldId="2147483661"/>
          </pc:sldLayoutMkLst>
        </pc:sldLayoutChg>
        <pc:sldLayoutChg chg="del">
          <pc:chgData name="Puneet Papneja" userId="S::puneet.papneja@coforgetech.com::cb27e2ce-26ba-45e8-bcb9-986825bf2b44" providerId="AD" clId="Web-{B5E0834C-6D37-4263-BC87-2622C8FC8F0E}" dt="2021-06-21T18:05:02.219" v="0"/>
          <pc:sldLayoutMkLst>
            <pc:docMk/>
            <pc:sldMasterMk cId="2460954070" sldId="2147483660"/>
            <pc:sldLayoutMk cId="949138452" sldId="2147483662"/>
          </pc:sldLayoutMkLst>
        </pc:sldLayoutChg>
        <pc:sldLayoutChg chg="del">
          <pc:chgData name="Puneet Papneja" userId="S::puneet.papneja@coforgetech.com::cb27e2ce-26ba-45e8-bcb9-986825bf2b44" providerId="AD" clId="Web-{B5E0834C-6D37-4263-BC87-2622C8FC8F0E}" dt="2021-06-21T18:05:02.219" v="0"/>
          <pc:sldLayoutMkLst>
            <pc:docMk/>
            <pc:sldMasterMk cId="2460954070" sldId="2147483660"/>
            <pc:sldLayoutMk cId="2591524520" sldId="2147483663"/>
          </pc:sldLayoutMkLst>
        </pc:sldLayoutChg>
        <pc:sldLayoutChg chg="del">
          <pc:chgData name="Puneet Papneja" userId="S::puneet.papneja@coforgetech.com::cb27e2ce-26ba-45e8-bcb9-986825bf2b44" providerId="AD" clId="Web-{B5E0834C-6D37-4263-BC87-2622C8FC8F0E}" dt="2021-06-21T18:05:02.219" v="0"/>
          <pc:sldLayoutMkLst>
            <pc:docMk/>
            <pc:sldMasterMk cId="2460954070" sldId="2147483660"/>
            <pc:sldLayoutMk cId="1203092039" sldId="2147483664"/>
          </pc:sldLayoutMkLst>
        </pc:sldLayoutChg>
        <pc:sldLayoutChg chg="del">
          <pc:chgData name="Puneet Papneja" userId="S::puneet.papneja@coforgetech.com::cb27e2ce-26ba-45e8-bcb9-986825bf2b44" providerId="AD" clId="Web-{B5E0834C-6D37-4263-BC87-2622C8FC8F0E}" dt="2021-06-21T18:05:02.219" v="0"/>
          <pc:sldLayoutMkLst>
            <pc:docMk/>
            <pc:sldMasterMk cId="2460954070" sldId="2147483660"/>
            <pc:sldLayoutMk cId="3733172339" sldId="2147483665"/>
          </pc:sldLayoutMkLst>
        </pc:sldLayoutChg>
        <pc:sldLayoutChg chg="del">
          <pc:chgData name="Puneet Papneja" userId="S::puneet.papneja@coforgetech.com::cb27e2ce-26ba-45e8-bcb9-986825bf2b44" providerId="AD" clId="Web-{B5E0834C-6D37-4263-BC87-2622C8FC8F0E}" dt="2021-06-21T18:05:02.219" v="0"/>
          <pc:sldLayoutMkLst>
            <pc:docMk/>
            <pc:sldMasterMk cId="2460954070" sldId="2147483660"/>
            <pc:sldLayoutMk cId="3210312558" sldId="2147483666"/>
          </pc:sldLayoutMkLst>
        </pc:sldLayoutChg>
        <pc:sldLayoutChg chg="del">
          <pc:chgData name="Puneet Papneja" userId="S::puneet.papneja@coforgetech.com::cb27e2ce-26ba-45e8-bcb9-986825bf2b44" providerId="AD" clId="Web-{B5E0834C-6D37-4263-BC87-2622C8FC8F0E}" dt="2021-06-21T18:05:02.219" v="0"/>
          <pc:sldLayoutMkLst>
            <pc:docMk/>
            <pc:sldMasterMk cId="2460954070" sldId="2147483660"/>
            <pc:sldLayoutMk cId="3146388984" sldId="2147483667"/>
          </pc:sldLayoutMkLst>
        </pc:sldLayoutChg>
        <pc:sldLayoutChg chg="del">
          <pc:chgData name="Puneet Papneja" userId="S::puneet.papneja@coforgetech.com::cb27e2ce-26ba-45e8-bcb9-986825bf2b44" providerId="AD" clId="Web-{B5E0834C-6D37-4263-BC87-2622C8FC8F0E}" dt="2021-06-21T18:05:02.219" v="0"/>
          <pc:sldLayoutMkLst>
            <pc:docMk/>
            <pc:sldMasterMk cId="2460954070" sldId="2147483660"/>
            <pc:sldLayoutMk cId="3171841454" sldId="2147483668"/>
          </pc:sldLayoutMkLst>
        </pc:sldLayoutChg>
        <pc:sldLayoutChg chg="del">
          <pc:chgData name="Puneet Papneja" userId="S::puneet.papneja@coforgetech.com::cb27e2ce-26ba-45e8-bcb9-986825bf2b44" providerId="AD" clId="Web-{B5E0834C-6D37-4263-BC87-2622C8FC8F0E}" dt="2021-06-21T18:05:02.219" v="0"/>
          <pc:sldLayoutMkLst>
            <pc:docMk/>
            <pc:sldMasterMk cId="2460954070" sldId="2147483660"/>
            <pc:sldLayoutMk cId="1718958274" sldId="2147483669"/>
          </pc:sldLayoutMkLst>
        </pc:sldLayoutChg>
        <pc:sldLayoutChg chg="del">
          <pc:chgData name="Puneet Papneja" userId="S::puneet.papneja@coforgetech.com::cb27e2ce-26ba-45e8-bcb9-986825bf2b44" providerId="AD" clId="Web-{B5E0834C-6D37-4263-BC87-2622C8FC8F0E}" dt="2021-06-21T18:05:02.219" v="0"/>
          <pc:sldLayoutMkLst>
            <pc:docMk/>
            <pc:sldMasterMk cId="2460954070" sldId="2147483660"/>
            <pc:sldLayoutMk cId="2202905451" sldId="2147483670"/>
          </pc:sldLayoutMkLst>
        </pc:sldLayoutChg>
        <pc:sldLayoutChg chg="del">
          <pc:chgData name="Puneet Papneja" userId="S::puneet.papneja@coforgetech.com::cb27e2ce-26ba-45e8-bcb9-986825bf2b44" providerId="AD" clId="Web-{B5E0834C-6D37-4263-BC87-2622C8FC8F0E}" dt="2021-06-21T18:05:02.219" v="0"/>
          <pc:sldLayoutMkLst>
            <pc:docMk/>
            <pc:sldMasterMk cId="2460954070" sldId="2147483660"/>
            <pc:sldLayoutMk cId="3479445657" sldId="2147483671"/>
          </pc:sldLayoutMkLst>
        </pc:sldLayoutChg>
      </pc:sldMasterChg>
      <pc:sldMasterChg chg="add del addSldLayout delSldLayout modSldLayout">
        <pc:chgData name="Puneet Papneja" userId="S::puneet.papneja@coforgetech.com::cb27e2ce-26ba-45e8-bcb9-986825bf2b44" providerId="AD" clId="Web-{B5E0834C-6D37-4263-BC87-2622C8FC8F0E}" dt="2021-06-21T18:05:05.814" v="1"/>
        <pc:sldMasterMkLst>
          <pc:docMk/>
          <pc:sldMasterMk cId="3767250706" sldId="2147483672"/>
        </pc:sldMasterMkLst>
        <pc:sldLayoutChg chg="add del mod replId">
          <pc:chgData name="Puneet Papneja" userId="S::puneet.papneja@coforgetech.com::cb27e2ce-26ba-45e8-bcb9-986825bf2b44" providerId="AD" clId="Web-{B5E0834C-6D37-4263-BC87-2622C8FC8F0E}" dt="2021-06-21T18:05:05.814" v="1"/>
          <pc:sldLayoutMkLst>
            <pc:docMk/>
            <pc:sldMasterMk cId="3767250706" sldId="2147483672"/>
            <pc:sldLayoutMk cId="2525957177" sldId="2147483673"/>
          </pc:sldLayoutMkLst>
        </pc:sldLayoutChg>
        <pc:sldLayoutChg chg="add del mod replId">
          <pc:chgData name="Puneet Papneja" userId="S::puneet.papneja@coforgetech.com::cb27e2ce-26ba-45e8-bcb9-986825bf2b44" providerId="AD" clId="Web-{B5E0834C-6D37-4263-BC87-2622C8FC8F0E}" dt="2021-06-21T18:05:05.814" v="1"/>
          <pc:sldLayoutMkLst>
            <pc:docMk/>
            <pc:sldMasterMk cId="3767250706" sldId="2147483672"/>
            <pc:sldLayoutMk cId="618630073" sldId="2147483674"/>
          </pc:sldLayoutMkLst>
        </pc:sldLayoutChg>
        <pc:sldLayoutChg chg="add del mod replId">
          <pc:chgData name="Puneet Papneja" userId="S::puneet.papneja@coforgetech.com::cb27e2ce-26ba-45e8-bcb9-986825bf2b44" providerId="AD" clId="Web-{B5E0834C-6D37-4263-BC87-2622C8FC8F0E}" dt="2021-06-21T18:05:05.814" v="1"/>
          <pc:sldLayoutMkLst>
            <pc:docMk/>
            <pc:sldMasterMk cId="3767250706" sldId="2147483672"/>
            <pc:sldLayoutMk cId="641084941" sldId="2147483675"/>
          </pc:sldLayoutMkLst>
        </pc:sldLayoutChg>
        <pc:sldLayoutChg chg="add del mod replId">
          <pc:chgData name="Puneet Papneja" userId="S::puneet.papneja@coforgetech.com::cb27e2ce-26ba-45e8-bcb9-986825bf2b44" providerId="AD" clId="Web-{B5E0834C-6D37-4263-BC87-2622C8FC8F0E}" dt="2021-06-21T18:05:05.814" v="1"/>
          <pc:sldLayoutMkLst>
            <pc:docMk/>
            <pc:sldMasterMk cId="3767250706" sldId="2147483672"/>
            <pc:sldLayoutMk cId="2205751168" sldId="2147483676"/>
          </pc:sldLayoutMkLst>
        </pc:sldLayoutChg>
        <pc:sldLayoutChg chg="add del mod replId">
          <pc:chgData name="Puneet Papneja" userId="S::puneet.papneja@coforgetech.com::cb27e2ce-26ba-45e8-bcb9-986825bf2b44" providerId="AD" clId="Web-{B5E0834C-6D37-4263-BC87-2622C8FC8F0E}" dt="2021-06-21T18:05:05.814" v="1"/>
          <pc:sldLayoutMkLst>
            <pc:docMk/>
            <pc:sldMasterMk cId="3767250706" sldId="2147483672"/>
            <pc:sldLayoutMk cId="3697263983" sldId="2147483677"/>
          </pc:sldLayoutMkLst>
        </pc:sldLayoutChg>
        <pc:sldLayoutChg chg="add del mod replId">
          <pc:chgData name="Puneet Papneja" userId="S::puneet.papneja@coforgetech.com::cb27e2ce-26ba-45e8-bcb9-986825bf2b44" providerId="AD" clId="Web-{B5E0834C-6D37-4263-BC87-2622C8FC8F0E}" dt="2021-06-21T18:05:05.814" v="1"/>
          <pc:sldLayoutMkLst>
            <pc:docMk/>
            <pc:sldMasterMk cId="3767250706" sldId="2147483672"/>
            <pc:sldLayoutMk cId="3553877413" sldId="2147483678"/>
          </pc:sldLayoutMkLst>
        </pc:sldLayoutChg>
        <pc:sldLayoutChg chg="add del mod replId">
          <pc:chgData name="Puneet Papneja" userId="S::puneet.papneja@coforgetech.com::cb27e2ce-26ba-45e8-bcb9-986825bf2b44" providerId="AD" clId="Web-{B5E0834C-6D37-4263-BC87-2622C8FC8F0E}" dt="2021-06-21T18:05:05.814" v="1"/>
          <pc:sldLayoutMkLst>
            <pc:docMk/>
            <pc:sldMasterMk cId="3767250706" sldId="2147483672"/>
            <pc:sldLayoutMk cId="2963379264" sldId="2147483679"/>
          </pc:sldLayoutMkLst>
        </pc:sldLayoutChg>
        <pc:sldLayoutChg chg="add del mod replId">
          <pc:chgData name="Puneet Papneja" userId="S::puneet.papneja@coforgetech.com::cb27e2ce-26ba-45e8-bcb9-986825bf2b44" providerId="AD" clId="Web-{B5E0834C-6D37-4263-BC87-2622C8FC8F0E}" dt="2021-06-21T18:05:05.814" v="1"/>
          <pc:sldLayoutMkLst>
            <pc:docMk/>
            <pc:sldMasterMk cId="3767250706" sldId="2147483672"/>
            <pc:sldLayoutMk cId="703473827" sldId="2147483680"/>
          </pc:sldLayoutMkLst>
        </pc:sldLayoutChg>
        <pc:sldLayoutChg chg="add del mod replId">
          <pc:chgData name="Puneet Papneja" userId="S::puneet.papneja@coforgetech.com::cb27e2ce-26ba-45e8-bcb9-986825bf2b44" providerId="AD" clId="Web-{B5E0834C-6D37-4263-BC87-2622C8FC8F0E}" dt="2021-06-21T18:05:05.814" v="1"/>
          <pc:sldLayoutMkLst>
            <pc:docMk/>
            <pc:sldMasterMk cId="3767250706" sldId="2147483672"/>
            <pc:sldLayoutMk cId="471665868" sldId="2147483681"/>
          </pc:sldLayoutMkLst>
        </pc:sldLayoutChg>
        <pc:sldLayoutChg chg="add del mod replId">
          <pc:chgData name="Puneet Papneja" userId="S::puneet.papneja@coforgetech.com::cb27e2ce-26ba-45e8-bcb9-986825bf2b44" providerId="AD" clId="Web-{B5E0834C-6D37-4263-BC87-2622C8FC8F0E}" dt="2021-06-21T18:05:05.814" v="1"/>
          <pc:sldLayoutMkLst>
            <pc:docMk/>
            <pc:sldMasterMk cId="3767250706" sldId="2147483672"/>
            <pc:sldLayoutMk cId="1461574829" sldId="2147483682"/>
          </pc:sldLayoutMkLst>
        </pc:sldLayoutChg>
        <pc:sldLayoutChg chg="add del mod replId">
          <pc:chgData name="Puneet Papneja" userId="S::puneet.papneja@coforgetech.com::cb27e2ce-26ba-45e8-bcb9-986825bf2b44" providerId="AD" clId="Web-{B5E0834C-6D37-4263-BC87-2622C8FC8F0E}" dt="2021-06-21T18:05:05.814" v="1"/>
          <pc:sldLayoutMkLst>
            <pc:docMk/>
            <pc:sldMasterMk cId="3767250706" sldId="2147483672"/>
            <pc:sldLayoutMk cId="1697097832" sldId="2147483683"/>
          </pc:sldLayoutMkLst>
        </pc:sldLayoutChg>
        <pc:sldLayoutChg chg="add del mod replId">
          <pc:chgData name="Puneet Papneja" userId="S::puneet.papneja@coforgetech.com::cb27e2ce-26ba-45e8-bcb9-986825bf2b44" providerId="AD" clId="Web-{B5E0834C-6D37-4263-BC87-2622C8FC8F0E}" dt="2021-06-21T18:05:05.814" v="1"/>
          <pc:sldLayoutMkLst>
            <pc:docMk/>
            <pc:sldMasterMk cId="3767250706" sldId="2147483672"/>
            <pc:sldLayoutMk cId="3921398487" sldId="2147483684"/>
          </pc:sldLayoutMkLst>
        </pc:sldLayoutChg>
        <pc:sldLayoutChg chg="add del mod replId">
          <pc:chgData name="Puneet Papneja" userId="S::puneet.papneja@coforgetech.com::cb27e2ce-26ba-45e8-bcb9-986825bf2b44" providerId="AD" clId="Web-{B5E0834C-6D37-4263-BC87-2622C8FC8F0E}" dt="2021-06-21T18:05:05.814" v="1"/>
          <pc:sldLayoutMkLst>
            <pc:docMk/>
            <pc:sldMasterMk cId="3767250706" sldId="2147483672"/>
            <pc:sldLayoutMk cId="2614212080" sldId="2147483685"/>
          </pc:sldLayoutMkLst>
        </pc:sldLayoutChg>
        <pc:sldLayoutChg chg="add del mod replId">
          <pc:chgData name="Puneet Papneja" userId="S::puneet.papneja@coforgetech.com::cb27e2ce-26ba-45e8-bcb9-986825bf2b44" providerId="AD" clId="Web-{B5E0834C-6D37-4263-BC87-2622C8FC8F0E}" dt="2021-06-21T18:05:05.814" v="1"/>
          <pc:sldLayoutMkLst>
            <pc:docMk/>
            <pc:sldMasterMk cId="3767250706" sldId="2147483672"/>
            <pc:sldLayoutMk cId="2236594523" sldId="2147483686"/>
          </pc:sldLayoutMkLst>
        </pc:sldLayoutChg>
        <pc:sldLayoutChg chg="add del mod replId">
          <pc:chgData name="Puneet Papneja" userId="S::puneet.papneja@coforgetech.com::cb27e2ce-26ba-45e8-bcb9-986825bf2b44" providerId="AD" clId="Web-{B5E0834C-6D37-4263-BC87-2622C8FC8F0E}" dt="2021-06-21T18:05:05.814" v="1"/>
          <pc:sldLayoutMkLst>
            <pc:docMk/>
            <pc:sldMasterMk cId="3767250706" sldId="2147483672"/>
            <pc:sldLayoutMk cId="1023796274" sldId="2147483687"/>
          </pc:sldLayoutMkLst>
        </pc:sldLayoutChg>
        <pc:sldLayoutChg chg="add del mod replId">
          <pc:chgData name="Puneet Papneja" userId="S::puneet.papneja@coforgetech.com::cb27e2ce-26ba-45e8-bcb9-986825bf2b44" providerId="AD" clId="Web-{B5E0834C-6D37-4263-BC87-2622C8FC8F0E}" dt="2021-06-21T18:05:05.814" v="1"/>
          <pc:sldLayoutMkLst>
            <pc:docMk/>
            <pc:sldMasterMk cId="3767250706" sldId="2147483672"/>
            <pc:sldLayoutMk cId="665185039" sldId="2147483688"/>
          </pc:sldLayoutMkLst>
        </pc:sldLayoutChg>
        <pc:sldLayoutChg chg="add del mod replId">
          <pc:chgData name="Puneet Papneja" userId="S::puneet.papneja@coforgetech.com::cb27e2ce-26ba-45e8-bcb9-986825bf2b44" providerId="AD" clId="Web-{B5E0834C-6D37-4263-BC87-2622C8FC8F0E}" dt="2021-06-21T18:05:05.814" v="1"/>
          <pc:sldLayoutMkLst>
            <pc:docMk/>
            <pc:sldMasterMk cId="3767250706" sldId="2147483672"/>
            <pc:sldLayoutMk cId="3974421582" sldId="2147483689"/>
          </pc:sldLayoutMkLst>
        </pc:sldLayoutChg>
      </pc:sldMasterChg>
      <pc:sldMasterChg chg="add del addSldLayout delSldLayout modSldLayout">
        <pc:chgData name="Puneet Papneja" userId="S::puneet.papneja@coforgetech.com::cb27e2ce-26ba-45e8-bcb9-986825bf2b44" providerId="AD" clId="Web-{B5E0834C-6D37-4263-BC87-2622C8FC8F0E}" dt="2021-06-21T18:05:09.736" v="2"/>
        <pc:sldMasterMkLst>
          <pc:docMk/>
          <pc:sldMasterMk cId="802025657" sldId="2147483690"/>
        </pc:sldMasterMkLst>
        <pc:sldLayoutChg chg="add del mod replId">
          <pc:chgData name="Puneet Papneja" userId="S::puneet.papneja@coforgetech.com::cb27e2ce-26ba-45e8-bcb9-986825bf2b44" providerId="AD" clId="Web-{B5E0834C-6D37-4263-BC87-2622C8FC8F0E}" dt="2021-06-21T18:05:09.736" v="2"/>
          <pc:sldLayoutMkLst>
            <pc:docMk/>
            <pc:sldMasterMk cId="802025657" sldId="2147483690"/>
            <pc:sldLayoutMk cId="830359856" sldId="2147483691"/>
          </pc:sldLayoutMkLst>
        </pc:sldLayoutChg>
        <pc:sldLayoutChg chg="add del mod replId">
          <pc:chgData name="Puneet Papneja" userId="S::puneet.papneja@coforgetech.com::cb27e2ce-26ba-45e8-bcb9-986825bf2b44" providerId="AD" clId="Web-{B5E0834C-6D37-4263-BC87-2622C8FC8F0E}" dt="2021-06-21T18:05:09.736" v="2"/>
          <pc:sldLayoutMkLst>
            <pc:docMk/>
            <pc:sldMasterMk cId="802025657" sldId="2147483690"/>
            <pc:sldLayoutMk cId="1317857465" sldId="2147483692"/>
          </pc:sldLayoutMkLst>
        </pc:sldLayoutChg>
        <pc:sldLayoutChg chg="add del mod replId">
          <pc:chgData name="Puneet Papneja" userId="S::puneet.papneja@coforgetech.com::cb27e2ce-26ba-45e8-bcb9-986825bf2b44" providerId="AD" clId="Web-{B5E0834C-6D37-4263-BC87-2622C8FC8F0E}" dt="2021-06-21T18:05:09.736" v="2"/>
          <pc:sldLayoutMkLst>
            <pc:docMk/>
            <pc:sldMasterMk cId="802025657" sldId="2147483690"/>
            <pc:sldLayoutMk cId="2442487058" sldId="2147483693"/>
          </pc:sldLayoutMkLst>
        </pc:sldLayoutChg>
        <pc:sldLayoutChg chg="add del mod replId">
          <pc:chgData name="Puneet Papneja" userId="S::puneet.papneja@coforgetech.com::cb27e2ce-26ba-45e8-bcb9-986825bf2b44" providerId="AD" clId="Web-{B5E0834C-6D37-4263-BC87-2622C8FC8F0E}" dt="2021-06-21T18:05:09.736" v="2"/>
          <pc:sldLayoutMkLst>
            <pc:docMk/>
            <pc:sldMasterMk cId="802025657" sldId="2147483690"/>
            <pc:sldLayoutMk cId="1724135849" sldId="2147483694"/>
          </pc:sldLayoutMkLst>
        </pc:sldLayoutChg>
        <pc:sldLayoutChg chg="add del mod replId">
          <pc:chgData name="Puneet Papneja" userId="S::puneet.papneja@coforgetech.com::cb27e2ce-26ba-45e8-bcb9-986825bf2b44" providerId="AD" clId="Web-{B5E0834C-6D37-4263-BC87-2622C8FC8F0E}" dt="2021-06-21T18:05:09.736" v="2"/>
          <pc:sldLayoutMkLst>
            <pc:docMk/>
            <pc:sldMasterMk cId="802025657" sldId="2147483690"/>
            <pc:sldLayoutMk cId="3303407440" sldId="2147483695"/>
          </pc:sldLayoutMkLst>
        </pc:sldLayoutChg>
        <pc:sldLayoutChg chg="add del mod replId">
          <pc:chgData name="Puneet Papneja" userId="S::puneet.papneja@coforgetech.com::cb27e2ce-26ba-45e8-bcb9-986825bf2b44" providerId="AD" clId="Web-{B5E0834C-6D37-4263-BC87-2622C8FC8F0E}" dt="2021-06-21T18:05:09.736" v="2"/>
          <pc:sldLayoutMkLst>
            <pc:docMk/>
            <pc:sldMasterMk cId="802025657" sldId="2147483690"/>
            <pc:sldLayoutMk cId="2494664171" sldId="2147483696"/>
          </pc:sldLayoutMkLst>
        </pc:sldLayoutChg>
        <pc:sldLayoutChg chg="add del mod replId">
          <pc:chgData name="Puneet Papneja" userId="S::puneet.papneja@coforgetech.com::cb27e2ce-26ba-45e8-bcb9-986825bf2b44" providerId="AD" clId="Web-{B5E0834C-6D37-4263-BC87-2622C8FC8F0E}" dt="2021-06-21T18:05:09.736" v="2"/>
          <pc:sldLayoutMkLst>
            <pc:docMk/>
            <pc:sldMasterMk cId="802025657" sldId="2147483690"/>
            <pc:sldLayoutMk cId="1415952257" sldId="2147483697"/>
          </pc:sldLayoutMkLst>
        </pc:sldLayoutChg>
        <pc:sldLayoutChg chg="add del mod replId">
          <pc:chgData name="Puneet Papneja" userId="S::puneet.papneja@coforgetech.com::cb27e2ce-26ba-45e8-bcb9-986825bf2b44" providerId="AD" clId="Web-{B5E0834C-6D37-4263-BC87-2622C8FC8F0E}" dt="2021-06-21T18:05:09.736" v="2"/>
          <pc:sldLayoutMkLst>
            <pc:docMk/>
            <pc:sldMasterMk cId="802025657" sldId="2147483690"/>
            <pc:sldLayoutMk cId="3807936524" sldId="2147483698"/>
          </pc:sldLayoutMkLst>
        </pc:sldLayoutChg>
        <pc:sldLayoutChg chg="add del mod replId">
          <pc:chgData name="Puneet Papneja" userId="S::puneet.papneja@coforgetech.com::cb27e2ce-26ba-45e8-bcb9-986825bf2b44" providerId="AD" clId="Web-{B5E0834C-6D37-4263-BC87-2622C8FC8F0E}" dt="2021-06-21T18:05:09.736" v="2"/>
          <pc:sldLayoutMkLst>
            <pc:docMk/>
            <pc:sldMasterMk cId="802025657" sldId="2147483690"/>
            <pc:sldLayoutMk cId="4079354103" sldId="2147483699"/>
          </pc:sldLayoutMkLst>
        </pc:sldLayoutChg>
        <pc:sldLayoutChg chg="add del mod replId">
          <pc:chgData name="Puneet Papneja" userId="S::puneet.papneja@coforgetech.com::cb27e2ce-26ba-45e8-bcb9-986825bf2b44" providerId="AD" clId="Web-{B5E0834C-6D37-4263-BC87-2622C8FC8F0E}" dt="2021-06-21T18:05:09.736" v="2"/>
          <pc:sldLayoutMkLst>
            <pc:docMk/>
            <pc:sldMasterMk cId="802025657" sldId="2147483690"/>
            <pc:sldLayoutMk cId="3446126052" sldId="2147483700"/>
          </pc:sldLayoutMkLst>
        </pc:sldLayoutChg>
        <pc:sldLayoutChg chg="add del mod replId">
          <pc:chgData name="Puneet Papneja" userId="S::puneet.papneja@coforgetech.com::cb27e2ce-26ba-45e8-bcb9-986825bf2b44" providerId="AD" clId="Web-{B5E0834C-6D37-4263-BC87-2622C8FC8F0E}" dt="2021-06-21T18:05:09.736" v="2"/>
          <pc:sldLayoutMkLst>
            <pc:docMk/>
            <pc:sldMasterMk cId="802025657" sldId="2147483690"/>
            <pc:sldLayoutMk cId="2622979809" sldId="2147483701"/>
          </pc:sldLayoutMkLst>
        </pc:sldLayoutChg>
        <pc:sldLayoutChg chg="add del mod replId">
          <pc:chgData name="Puneet Papneja" userId="S::puneet.papneja@coforgetech.com::cb27e2ce-26ba-45e8-bcb9-986825bf2b44" providerId="AD" clId="Web-{B5E0834C-6D37-4263-BC87-2622C8FC8F0E}" dt="2021-06-21T18:05:09.736" v="2"/>
          <pc:sldLayoutMkLst>
            <pc:docMk/>
            <pc:sldMasterMk cId="802025657" sldId="2147483690"/>
            <pc:sldLayoutMk cId="1800811883" sldId="2147483702"/>
          </pc:sldLayoutMkLst>
        </pc:sldLayoutChg>
        <pc:sldLayoutChg chg="add del mod replId">
          <pc:chgData name="Puneet Papneja" userId="S::puneet.papneja@coforgetech.com::cb27e2ce-26ba-45e8-bcb9-986825bf2b44" providerId="AD" clId="Web-{B5E0834C-6D37-4263-BC87-2622C8FC8F0E}" dt="2021-06-21T18:05:09.736" v="2"/>
          <pc:sldLayoutMkLst>
            <pc:docMk/>
            <pc:sldMasterMk cId="802025657" sldId="2147483690"/>
            <pc:sldLayoutMk cId="3165031397" sldId="2147483703"/>
          </pc:sldLayoutMkLst>
        </pc:sldLayoutChg>
        <pc:sldLayoutChg chg="add del mod replId">
          <pc:chgData name="Puneet Papneja" userId="S::puneet.papneja@coforgetech.com::cb27e2ce-26ba-45e8-bcb9-986825bf2b44" providerId="AD" clId="Web-{B5E0834C-6D37-4263-BC87-2622C8FC8F0E}" dt="2021-06-21T18:05:09.736" v="2"/>
          <pc:sldLayoutMkLst>
            <pc:docMk/>
            <pc:sldMasterMk cId="802025657" sldId="2147483690"/>
            <pc:sldLayoutMk cId="2529565322" sldId="2147483704"/>
          </pc:sldLayoutMkLst>
        </pc:sldLayoutChg>
        <pc:sldLayoutChg chg="add del mod replId">
          <pc:chgData name="Puneet Papneja" userId="S::puneet.papneja@coforgetech.com::cb27e2ce-26ba-45e8-bcb9-986825bf2b44" providerId="AD" clId="Web-{B5E0834C-6D37-4263-BC87-2622C8FC8F0E}" dt="2021-06-21T18:05:09.736" v="2"/>
          <pc:sldLayoutMkLst>
            <pc:docMk/>
            <pc:sldMasterMk cId="802025657" sldId="2147483690"/>
            <pc:sldLayoutMk cId="2558456031" sldId="2147483705"/>
          </pc:sldLayoutMkLst>
        </pc:sldLayoutChg>
        <pc:sldLayoutChg chg="add del mod replId">
          <pc:chgData name="Puneet Papneja" userId="S::puneet.papneja@coforgetech.com::cb27e2ce-26ba-45e8-bcb9-986825bf2b44" providerId="AD" clId="Web-{B5E0834C-6D37-4263-BC87-2622C8FC8F0E}" dt="2021-06-21T18:05:09.736" v="2"/>
          <pc:sldLayoutMkLst>
            <pc:docMk/>
            <pc:sldMasterMk cId="802025657" sldId="2147483690"/>
            <pc:sldLayoutMk cId="3514955754" sldId="2147483706"/>
          </pc:sldLayoutMkLst>
        </pc:sldLayoutChg>
        <pc:sldLayoutChg chg="add del mod replId">
          <pc:chgData name="Puneet Papneja" userId="S::puneet.papneja@coforgetech.com::cb27e2ce-26ba-45e8-bcb9-986825bf2b44" providerId="AD" clId="Web-{B5E0834C-6D37-4263-BC87-2622C8FC8F0E}" dt="2021-06-21T18:05:09.736" v="2"/>
          <pc:sldLayoutMkLst>
            <pc:docMk/>
            <pc:sldMasterMk cId="802025657" sldId="2147483690"/>
            <pc:sldLayoutMk cId="1627054354" sldId="2147483707"/>
          </pc:sldLayoutMkLst>
        </pc:sldLayoutChg>
      </pc:sldMasterChg>
      <pc:sldMasterChg chg="add addSldLayout modSldLayout">
        <pc:chgData name="Puneet Papneja" userId="S::puneet.papneja@coforgetech.com::cb27e2ce-26ba-45e8-bcb9-986825bf2b44" providerId="AD" clId="Web-{B5E0834C-6D37-4263-BC87-2622C8FC8F0E}" dt="2021-06-21T18:05:09.736" v="2"/>
        <pc:sldMasterMkLst>
          <pc:docMk/>
          <pc:sldMasterMk cId="2770718506" sldId="2147483708"/>
        </pc:sldMasterMkLst>
        <pc:sldLayoutChg chg="add mod replId">
          <pc:chgData name="Puneet Papneja" userId="S::puneet.papneja@coforgetech.com::cb27e2ce-26ba-45e8-bcb9-986825bf2b44" providerId="AD" clId="Web-{B5E0834C-6D37-4263-BC87-2622C8FC8F0E}" dt="2021-06-21T18:05:09.736" v="2"/>
          <pc:sldLayoutMkLst>
            <pc:docMk/>
            <pc:sldMasterMk cId="2770718506" sldId="2147483708"/>
            <pc:sldLayoutMk cId="3828749765" sldId="2147483709"/>
          </pc:sldLayoutMkLst>
        </pc:sldLayoutChg>
        <pc:sldLayoutChg chg="add mod replId">
          <pc:chgData name="Puneet Papneja" userId="S::puneet.papneja@coforgetech.com::cb27e2ce-26ba-45e8-bcb9-986825bf2b44" providerId="AD" clId="Web-{B5E0834C-6D37-4263-BC87-2622C8FC8F0E}" dt="2021-06-21T18:05:09.736" v="2"/>
          <pc:sldLayoutMkLst>
            <pc:docMk/>
            <pc:sldMasterMk cId="2770718506" sldId="2147483708"/>
            <pc:sldLayoutMk cId="3209279081" sldId="2147483710"/>
          </pc:sldLayoutMkLst>
        </pc:sldLayoutChg>
        <pc:sldLayoutChg chg="add mod replId">
          <pc:chgData name="Puneet Papneja" userId="S::puneet.papneja@coforgetech.com::cb27e2ce-26ba-45e8-bcb9-986825bf2b44" providerId="AD" clId="Web-{B5E0834C-6D37-4263-BC87-2622C8FC8F0E}" dt="2021-06-21T18:05:09.736" v="2"/>
          <pc:sldLayoutMkLst>
            <pc:docMk/>
            <pc:sldMasterMk cId="2770718506" sldId="2147483708"/>
            <pc:sldLayoutMk cId="1484091676" sldId="2147483711"/>
          </pc:sldLayoutMkLst>
        </pc:sldLayoutChg>
        <pc:sldLayoutChg chg="add mod replId">
          <pc:chgData name="Puneet Papneja" userId="S::puneet.papneja@coforgetech.com::cb27e2ce-26ba-45e8-bcb9-986825bf2b44" providerId="AD" clId="Web-{B5E0834C-6D37-4263-BC87-2622C8FC8F0E}" dt="2021-06-21T18:05:09.736" v="2"/>
          <pc:sldLayoutMkLst>
            <pc:docMk/>
            <pc:sldMasterMk cId="2770718506" sldId="2147483708"/>
            <pc:sldLayoutMk cId="3564266007" sldId="2147483712"/>
          </pc:sldLayoutMkLst>
        </pc:sldLayoutChg>
        <pc:sldLayoutChg chg="add mod replId">
          <pc:chgData name="Puneet Papneja" userId="S::puneet.papneja@coforgetech.com::cb27e2ce-26ba-45e8-bcb9-986825bf2b44" providerId="AD" clId="Web-{B5E0834C-6D37-4263-BC87-2622C8FC8F0E}" dt="2021-06-21T18:05:09.736" v="2"/>
          <pc:sldLayoutMkLst>
            <pc:docMk/>
            <pc:sldMasterMk cId="2770718506" sldId="2147483708"/>
            <pc:sldLayoutMk cId="1189825347" sldId="2147483713"/>
          </pc:sldLayoutMkLst>
        </pc:sldLayoutChg>
        <pc:sldLayoutChg chg="add mod replId">
          <pc:chgData name="Puneet Papneja" userId="S::puneet.papneja@coforgetech.com::cb27e2ce-26ba-45e8-bcb9-986825bf2b44" providerId="AD" clId="Web-{B5E0834C-6D37-4263-BC87-2622C8FC8F0E}" dt="2021-06-21T18:05:09.736" v="2"/>
          <pc:sldLayoutMkLst>
            <pc:docMk/>
            <pc:sldMasterMk cId="2770718506" sldId="2147483708"/>
            <pc:sldLayoutMk cId="799171429" sldId="2147483714"/>
          </pc:sldLayoutMkLst>
        </pc:sldLayoutChg>
        <pc:sldLayoutChg chg="add mod replId">
          <pc:chgData name="Puneet Papneja" userId="S::puneet.papneja@coforgetech.com::cb27e2ce-26ba-45e8-bcb9-986825bf2b44" providerId="AD" clId="Web-{B5E0834C-6D37-4263-BC87-2622C8FC8F0E}" dt="2021-06-21T18:05:09.736" v="2"/>
          <pc:sldLayoutMkLst>
            <pc:docMk/>
            <pc:sldMasterMk cId="2770718506" sldId="2147483708"/>
            <pc:sldLayoutMk cId="3424768857" sldId="2147483715"/>
          </pc:sldLayoutMkLst>
        </pc:sldLayoutChg>
        <pc:sldLayoutChg chg="add mod replId">
          <pc:chgData name="Puneet Papneja" userId="S::puneet.papneja@coforgetech.com::cb27e2ce-26ba-45e8-bcb9-986825bf2b44" providerId="AD" clId="Web-{B5E0834C-6D37-4263-BC87-2622C8FC8F0E}" dt="2021-06-21T18:05:09.736" v="2"/>
          <pc:sldLayoutMkLst>
            <pc:docMk/>
            <pc:sldMasterMk cId="2770718506" sldId="2147483708"/>
            <pc:sldLayoutMk cId="3492382178" sldId="2147483716"/>
          </pc:sldLayoutMkLst>
        </pc:sldLayoutChg>
        <pc:sldLayoutChg chg="add mod replId">
          <pc:chgData name="Puneet Papneja" userId="S::puneet.papneja@coforgetech.com::cb27e2ce-26ba-45e8-bcb9-986825bf2b44" providerId="AD" clId="Web-{B5E0834C-6D37-4263-BC87-2622C8FC8F0E}" dt="2021-06-21T18:05:09.736" v="2"/>
          <pc:sldLayoutMkLst>
            <pc:docMk/>
            <pc:sldMasterMk cId="2770718506" sldId="2147483708"/>
            <pc:sldLayoutMk cId="397853321" sldId="2147483717"/>
          </pc:sldLayoutMkLst>
        </pc:sldLayoutChg>
        <pc:sldLayoutChg chg="add mod replId">
          <pc:chgData name="Puneet Papneja" userId="S::puneet.papneja@coforgetech.com::cb27e2ce-26ba-45e8-bcb9-986825bf2b44" providerId="AD" clId="Web-{B5E0834C-6D37-4263-BC87-2622C8FC8F0E}" dt="2021-06-21T18:05:09.736" v="2"/>
          <pc:sldLayoutMkLst>
            <pc:docMk/>
            <pc:sldMasterMk cId="2770718506" sldId="2147483708"/>
            <pc:sldLayoutMk cId="649109230" sldId="2147483718"/>
          </pc:sldLayoutMkLst>
        </pc:sldLayoutChg>
        <pc:sldLayoutChg chg="add mod replId">
          <pc:chgData name="Puneet Papneja" userId="S::puneet.papneja@coforgetech.com::cb27e2ce-26ba-45e8-bcb9-986825bf2b44" providerId="AD" clId="Web-{B5E0834C-6D37-4263-BC87-2622C8FC8F0E}" dt="2021-06-21T18:05:09.736" v="2"/>
          <pc:sldLayoutMkLst>
            <pc:docMk/>
            <pc:sldMasterMk cId="2770718506" sldId="2147483708"/>
            <pc:sldLayoutMk cId="2834260992" sldId="2147483719"/>
          </pc:sldLayoutMkLst>
        </pc:sldLayoutChg>
        <pc:sldLayoutChg chg="add mod replId">
          <pc:chgData name="Puneet Papneja" userId="S::puneet.papneja@coforgetech.com::cb27e2ce-26ba-45e8-bcb9-986825bf2b44" providerId="AD" clId="Web-{B5E0834C-6D37-4263-BC87-2622C8FC8F0E}" dt="2021-06-21T18:05:09.736" v="2"/>
          <pc:sldLayoutMkLst>
            <pc:docMk/>
            <pc:sldMasterMk cId="2770718506" sldId="2147483708"/>
            <pc:sldLayoutMk cId="1468915315" sldId="2147483720"/>
          </pc:sldLayoutMkLst>
        </pc:sldLayoutChg>
        <pc:sldLayoutChg chg="add mod replId">
          <pc:chgData name="Puneet Papneja" userId="S::puneet.papneja@coforgetech.com::cb27e2ce-26ba-45e8-bcb9-986825bf2b44" providerId="AD" clId="Web-{B5E0834C-6D37-4263-BC87-2622C8FC8F0E}" dt="2021-06-21T18:05:09.736" v="2"/>
          <pc:sldLayoutMkLst>
            <pc:docMk/>
            <pc:sldMasterMk cId="2770718506" sldId="2147483708"/>
            <pc:sldLayoutMk cId="2686617982" sldId="2147483721"/>
          </pc:sldLayoutMkLst>
        </pc:sldLayoutChg>
        <pc:sldLayoutChg chg="add mod replId">
          <pc:chgData name="Puneet Papneja" userId="S::puneet.papneja@coforgetech.com::cb27e2ce-26ba-45e8-bcb9-986825bf2b44" providerId="AD" clId="Web-{B5E0834C-6D37-4263-BC87-2622C8FC8F0E}" dt="2021-06-21T18:05:09.736" v="2"/>
          <pc:sldLayoutMkLst>
            <pc:docMk/>
            <pc:sldMasterMk cId="2770718506" sldId="2147483708"/>
            <pc:sldLayoutMk cId="31091918" sldId="2147483722"/>
          </pc:sldLayoutMkLst>
        </pc:sldLayoutChg>
        <pc:sldLayoutChg chg="add mod replId">
          <pc:chgData name="Puneet Papneja" userId="S::puneet.papneja@coforgetech.com::cb27e2ce-26ba-45e8-bcb9-986825bf2b44" providerId="AD" clId="Web-{B5E0834C-6D37-4263-BC87-2622C8FC8F0E}" dt="2021-06-21T18:05:09.736" v="2"/>
          <pc:sldLayoutMkLst>
            <pc:docMk/>
            <pc:sldMasterMk cId="2770718506" sldId="2147483708"/>
            <pc:sldLayoutMk cId="1158409056" sldId="2147483723"/>
          </pc:sldLayoutMkLst>
        </pc:sldLayoutChg>
        <pc:sldLayoutChg chg="add mod replId">
          <pc:chgData name="Puneet Papneja" userId="S::puneet.papneja@coforgetech.com::cb27e2ce-26ba-45e8-bcb9-986825bf2b44" providerId="AD" clId="Web-{B5E0834C-6D37-4263-BC87-2622C8FC8F0E}" dt="2021-06-21T18:05:09.736" v="2"/>
          <pc:sldLayoutMkLst>
            <pc:docMk/>
            <pc:sldMasterMk cId="2770718506" sldId="2147483708"/>
            <pc:sldLayoutMk cId="3538570231" sldId="2147483724"/>
          </pc:sldLayoutMkLst>
        </pc:sldLayoutChg>
        <pc:sldLayoutChg chg="add mod replId">
          <pc:chgData name="Puneet Papneja" userId="S::puneet.papneja@coforgetech.com::cb27e2ce-26ba-45e8-bcb9-986825bf2b44" providerId="AD" clId="Web-{B5E0834C-6D37-4263-BC87-2622C8FC8F0E}" dt="2021-06-21T18:05:09.736" v="2"/>
          <pc:sldLayoutMkLst>
            <pc:docMk/>
            <pc:sldMasterMk cId="2770718506" sldId="2147483708"/>
            <pc:sldLayoutMk cId="3014194173" sldId="2147483725"/>
          </pc:sldLayoutMkLst>
        </pc:sldLayoutChg>
      </pc:sldMasterChg>
    </pc:docChg>
  </pc:docChgLst>
  <pc:docChgLst>
    <pc:chgData name="Puneet Papneja" userId="S::puneet.papneja@coforgetech.com::cb27e2ce-26ba-45e8-bcb9-986825bf2b44" providerId="AD" clId="Web-{E9DDD934-4E64-C5F3-B875-7E5794AD7BC6}"/>
    <pc:docChg chg="modSld">
      <pc:chgData name="Puneet Papneja" userId="S::puneet.papneja@coforgetech.com::cb27e2ce-26ba-45e8-bcb9-986825bf2b44" providerId="AD" clId="Web-{E9DDD934-4E64-C5F3-B875-7E5794AD7BC6}" dt="2021-06-22T11:56:36.150" v="25" actId="20577"/>
      <pc:docMkLst>
        <pc:docMk/>
      </pc:docMkLst>
      <pc:sldChg chg="modSp">
        <pc:chgData name="Puneet Papneja" userId="S::puneet.papneja@coforgetech.com::cb27e2ce-26ba-45e8-bcb9-986825bf2b44" providerId="AD" clId="Web-{E9DDD934-4E64-C5F3-B875-7E5794AD7BC6}" dt="2021-06-22T11:56:36.150" v="25" actId="20577"/>
        <pc:sldMkLst>
          <pc:docMk/>
          <pc:sldMk cId="1110793302" sldId="257"/>
        </pc:sldMkLst>
        <pc:spChg chg="mod">
          <ac:chgData name="Puneet Papneja" userId="S::puneet.papneja@coforgetech.com::cb27e2ce-26ba-45e8-bcb9-986825bf2b44" providerId="AD" clId="Web-{E9DDD934-4E64-C5F3-B875-7E5794AD7BC6}" dt="2021-06-22T11:56:36.150" v="25" actId="20577"/>
          <ac:spMkLst>
            <pc:docMk/>
            <pc:sldMk cId="1110793302" sldId="257"/>
            <ac:spMk id="3" creationId="{CE93CD4D-9E89-4405-A849-D74FF709ADC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28749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49109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34260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68915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86617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6/23/2021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091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6/23/2021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584090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385702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14194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09279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84091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509A250-FF31-4206-8172-F9D3106AACB1}" type="datetimeFigureOut">
              <a:rPr lang="en-US" dirty="0"/>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64266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509A250-FF31-4206-8172-F9D3106AACB1}" type="datetimeFigureOut">
              <a:rPr lang="en-US" dirty="0"/>
              <a:t>6/23/2021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89825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6/23/2021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99171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6/23/2021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24768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6/23/2021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92382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7853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6/23/2021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2770718506"/>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ctrTitle"/>
          </p:nvPr>
        </p:nvSpPr>
        <p:spPr>
          <a:xfrm>
            <a:off x="965505" y="623571"/>
            <a:ext cx="10260990" cy="3523885"/>
          </a:xfrm>
        </p:spPr>
        <p:txBody>
          <a:bodyPr>
            <a:normAutofit/>
          </a:bodyPr>
          <a:lstStyle/>
          <a:p>
            <a:pPr algn="ctr"/>
            <a:r>
              <a:rPr lang="en-US" sz="8000"/>
              <a:t>Docker</a:t>
            </a:r>
          </a:p>
        </p:txBody>
      </p:sp>
      <p:sp>
        <p:nvSpPr>
          <p:cNvPr id="3" name="Subtitle 2"/>
          <p:cNvSpPr>
            <a:spLocks noGrp="1"/>
          </p:cNvSpPr>
          <p:nvPr>
            <p:ph type="subTitle" idx="1"/>
          </p:nvPr>
        </p:nvSpPr>
        <p:spPr>
          <a:xfrm>
            <a:off x="965505" y="4777380"/>
            <a:ext cx="10260990" cy="1209763"/>
          </a:xfrm>
        </p:spPr>
        <p:txBody>
          <a:bodyPr>
            <a:normAutofit/>
          </a:bodyPr>
          <a:lstStyle/>
          <a:p>
            <a:pPr algn="ctr"/>
            <a:endParaRPr lang="en-US" sz="2400">
              <a:solidFill>
                <a:schemeClr val="bg2"/>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70" name="Picture 72">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1" name="Picture 74">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2" name="Oval 76">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4" name="Picture 78">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6" name="Picture 80">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78" name="Rectangle 82">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AFBD9E5-99AA-41A2-A000-69F94BED7F15}"/>
              </a:ext>
            </a:extLst>
          </p:cNvPr>
          <p:cNvSpPr>
            <a:spLocks noGrp="1"/>
          </p:cNvSpPr>
          <p:nvPr>
            <p:ph type="title"/>
          </p:nvPr>
        </p:nvSpPr>
        <p:spPr>
          <a:xfrm>
            <a:off x="220426" y="1850366"/>
            <a:ext cx="6348284" cy="1244865"/>
          </a:xfrm>
        </p:spPr>
        <p:txBody>
          <a:bodyPr vert="horz" lIns="91440" tIns="45720" rIns="91440" bIns="45720" rtlCol="0" anchor="b">
            <a:normAutofit fontScale="90000"/>
          </a:bodyPr>
          <a:lstStyle/>
          <a:p>
            <a:r>
              <a:rPr lang="en-US" sz="7200"/>
              <a:t>Thanks for now</a:t>
            </a:r>
          </a:p>
        </p:txBody>
      </p:sp>
      <p:sp>
        <p:nvSpPr>
          <p:cNvPr id="3" name="Text Placeholder 2">
            <a:extLst>
              <a:ext uri="{FF2B5EF4-FFF2-40B4-BE49-F238E27FC236}">
                <a16:creationId xmlns:a16="http://schemas.microsoft.com/office/drawing/2014/main" id="{5F5F1CC7-E7D6-4A55-BC31-F3D07FB56A6A}"/>
              </a:ext>
            </a:extLst>
          </p:cNvPr>
          <p:cNvSpPr>
            <a:spLocks noGrp="1"/>
          </p:cNvSpPr>
          <p:nvPr>
            <p:ph type="body" idx="1"/>
          </p:nvPr>
        </p:nvSpPr>
        <p:spPr>
          <a:xfrm>
            <a:off x="220428" y="3425908"/>
            <a:ext cx="5140586" cy="1939721"/>
          </a:xfrm>
        </p:spPr>
        <p:txBody>
          <a:bodyPr vert="horz" lIns="91440" tIns="45720" rIns="91440" bIns="45720" rtlCol="0" anchor="t">
            <a:normAutofit/>
          </a:bodyPr>
          <a:lstStyle/>
          <a:p>
            <a:pPr>
              <a:lnSpc>
                <a:spcPct val="90000"/>
              </a:lnSpc>
            </a:pPr>
            <a:r>
              <a:rPr lang="en-US" sz="1000" b="1" dirty="0">
                <a:solidFill>
                  <a:schemeClr val="tx1"/>
                </a:solidFill>
              </a:rPr>
              <a:t>Meet again in next session to see</a:t>
            </a:r>
          </a:p>
          <a:p>
            <a:pPr marL="171450" indent="-171450">
              <a:lnSpc>
                <a:spcPct val="90000"/>
              </a:lnSpc>
              <a:buFont typeface="Wingdings" charset="2"/>
              <a:buChar char="ü"/>
            </a:pPr>
            <a:r>
              <a:rPr lang="en-US" sz="1000" dirty="0">
                <a:solidFill>
                  <a:schemeClr val="tx1"/>
                </a:solidFill>
              </a:rPr>
              <a:t>How to use docker</a:t>
            </a:r>
          </a:p>
          <a:p>
            <a:pPr marL="171450" indent="-171450">
              <a:lnSpc>
                <a:spcPct val="90000"/>
              </a:lnSpc>
              <a:buFont typeface="Wingdings" charset="2"/>
              <a:buChar char="ü"/>
            </a:pPr>
            <a:r>
              <a:rPr lang="en-US" sz="1000" dirty="0">
                <a:solidFill>
                  <a:schemeClr val="tx1"/>
                </a:solidFill>
              </a:rPr>
              <a:t>How to configure docker in local machine</a:t>
            </a:r>
          </a:p>
          <a:p>
            <a:pPr marL="171450" indent="-171450">
              <a:lnSpc>
                <a:spcPct val="90000"/>
              </a:lnSpc>
              <a:buFont typeface="Wingdings" charset="2"/>
              <a:buChar char="ü"/>
            </a:pPr>
            <a:r>
              <a:rPr lang="en-US" sz="1000" dirty="0">
                <a:solidFill>
                  <a:schemeClr val="tx1"/>
                </a:solidFill>
              </a:rPr>
              <a:t>How to use docker image</a:t>
            </a:r>
          </a:p>
          <a:p>
            <a:pPr marL="171450" indent="-171450">
              <a:lnSpc>
                <a:spcPct val="90000"/>
              </a:lnSpc>
              <a:buFont typeface="Wingdings" charset="2"/>
              <a:buChar char="ü"/>
            </a:pPr>
            <a:r>
              <a:rPr lang="en-US" sz="1000" dirty="0">
                <a:solidFill>
                  <a:schemeClr val="tx1"/>
                </a:solidFill>
              </a:rPr>
              <a:t>How we can create custom docker image</a:t>
            </a:r>
          </a:p>
          <a:p>
            <a:pPr marL="171450" indent="-171450">
              <a:lnSpc>
                <a:spcPct val="90000"/>
              </a:lnSpc>
              <a:buFont typeface="Wingdings" charset="2"/>
              <a:buChar char="ü"/>
            </a:pPr>
            <a:r>
              <a:rPr lang="en-US" sz="1000" dirty="0">
                <a:solidFill>
                  <a:schemeClr val="tx1"/>
                </a:solidFill>
              </a:rPr>
              <a:t>Practically gone through docker commands</a:t>
            </a:r>
          </a:p>
        </p:txBody>
      </p:sp>
      <p:sp>
        <p:nvSpPr>
          <p:cNvPr id="80" name="Freeform 7">
            <a:extLst>
              <a:ext uri="{FF2B5EF4-FFF2-40B4-BE49-F238E27FC236}">
                <a16:creationId xmlns:a16="http://schemas.microsoft.com/office/drawing/2014/main" id="{897D890B-9AFB-4A90-9960-C92E65728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449"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87" name="Rectangle 86">
            <a:extLst>
              <a:ext uri="{FF2B5EF4-FFF2-40B4-BE49-F238E27FC236}">
                <a16:creationId xmlns:a16="http://schemas.microsoft.com/office/drawing/2014/main" id="{98ED2387-9C78-40F9-B794-A735DCB3A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0109" y="0"/>
            <a:ext cx="499189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5">
            <a:extLst>
              <a:ext uri="{FF2B5EF4-FFF2-40B4-BE49-F238E27FC236}">
                <a16:creationId xmlns:a16="http://schemas.microsoft.com/office/drawing/2014/main" id="{477FCF5B-12FA-4ED2-B449-20BD744A7C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53900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91" name="Rectangle 90">
            <a:extLst>
              <a:ext uri="{FF2B5EF4-FFF2-40B4-BE49-F238E27FC236}">
                <a16:creationId xmlns:a16="http://schemas.microsoft.com/office/drawing/2014/main" id="{1780B2A6-1181-456F-8B6E-AD86960CD0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8" name="Graphic 27" descr="Handshake">
            <a:extLst>
              <a:ext uri="{FF2B5EF4-FFF2-40B4-BE49-F238E27FC236}">
                <a16:creationId xmlns:a16="http://schemas.microsoft.com/office/drawing/2014/main" id="{966E8ECD-BD2E-474F-84BA-6EFB632C66E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03354" y="2074882"/>
            <a:ext cx="2936836" cy="2936836"/>
          </a:xfrm>
          <a:prstGeom prst="rect">
            <a:avLst/>
          </a:prstGeom>
          <a:effectLst/>
        </p:spPr>
      </p:pic>
    </p:spTree>
    <p:extLst>
      <p:ext uri="{BB962C8B-B14F-4D97-AF65-F5344CB8AC3E}">
        <p14:creationId xmlns:p14="http://schemas.microsoft.com/office/powerpoint/2010/main" val="437221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1EE6D-48E4-4C21-99E0-0B5DAF43A2FF}"/>
              </a:ext>
            </a:extLst>
          </p:cNvPr>
          <p:cNvSpPr>
            <a:spLocks noGrp="1"/>
          </p:cNvSpPr>
          <p:nvPr>
            <p:ph type="title"/>
          </p:nvPr>
        </p:nvSpPr>
        <p:spPr/>
        <p:txBody>
          <a:bodyPr/>
          <a:lstStyle/>
          <a:p>
            <a:pPr algn="ctr"/>
            <a:r>
              <a:rPr lang="en-US" dirty="0"/>
              <a:t>Agenda</a:t>
            </a:r>
            <a:endParaRPr lang="en-US"/>
          </a:p>
        </p:txBody>
      </p:sp>
      <p:sp>
        <p:nvSpPr>
          <p:cNvPr id="3" name="Content Placeholder 2">
            <a:extLst>
              <a:ext uri="{FF2B5EF4-FFF2-40B4-BE49-F238E27FC236}">
                <a16:creationId xmlns:a16="http://schemas.microsoft.com/office/drawing/2014/main" id="{CE93CD4D-9E89-4405-A849-D74FF709ADCD}"/>
              </a:ext>
            </a:extLst>
          </p:cNvPr>
          <p:cNvSpPr>
            <a:spLocks noGrp="1"/>
          </p:cNvSpPr>
          <p:nvPr>
            <p:ph idx="1"/>
          </p:nvPr>
        </p:nvSpPr>
        <p:spPr/>
        <p:txBody>
          <a:bodyPr vert="horz" lIns="91440" tIns="45720" rIns="91440" bIns="45720" rtlCol="0" anchor="t">
            <a:normAutofit/>
          </a:bodyPr>
          <a:lstStyle/>
          <a:p>
            <a:endParaRPr lang="en-US" dirty="0"/>
          </a:p>
          <a:p>
            <a:r>
              <a:rPr lang="en-US" b="1" dirty="0"/>
              <a:t>History Before Containerization</a:t>
            </a:r>
            <a:endParaRPr lang="en-US" dirty="0"/>
          </a:p>
          <a:p>
            <a:r>
              <a:rPr lang="en-US" b="1" dirty="0"/>
              <a:t>Reason to use Containers</a:t>
            </a:r>
          </a:p>
          <a:p>
            <a:r>
              <a:rPr lang="en-US" b="1" dirty="0"/>
              <a:t>What is Docker?</a:t>
            </a:r>
          </a:p>
          <a:p>
            <a:r>
              <a:rPr lang="en-US" b="1" dirty="0"/>
              <a:t>What is Docker Architecture?</a:t>
            </a:r>
          </a:p>
          <a:p>
            <a:r>
              <a:rPr lang="en-US" b="1" dirty="0"/>
              <a:t>Docker file, Images &amp; Container</a:t>
            </a:r>
          </a:p>
          <a:p>
            <a:r>
              <a:rPr lang="en-US" b="1" dirty="0">
                <a:ea typeface="+mj-lt"/>
                <a:cs typeface="+mj-lt"/>
              </a:rPr>
              <a:t>Docker Hub</a:t>
            </a:r>
            <a:endParaRPr lang="en-US" b="1" dirty="0"/>
          </a:p>
          <a:p>
            <a:r>
              <a:rPr lang="en-US" b="1" dirty="0"/>
              <a:t>Basic Commands</a:t>
            </a:r>
          </a:p>
          <a:p>
            <a:endParaRPr lang="en-US" b="1" dirty="0"/>
          </a:p>
          <a:p>
            <a:endParaRPr lang="en-US" dirty="0"/>
          </a:p>
        </p:txBody>
      </p:sp>
    </p:spTree>
    <p:extLst>
      <p:ext uri="{BB962C8B-B14F-4D97-AF65-F5344CB8AC3E}">
        <p14:creationId xmlns:p14="http://schemas.microsoft.com/office/powerpoint/2010/main" val="1110793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84C15-3E7E-42F6-B68A-7824AF323DA9}"/>
              </a:ext>
            </a:extLst>
          </p:cNvPr>
          <p:cNvSpPr>
            <a:spLocks noGrp="1"/>
          </p:cNvSpPr>
          <p:nvPr>
            <p:ph type="title"/>
          </p:nvPr>
        </p:nvSpPr>
        <p:spPr/>
        <p:txBody>
          <a:bodyPr/>
          <a:lstStyle/>
          <a:p>
            <a:pPr>
              <a:spcBef>
                <a:spcPts val="1000"/>
              </a:spcBef>
            </a:pPr>
            <a:r>
              <a:rPr lang="en-US" b="1" dirty="0">
                <a:ea typeface="+mj-lt"/>
                <a:cs typeface="+mj-lt"/>
              </a:rPr>
              <a:t>History Before Containerization</a:t>
            </a:r>
            <a:endParaRPr lang="en-US" dirty="0"/>
          </a:p>
        </p:txBody>
      </p:sp>
      <p:sp>
        <p:nvSpPr>
          <p:cNvPr id="3" name="Content Placeholder 2">
            <a:extLst>
              <a:ext uri="{FF2B5EF4-FFF2-40B4-BE49-F238E27FC236}">
                <a16:creationId xmlns:a16="http://schemas.microsoft.com/office/drawing/2014/main" id="{C57FB238-87DD-4AC9-B519-906DC8950BB9}"/>
              </a:ext>
            </a:extLst>
          </p:cNvPr>
          <p:cNvSpPr>
            <a:spLocks noGrp="1"/>
          </p:cNvSpPr>
          <p:nvPr>
            <p:ph idx="1"/>
          </p:nvPr>
        </p:nvSpPr>
        <p:spPr/>
        <p:txBody>
          <a:bodyPr vert="horz" lIns="91440" tIns="45720" rIns="91440" bIns="45720" rtlCol="0" anchor="t">
            <a:normAutofit/>
          </a:bodyPr>
          <a:lstStyle/>
          <a:p>
            <a:r>
              <a:rPr lang="en-US" dirty="0">
                <a:ea typeface="+mj-lt"/>
                <a:cs typeface="+mj-lt"/>
              </a:rPr>
              <a:t>Before containerization came into the picture, the leading way to isolate, organize applications and their dependencies was to place each and every application in its own virtual machine. </a:t>
            </a:r>
          </a:p>
          <a:p>
            <a:r>
              <a:rPr lang="en-US" dirty="0">
                <a:ea typeface="+mj-lt"/>
                <a:cs typeface="+mj-lt"/>
              </a:rPr>
              <a:t>These machines run multiple applications on the same physical hardware, and this process is nothing but</a:t>
            </a:r>
            <a:r>
              <a:rPr lang="en-US" b="1" dirty="0">
                <a:ea typeface="+mj-lt"/>
                <a:cs typeface="+mj-lt"/>
              </a:rPr>
              <a:t> Virtualization</a:t>
            </a:r>
            <a:r>
              <a:rPr lang="en-US" dirty="0">
                <a:ea typeface="+mj-lt"/>
                <a:cs typeface="+mj-lt"/>
              </a:rPr>
              <a:t>.</a:t>
            </a:r>
          </a:p>
          <a:p>
            <a:r>
              <a:rPr lang="en-US" dirty="0">
                <a:ea typeface="+mj-lt"/>
                <a:cs typeface="+mj-lt"/>
              </a:rPr>
              <a:t>But virtualization had few drawbacks</a:t>
            </a:r>
          </a:p>
          <a:p>
            <a:pPr lvl="1">
              <a:buFont typeface="Wingdings" charset="2"/>
              <a:buChar char="Ø"/>
            </a:pPr>
            <a:r>
              <a:rPr lang="en-US" dirty="0">
                <a:ea typeface="+mj-lt"/>
                <a:cs typeface="+mj-lt"/>
              </a:rPr>
              <a:t>Bulky in size</a:t>
            </a:r>
          </a:p>
          <a:p>
            <a:pPr lvl="1">
              <a:buFont typeface="Wingdings" charset="2"/>
              <a:buChar char="Ø"/>
            </a:pPr>
            <a:r>
              <a:rPr lang="en-US" dirty="0">
                <a:ea typeface="+mj-lt"/>
                <a:cs typeface="+mj-lt"/>
              </a:rPr>
              <a:t>Running multiple virtual machines lead to unstable performance</a:t>
            </a:r>
          </a:p>
          <a:p>
            <a:pPr lvl="1">
              <a:buFont typeface="Wingdings" charset="2"/>
              <a:buChar char="Ø"/>
            </a:pPr>
            <a:r>
              <a:rPr lang="en-US" dirty="0">
                <a:ea typeface="+mj-lt"/>
                <a:cs typeface="+mj-lt"/>
              </a:rPr>
              <a:t>Boot up process would usually take a long time</a:t>
            </a:r>
          </a:p>
          <a:p>
            <a:pPr lvl="1">
              <a:buFont typeface="Wingdings" charset="2"/>
              <a:buChar char="Ø"/>
            </a:pPr>
            <a:r>
              <a:rPr lang="en-US" dirty="0">
                <a:ea typeface="+mj-lt"/>
                <a:cs typeface="+mj-lt"/>
              </a:rPr>
              <a:t>Portability take less time rather than dedicated server</a:t>
            </a:r>
          </a:p>
          <a:p>
            <a:pPr lvl="1">
              <a:buFont typeface="Wingdings" charset="2"/>
              <a:buChar char="Ø"/>
            </a:pPr>
            <a:r>
              <a:rPr lang="en-US" dirty="0"/>
              <a:t>Software updates </a:t>
            </a:r>
          </a:p>
        </p:txBody>
      </p:sp>
    </p:spTree>
    <p:extLst>
      <p:ext uri="{BB962C8B-B14F-4D97-AF65-F5344CB8AC3E}">
        <p14:creationId xmlns:p14="http://schemas.microsoft.com/office/powerpoint/2010/main" val="2574418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1E540-9D28-4735-84F9-D9BBFD5E1911}"/>
              </a:ext>
            </a:extLst>
          </p:cNvPr>
          <p:cNvSpPr>
            <a:spLocks noGrp="1"/>
          </p:cNvSpPr>
          <p:nvPr>
            <p:ph type="title"/>
          </p:nvPr>
        </p:nvSpPr>
        <p:spPr/>
        <p:txBody>
          <a:bodyPr/>
          <a:lstStyle/>
          <a:p>
            <a:r>
              <a:rPr lang="en-US" dirty="0"/>
              <a:t>Reason to use Containers</a:t>
            </a:r>
          </a:p>
        </p:txBody>
      </p:sp>
      <p:sp>
        <p:nvSpPr>
          <p:cNvPr id="3" name="Content Placeholder 2">
            <a:extLst>
              <a:ext uri="{FF2B5EF4-FFF2-40B4-BE49-F238E27FC236}">
                <a16:creationId xmlns:a16="http://schemas.microsoft.com/office/drawing/2014/main" id="{336E1287-9BD6-448E-B0BD-6AB2F0F6063E}"/>
              </a:ext>
            </a:extLst>
          </p:cNvPr>
          <p:cNvSpPr>
            <a:spLocks noGrp="1"/>
          </p:cNvSpPr>
          <p:nvPr>
            <p:ph idx="1"/>
          </p:nvPr>
        </p:nvSpPr>
        <p:spPr/>
        <p:txBody>
          <a:bodyPr vert="horz" lIns="91440" tIns="45720" rIns="91440" bIns="45720" rtlCol="0" anchor="t">
            <a:normAutofit/>
          </a:bodyPr>
          <a:lstStyle/>
          <a:p>
            <a:r>
              <a:rPr lang="en-US" dirty="0">
                <a:ea typeface="+mj-lt"/>
                <a:cs typeface="+mj-lt"/>
              </a:rPr>
              <a:t>Containers have no guest OS and use the host’s operating system. So, they share relevant libraries &amp; resources as and when needed.</a:t>
            </a:r>
            <a:endParaRPr lang="en-US" dirty="0"/>
          </a:p>
          <a:p>
            <a:r>
              <a:rPr lang="en-US" dirty="0">
                <a:ea typeface="+mj-lt"/>
                <a:cs typeface="+mj-lt"/>
              </a:rPr>
              <a:t>Processing and execution of applications are very fast since applications specific binaries and libraries of containers run on the host kernel.</a:t>
            </a:r>
            <a:endParaRPr lang="en-US" dirty="0"/>
          </a:p>
          <a:p>
            <a:r>
              <a:rPr lang="en-US" dirty="0">
                <a:ea typeface="+mj-lt"/>
                <a:cs typeface="+mj-lt"/>
              </a:rPr>
              <a:t>Booting up a container takes only a fraction of a second, and also containers are lightweight and faster than Virtual Machines.</a:t>
            </a:r>
            <a:endParaRPr lang="en-US" dirty="0"/>
          </a:p>
          <a:p>
            <a:pPr marL="0" indent="0">
              <a:buNone/>
            </a:pPr>
            <a:endParaRPr lang="en-US" dirty="0"/>
          </a:p>
        </p:txBody>
      </p:sp>
    </p:spTree>
    <p:extLst>
      <p:ext uri="{BB962C8B-B14F-4D97-AF65-F5344CB8AC3E}">
        <p14:creationId xmlns:p14="http://schemas.microsoft.com/office/powerpoint/2010/main" val="2771547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6806D-EA19-4C00-BE40-3C4FC882F9C6}"/>
              </a:ext>
            </a:extLst>
          </p:cNvPr>
          <p:cNvSpPr>
            <a:spLocks noGrp="1"/>
          </p:cNvSpPr>
          <p:nvPr>
            <p:ph type="title"/>
          </p:nvPr>
        </p:nvSpPr>
        <p:spPr>
          <a:xfrm>
            <a:off x="648931" y="629266"/>
            <a:ext cx="4166510" cy="1622321"/>
          </a:xfrm>
        </p:spPr>
        <p:txBody>
          <a:bodyPr>
            <a:normAutofit/>
          </a:bodyPr>
          <a:lstStyle/>
          <a:p>
            <a:r>
              <a:rPr lang="en-US" dirty="0"/>
              <a:t>What is docker</a:t>
            </a:r>
          </a:p>
        </p:txBody>
      </p:sp>
      <p:sp>
        <p:nvSpPr>
          <p:cNvPr id="3" name="Content Placeholder 2">
            <a:extLst>
              <a:ext uri="{FF2B5EF4-FFF2-40B4-BE49-F238E27FC236}">
                <a16:creationId xmlns:a16="http://schemas.microsoft.com/office/drawing/2014/main" id="{5096E5FC-21EA-4B41-9D00-57298D74BF64}"/>
              </a:ext>
            </a:extLst>
          </p:cNvPr>
          <p:cNvSpPr>
            <a:spLocks noGrp="1"/>
          </p:cNvSpPr>
          <p:nvPr>
            <p:ph idx="1"/>
          </p:nvPr>
        </p:nvSpPr>
        <p:spPr>
          <a:xfrm>
            <a:off x="648931" y="2438400"/>
            <a:ext cx="4166509" cy="3785419"/>
          </a:xfrm>
        </p:spPr>
        <p:txBody>
          <a:bodyPr vert="horz" lIns="91440" tIns="45720" rIns="91440" bIns="45720" rtlCol="0">
            <a:normAutofit/>
          </a:bodyPr>
          <a:lstStyle/>
          <a:p>
            <a:r>
              <a:rPr lang="en-US" dirty="0">
                <a:ea typeface="+mj-lt"/>
                <a:cs typeface="+mj-lt"/>
              </a:rPr>
              <a:t>Docker is a platform which packages an application and all its dependencies together in the form of containers.</a:t>
            </a:r>
          </a:p>
          <a:p>
            <a:r>
              <a:rPr lang="en-US" dirty="0">
                <a:ea typeface="+mj-lt"/>
                <a:cs typeface="+mj-lt"/>
              </a:rPr>
              <a:t>This containerization aspect ensures that the application works in any environment.</a:t>
            </a:r>
          </a:p>
          <a:p>
            <a:endParaRPr lang="en-US" dirty="0"/>
          </a:p>
        </p:txBody>
      </p:sp>
      <p:sp>
        <p:nvSpPr>
          <p:cNvPr id="9" name="Freeform 31">
            <a:extLst>
              <a:ext uri="{FF2B5EF4-FFF2-40B4-BE49-F238E27FC236}">
                <a16:creationId xmlns:a16="http://schemas.microsoft.com/office/drawing/2014/main" id="{D6CEF2A9-EF08-4FB3-AFFB-C5F77AB6E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1" name="Rectangle 10">
            <a:extLst>
              <a:ext uri="{FF2B5EF4-FFF2-40B4-BE49-F238E27FC236}">
                <a16:creationId xmlns:a16="http://schemas.microsoft.com/office/drawing/2014/main" id="{4109C3C2-C0A8-4559-8462-8007573DF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5">
            <a:extLst>
              <a:ext uri="{FF2B5EF4-FFF2-40B4-BE49-F238E27FC236}">
                <a16:creationId xmlns:a16="http://schemas.microsoft.com/office/drawing/2014/main" id="{4C535542-B72A-4DE0-BE5A-5EA00508C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Picture 4" descr="Diagram&#10;&#10;Description automatically generated">
            <a:extLst>
              <a:ext uri="{FF2B5EF4-FFF2-40B4-BE49-F238E27FC236}">
                <a16:creationId xmlns:a16="http://schemas.microsoft.com/office/drawing/2014/main" id="{B0390E46-B2E1-460D-9E24-1482AABA31F8}"/>
              </a:ext>
            </a:extLst>
          </p:cNvPr>
          <p:cNvPicPr>
            <a:picLocks noChangeAspect="1"/>
          </p:cNvPicPr>
          <p:nvPr/>
        </p:nvPicPr>
        <p:blipFill>
          <a:blip r:embed="rId3"/>
          <a:stretch>
            <a:fillRect/>
          </a:stretch>
        </p:blipFill>
        <p:spPr>
          <a:xfrm>
            <a:off x="6093992" y="1542559"/>
            <a:ext cx="5449889" cy="4923066"/>
          </a:xfrm>
          <a:prstGeom prst="rect">
            <a:avLst/>
          </a:prstGeom>
          <a:effectLst/>
        </p:spPr>
      </p:pic>
      <p:sp>
        <p:nvSpPr>
          <p:cNvPr id="15" name="Rectangle 14">
            <a:extLst>
              <a:ext uri="{FF2B5EF4-FFF2-40B4-BE49-F238E27FC236}">
                <a16:creationId xmlns:a16="http://schemas.microsoft.com/office/drawing/2014/main" id="{11DF0705-615B-4CF3-A16F-8C14680D8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82502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CB9A6-3B2B-49A4-A01C-131C941EC277}"/>
              </a:ext>
            </a:extLst>
          </p:cNvPr>
          <p:cNvSpPr>
            <a:spLocks noGrp="1"/>
          </p:cNvSpPr>
          <p:nvPr>
            <p:ph type="title"/>
          </p:nvPr>
        </p:nvSpPr>
        <p:spPr>
          <a:xfrm>
            <a:off x="643855" y="1447799"/>
            <a:ext cx="3108626" cy="1444752"/>
          </a:xfrm>
        </p:spPr>
        <p:txBody>
          <a:bodyPr anchor="b">
            <a:normAutofit/>
          </a:bodyPr>
          <a:lstStyle/>
          <a:p>
            <a:pPr>
              <a:spcBef>
                <a:spcPts val="1000"/>
              </a:spcBef>
            </a:pPr>
            <a:r>
              <a:rPr lang="en-US" sz="3200" b="1">
                <a:ea typeface="+mj-lt"/>
                <a:cs typeface="+mj-lt"/>
              </a:rPr>
              <a:t>Docker Architecture?</a:t>
            </a:r>
            <a:endParaRPr lang="en-US" sz="3200">
              <a:ea typeface="+mj-lt"/>
              <a:cs typeface="+mj-lt"/>
            </a:endParaRPr>
          </a:p>
          <a:p>
            <a:endParaRPr lang="en-US" sz="3200"/>
          </a:p>
        </p:txBody>
      </p:sp>
      <p:sp>
        <p:nvSpPr>
          <p:cNvPr id="11" name="Freeform 11">
            <a:extLst>
              <a:ext uri="{FF2B5EF4-FFF2-40B4-BE49-F238E27FC236}">
                <a16:creationId xmlns:a16="http://schemas.microsoft.com/office/drawing/2014/main" id="{2FEA51AE-2D18-46BE-B2CA-B90B13168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3" name="Rectangle 12">
            <a:extLst>
              <a:ext uri="{FF2B5EF4-FFF2-40B4-BE49-F238E27FC236}">
                <a16:creationId xmlns:a16="http://schemas.microsoft.com/office/drawing/2014/main" id="{5E6A537E-C106-45AE-9BBB-3CE559441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5">
            <a:extLst>
              <a:ext uri="{FF2B5EF4-FFF2-40B4-BE49-F238E27FC236}">
                <a16:creationId xmlns:a16="http://schemas.microsoft.com/office/drawing/2014/main" id="{F918BA52-E4A7-4EEC-898E-C49023767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7" name="Rectangle 16">
            <a:extLst>
              <a:ext uri="{FF2B5EF4-FFF2-40B4-BE49-F238E27FC236}">
                <a16:creationId xmlns:a16="http://schemas.microsoft.com/office/drawing/2014/main" id="{86D3F3B7-282C-4DDC-AD1B-C497F2942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24DC4C1C-7454-4332-B625-58BEFF62798E}"/>
              </a:ext>
            </a:extLst>
          </p:cNvPr>
          <p:cNvSpPr>
            <a:spLocks noGrp="1"/>
          </p:cNvSpPr>
          <p:nvPr>
            <p:ph idx="1"/>
          </p:nvPr>
        </p:nvSpPr>
        <p:spPr>
          <a:xfrm>
            <a:off x="643855" y="3072385"/>
            <a:ext cx="3108057" cy="2947415"/>
          </a:xfrm>
        </p:spPr>
        <p:txBody>
          <a:bodyPr>
            <a:normAutofit/>
          </a:bodyPr>
          <a:lstStyle/>
          <a:p>
            <a:endParaRPr lang="en-US" sz="1400"/>
          </a:p>
        </p:txBody>
      </p:sp>
      <p:pic>
        <p:nvPicPr>
          <p:cNvPr id="4" name="Picture 4" descr="Graphical user interface, application&#10;&#10;Description automatically generated">
            <a:extLst>
              <a:ext uri="{FF2B5EF4-FFF2-40B4-BE49-F238E27FC236}">
                <a16:creationId xmlns:a16="http://schemas.microsoft.com/office/drawing/2014/main" id="{1CB347E4-1E51-459A-950E-E387292FB463}"/>
              </a:ext>
            </a:extLst>
          </p:cNvPr>
          <p:cNvPicPr>
            <a:picLocks noChangeAspect="1"/>
          </p:cNvPicPr>
          <p:nvPr/>
        </p:nvPicPr>
        <p:blipFill>
          <a:blip r:embed="rId3"/>
          <a:stretch>
            <a:fillRect/>
          </a:stretch>
        </p:blipFill>
        <p:spPr>
          <a:xfrm>
            <a:off x="4746527" y="1709803"/>
            <a:ext cx="7128450" cy="3731690"/>
          </a:xfrm>
          <a:prstGeom prst="rect">
            <a:avLst/>
          </a:prstGeom>
          <a:effectLst/>
        </p:spPr>
      </p:pic>
    </p:spTree>
    <p:extLst>
      <p:ext uri="{BB962C8B-B14F-4D97-AF65-F5344CB8AC3E}">
        <p14:creationId xmlns:p14="http://schemas.microsoft.com/office/powerpoint/2010/main" val="3906285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7CB49-9C89-4786-A158-528C22E44990}"/>
              </a:ext>
            </a:extLst>
          </p:cNvPr>
          <p:cNvSpPr>
            <a:spLocks noGrp="1"/>
          </p:cNvSpPr>
          <p:nvPr>
            <p:ph type="title"/>
          </p:nvPr>
        </p:nvSpPr>
        <p:spPr>
          <a:xfrm>
            <a:off x="635223" y="629266"/>
            <a:ext cx="3591142" cy="5594554"/>
          </a:xfrm>
        </p:spPr>
        <p:txBody>
          <a:bodyPr anchor="ctr">
            <a:normAutofit/>
          </a:bodyPr>
          <a:lstStyle/>
          <a:p>
            <a:r>
              <a:rPr lang="en-US" sz="4400" b="1" dirty="0"/>
              <a:t>Docker file, Images &amp; Containers</a:t>
            </a:r>
            <a:endParaRPr lang="en-US" sz="4400" dirty="0"/>
          </a:p>
          <a:p>
            <a:endParaRPr lang="en-US" sz="4400"/>
          </a:p>
        </p:txBody>
      </p:sp>
      <p:sp>
        <p:nvSpPr>
          <p:cNvPr id="44" name="Freeform 7">
            <a:extLst>
              <a:ext uri="{FF2B5EF4-FFF2-40B4-BE49-F238E27FC236}">
                <a16:creationId xmlns:a16="http://schemas.microsoft.com/office/drawing/2014/main" id="{AD488FAE-8A33-44D2-922D-E1A7E147D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46" name="Rectangle 45">
            <a:extLst>
              <a:ext uri="{FF2B5EF4-FFF2-40B4-BE49-F238E27FC236}">
                <a16:creationId xmlns:a16="http://schemas.microsoft.com/office/drawing/2014/main" id="{D1A684E7-FC3D-4F0E-9F70-C69B3BEFCA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5">
            <a:extLst>
              <a:ext uri="{FF2B5EF4-FFF2-40B4-BE49-F238E27FC236}">
                <a16:creationId xmlns:a16="http://schemas.microsoft.com/office/drawing/2014/main" id="{E284F65F-D81D-4196-A4FB-F1C7EAC555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50" name="Rectangle 49">
            <a:extLst>
              <a:ext uri="{FF2B5EF4-FFF2-40B4-BE49-F238E27FC236}">
                <a16:creationId xmlns:a16="http://schemas.microsoft.com/office/drawing/2014/main" id="{FE0E41EA-15C8-4C96-84B8-F9BBB96B5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1363461B-F903-401D-8CE8-EF23CD38F785}"/>
              </a:ext>
            </a:extLst>
          </p:cNvPr>
          <p:cNvSpPr>
            <a:spLocks noGrp="1"/>
          </p:cNvSpPr>
          <p:nvPr>
            <p:ph idx="1"/>
          </p:nvPr>
        </p:nvSpPr>
        <p:spPr>
          <a:xfrm>
            <a:off x="4343961" y="217137"/>
            <a:ext cx="7746677" cy="3970139"/>
          </a:xfrm>
        </p:spPr>
        <p:txBody>
          <a:bodyPr vert="horz" lIns="91440" tIns="45720" rIns="91440" bIns="45720" rtlCol="0" anchor="t">
            <a:normAutofit fontScale="92500" lnSpcReduction="20000"/>
          </a:bodyPr>
          <a:lstStyle/>
          <a:p>
            <a:r>
              <a:rPr lang="en-US" dirty="0">
                <a:solidFill>
                  <a:schemeClr val="bg1"/>
                </a:solidFill>
                <a:ea typeface="+mj-lt"/>
                <a:cs typeface="+mj-lt"/>
              </a:rPr>
              <a:t>A </a:t>
            </a:r>
            <a:r>
              <a:rPr lang="en-US" b="1" dirty="0" err="1">
                <a:solidFill>
                  <a:schemeClr val="bg1"/>
                </a:solidFill>
                <a:ea typeface="+mj-lt"/>
                <a:cs typeface="+mj-lt"/>
              </a:rPr>
              <a:t>Dockerfile</a:t>
            </a:r>
            <a:r>
              <a:rPr lang="en-US" b="1" dirty="0">
                <a:solidFill>
                  <a:schemeClr val="bg1"/>
                </a:solidFill>
                <a:ea typeface="+mj-lt"/>
                <a:cs typeface="+mj-lt"/>
              </a:rPr>
              <a:t> </a:t>
            </a:r>
            <a:r>
              <a:rPr lang="en-US" dirty="0">
                <a:solidFill>
                  <a:schemeClr val="bg1"/>
                </a:solidFill>
                <a:ea typeface="+mj-lt"/>
                <a:cs typeface="+mj-lt"/>
              </a:rPr>
              <a:t>is a text document which contains all the commands that a user can call on the command line to assemble an image. So, Docker can build images automatically by reading the instructions from a </a:t>
            </a:r>
            <a:r>
              <a:rPr lang="en-US" b="1" dirty="0" err="1">
                <a:solidFill>
                  <a:schemeClr val="bg1"/>
                </a:solidFill>
                <a:ea typeface="+mj-lt"/>
                <a:cs typeface="+mj-lt"/>
              </a:rPr>
              <a:t>Dockerfile</a:t>
            </a:r>
          </a:p>
          <a:p>
            <a:r>
              <a:rPr lang="en-US" b="1" dirty="0">
                <a:solidFill>
                  <a:schemeClr val="bg1"/>
                </a:solidFill>
                <a:ea typeface="+mj-lt"/>
                <a:cs typeface="+mj-lt"/>
              </a:rPr>
              <a:t>Docker</a:t>
            </a:r>
            <a:r>
              <a:rPr lang="en-US" b="1" dirty="0">
                <a:solidFill>
                  <a:srgbClr val="FFFFFF"/>
                </a:solidFill>
                <a:ea typeface="+mj-lt"/>
                <a:cs typeface="+mj-lt"/>
              </a:rPr>
              <a:t> </a:t>
            </a:r>
            <a:r>
              <a:rPr lang="en-US" b="1" dirty="0" err="1">
                <a:solidFill>
                  <a:schemeClr val="bg1"/>
                </a:solidFill>
                <a:ea typeface="+mj-lt"/>
                <a:cs typeface="+mj-lt"/>
              </a:rPr>
              <a:t>Image,</a:t>
            </a:r>
            <a:r>
              <a:rPr lang="en-US" sz="2100" dirty="0" err="1">
                <a:solidFill>
                  <a:schemeClr val="bg1"/>
                </a:solidFill>
                <a:ea typeface="+mj-lt"/>
                <a:cs typeface="+mj-lt"/>
              </a:rPr>
              <a:t>In</a:t>
            </a:r>
            <a:r>
              <a:rPr lang="en-US" sz="2100" dirty="0">
                <a:solidFill>
                  <a:schemeClr val="bg1"/>
                </a:solidFill>
                <a:ea typeface="+mj-lt"/>
                <a:cs typeface="+mj-lt"/>
              </a:rPr>
              <a:t> layman terms, Docker Image can be compared to a template which is used to create Docker Containers. So, these read-only templates are the building blocks of a Container. You can use docker run to run the image and create a container. </a:t>
            </a:r>
          </a:p>
          <a:p>
            <a:r>
              <a:rPr lang="en-US" sz="2100" b="1" dirty="0">
                <a:solidFill>
                  <a:schemeClr val="bg1"/>
                </a:solidFill>
                <a:ea typeface="+mj-lt"/>
                <a:cs typeface="+mj-lt"/>
              </a:rPr>
              <a:t>Docker Container, </a:t>
            </a:r>
            <a:r>
              <a:rPr lang="en-US" sz="2100" dirty="0">
                <a:solidFill>
                  <a:schemeClr val="bg1"/>
                </a:solidFill>
                <a:ea typeface="+mj-lt"/>
                <a:cs typeface="+mj-lt"/>
              </a:rPr>
              <a:t>it is a running instance of a Docker Image as they hold the entire package needed to run the application. So, these are basically the ready applications created from Docker Images which is the ultimate utility of Docker. </a:t>
            </a:r>
          </a:p>
          <a:p>
            <a:endParaRPr lang="en-US" sz="2100">
              <a:solidFill>
                <a:schemeClr val="bg1"/>
              </a:solidFill>
              <a:ea typeface="+mj-lt"/>
              <a:cs typeface="+mj-lt"/>
            </a:endParaRPr>
          </a:p>
        </p:txBody>
      </p:sp>
      <p:pic>
        <p:nvPicPr>
          <p:cNvPr id="4" name="Picture 4">
            <a:extLst>
              <a:ext uri="{FF2B5EF4-FFF2-40B4-BE49-F238E27FC236}">
                <a16:creationId xmlns:a16="http://schemas.microsoft.com/office/drawing/2014/main" id="{74AB4DD0-BA4D-4514-864D-E25CB09021B7}"/>
              </a:ext>
            </a:extLst>
          </p:cNvPr>
          <p:cNvPicPr>
            <a:picLocks noChangeAspect="1"/>
          </p:cNvPicPr>
          <p:nvPr/>
        </p:nvPicPr>
        <p:blipFill>
          <a:blip r:embed="rId3"/>
          <a:stretch>
            <a:fillRect/>
          </a:stretch>
        </p:blipFill>
        <p:spPr>
          <a:xfrm>
            <a:off x="4832792" y="4828548"/>
            <a:ext cx="6495847" cy="1461566"/>
          </a:xfrm>
          <a:prstGeom prst="rect">
            <a:avLst/>
          </a:prstGeom>
          <a:effectLst/>
        </p:spPr>
      </p:pic>
    </p:spTree>
    <p:extLst>
      <p:ext uri="{BB962C8B-B14F-4D97-AF65-F5344CB8AC3E}">
        <p14:creationId xmlns:p14="http://schemas.microsoft.com/office/powerpoint/2010/main" val="2251970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5FEB9-E2FD-4DDD-BFDD-F77153A14B46}"/>
              </a:ext>
            </a:extLst>
          </p:cNvPr>
          <p:cNvSpPr>
            <a:spLocks noGrp="1"/>
          </p:cNvSpPr>
          <p:nvPr>
            <p:ph type="title"/>
          </p:nvPr>
        </p:nvSpPr>
        <p:spPr/>
        <p:txBody>
          <a:bodyPr/>
          <a:lstStyle/>
          <a:p>
            <a:r>
              <a:rPr lang="en-US" dirty="0"/>
              <a:t>Docker Hub</a:t>
            </a:r>
          </a:p>
        </p:txBody>
      </p:sp>
      <p:sp>
        <p:nvSpPr>
          <p:cNvPr id="3" name="Content Placeholder 2">
            <a:extLst>
              <a:ext uri="{FF2B5EF4-FFF2-40B4-BE49-F238E27FC236}">
                <a16:creationId xmlns:a16="http://schemas.microsoft.com/office/drawing/2014/main" id="{26AAD112-87F7-4312-A39B-E6D305801764}"/>
              </a:ext>
            </a:extLst>
          </p:cNvPr>
          <p:cNvSpPr>
            <a:spLocks noGrp="1"/>
          </p:cNvSpPr>
          <p:nvPr>
            <p:ph idx="1"/>
          </p:nvPr>
        </p:nvSpPr>
        <p:spPr/>
        <p:txBody>
          <a:bodyPr vert="horz" lIns="91440" tIns="45720" rIns="91440" bIns="45720" rtlCol="0" anchor="t">
            <a:normAutofit/>
          </a:bodyPr>
          <a:lstStyle/>
          <a:p>
            <a:r>
              <a:rPr lang="en-US" dirty="0">
                <a:ea typeface="+mj-lt"/>
                <a:cs typeface="+mj-lt"/>
              </a:rPr>
              <a:t>Docker Images are stored in the Docker Registry</a:t>
            </a:r>
            <a:endParaRPr lang="en-US" dirty="0"/>
          </a:p>
          <a:p>
            <a:r>
              <a:rPr lang="en-US" dirty="0">
                <a:ea typeface="+mj-lt"/>
                <a:cs typeface="+mj-lt"/>
              </a:rPr>
              <a:t>It can be either a user’s local repository or a public repository like a Docker Hub which allows multiple users to collaborate in building an application.</a:t>
            </a:r>
          </a:p>
          <a:p>
            <a:r>
              <a:rPr lang="en-US" dirty="0"/>
              <a:t>Docker Hub is a hosted repository service provided by Docker for finding and sharing container images with your team.</a:t>
            </a:r>
          </a:p>
          <a:p>
            <a:r>
              <a:rPr lang="en-US" dirty="0"/>
              <a:t>Key Features like </a:t>
            </a:r>
            <a:r>
              <a:rPr lang="en-US" b="1" dirty="0"/>
              <a:t>Private/Public repos,</a:t>
            </a:r>
            <a:r>
              <a:rPr lang="en-US" b="1" dirty="0">
                <a:solidFill>
                  <a:schemeClr val="bg1"/>
                </a:solidFill>
                <a:ea typeface="+mj-lt"/>
                <a:cs typeface="+mj-lt"/>
              </a:rPr>
              <a:t> </a:t>
            </a:r>
            <a:r>
              <a:rPr lang="en-US" b="1" dirty="0">
                <a:ea typeface="+mj-lt"/>
                <a:cs typeface="+mj-lt"/>
              </a:rPr>
              <a:t>Automated Builds, Teams &amp; Organizations, Official Images</a:t>
            </a:r>
            <a:r>
              <a:rPr lang="en-US" dirty="0">
                <a:ea typeface="+mj-lt"/>
                <a:cs typeface="+mj-lt"/>
              </a:rPr>
              <a:t> </a:t>
            </a:r>
            <a:r>
              <a:rPr lang="en-US" dirty="0" err="1">
                <a:ea typeface="+mj-lt"/>
                <a:cs typeface="+mj-lt"/>
              </a:rPr>
              <a:t>etc</a:t>
            </a:r>
            <a:endParaRPr lang="en-US">
              <a:ea typeface="+mj-lt"/>
              <a:cs typeface="+mj-lt"/>
            </a:endParaRPr>
          </a:p>
          <a:p>
            <a:endParaRPr lang="en-US" dirty="0">
              <a:ea typeface="+mj-lt"/>
              <a:cs typeface="+mj-lt"/>
            </a:endParaRPr>
          </a:p>
          <a:p>
            <a:endParaRPr lang="en-US" dirty="0">
              <a:ea typeface="+mj-lt"/>
              <a:cs typeface="+mj-lt"/>
            </a:endParaRPr>
          </a:p>
          <a:p>
            <a:endParaRPr lang="en-US" b="1" dirty="0">
              <a:solidFill>
                <a:schemeClr val="bg1"/>
              </a:solidFill>
              <a:ea typeface="+mj-lt"/>
              <a:cs typeface="+mj-lt"/>
            </a:endParaRPr>
          </a:p>
          <a:p>
            <a:pPr lvl="1"/>
            <a:endParaRPr lang="en-US" dirty="0"/>
          </a:p>
        </p:txBody>
      </p:sp>
    </p:spTree>
    <p:extLst>
      <p:ext uri="{BB962C8B-B14F-4D97-AF65-F5344CB8AC3E}">
        <p14:creationId xmlns:p14="http://schemas.microsoft.com/office/powerpoint/2010/main" val="2410928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5D07D-3273-41C5-BF37-46A096F2136D}"/>
              </a:ext>
            </a:extLst>
          </p:cNvPr>
          <p:cNvSpPr>
            <a:spLocks noGrp="1"/>
          </p:cNvSpPr>
          <p:nvPr>
            <p:ph type="title"/>
          </p:nvPr>
        </p:nvSpPr>
        <p:spPr>
          <a:xfrm>
            <a:off x="643855" y="1447799"/>
            <a:ext cx="3108626" cy="1444752"/>
          </a:xfrm>
        </p:spPr>
        <p:txBody>
          <a:bodyPr anchor="b">
            <a:normAutofit/>
          </a:bodyPr>
          <a:lstStyle/>
          <a:p>
            <a:r>
              <a:rPr lang="en-US" sz="3200"/>
              <a:t>Basic commands</a:t>
            </a:r>
          </a:p>
        </p:txBody>
      </p:sp>
      <p:sp>
        <p:nvSpPr>
          <p:cNvPr id="11" name="Freeform 11">
            <a:extLst>
              <a:ext uri="{FF2B5EF4-FFF2-40B4-BE49-F238E27FC236}">
                <a16:creationId xmlns:a16="http://schemas.microsoft.com/office/drawing/2014/main" id="{2FEA51AE-2D18-46BE-B2CA-B90B13168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3" name="Rectangle 12">
            <a:extLst>
              <a:ext uri="{FF2B5EF4-FFF2-40B4-BE49-F238E27FC236}">
                <a16:creationId xmlns:a16="http://schemas.microsoft.com/office/drawing/2014/main" id="{5E6A537E-C106-45AE-9BBB-3CE559441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5">
            <a:extLst>
              <a:ext uri="{FF2B5EF4-FFF2-40B4-BE49-F238E27FC236}">
                <a16:creationId xmlns:a16="http://schemas.microsoft.com/office/drawing/2014/main" id="{F918BA52-E4A7-4EEC-898E-C49023767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7" name="Rectangle 16">
            <a:extLst>
              <a:ext uri="{FF2B5EF4-FFF2-40B4-BE49-F238E27FC236}">
                <a16:creationId xmlns:a16="http://schemas.microsoft.com/office/drawing/2014/main" id="{86D3F3B7-282C-4DDC-AD1B-C497F2942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209BC317-49F2-4EC3-9CEA-625D83C15D91}"/>
              </a:ext>
            </a:extLst>
          </p:cNvPr>
          <p:cNvSpPr>
            <a:spLocks noGrp="1"/>
          </p:cNvSpPr>
          <p:nvPr>
            <p:ph idx="1"/>
          </p:nvPr>
        </p:nvSpPr>
        <p:spPr>
          <a:xfrm>
            <a:off x="643855" y="3072385"/>
            <a:ext cx="3108057" cy="2947415"/>
          </a:xfrm>
        </p:spPr>
        <p:txBody>
          <a:bodyPr>
            <a:normAutofit/>
          </a:bodyPr>
          <a:lstStyle/>
          <a:p>
            <a:endParaRPr lang="en-US" sz="1400"/>
          </a:p>
        </p:txBody>
      </p:sp>
      <p:pic>
        <p:nvPicPr>
          <p:cNvPr id="4" name="Picture 4">
            <a:extLst>
              <a:ext uri="{FF2B5EF4-FFF2-40B4-BE49-F238E27FC236}">
                <a16:creationId xmlns:a16="http://schemas.microsoft.com/office/drawing/2014/main" id="{D39D8CCB-3C87-4F33-9725-D519E2E857A3}"/>
              </a:ext>
            </a:extLst>
          </p:cNvPr>
          <p:cNvPicPr>
            <a:picLocks noChangeAspect="1"/>
          </p:cNvPicPr>
          <p:nvPr/>
        </p:nvPicPr>
        <p:blipFill>
          <a:blip r:embed="rId3"/>
          <a:stretch>
            <a:fillRect/>
          </a:stretch>
        </p:blipFill>
        <p:spPr>
          <a:xfrm>
            <a:off x="5048451" y="1931202"/>
            <a:ext cx="6495847" cy="3605195"/>
          </a:xfrm>
          <a:prstGeom prst="rect">
            <a:avLst/>
          </a:prstGeom>
          <a:effectLst/>
        </p:spPr>
      </p:pic>
    </p:spTree>
    <p:extLst>
      <p:ext uri="{BB962C8B-B14F-4D97-AF65-F5344CB8AC3E}">
        <p14:creationId xmlns:p14="http://schemas.microsoft.com/office/powerpoint/2010/main" val="3544503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vt:lpstr>
      <vt:lpstr>Docker</vt:lpstr>
      <vt:lpstr>Agenda</vt:lpstr>
      <vt:lpstr>History Before Containerization</vt:lpstr>
      <vt:lpstr>Reason to use Containers</vt:lpstr>
      <vt:lpstr>What is docker</vt:lpstr>
      <vt:lpstr>Docker Architecture? </vt:lpstr>
      <vt:lpstr>Docker file, Images &amp; Containers </vt:lpstr>
      <vt:lpstr>Docker Hub</vt:lpstr>
      <vt:lpstr>Basic commands</vt:lpstr>
      <vt:lpstr>Thanks for 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213</cp:revision>
  <dcterms:created xsi:type="dcterms:W3CDTF">2021-06-21T18:03:28Z</dcterms:created>
  <dcterms:modified xsi:type="dcterms:W3CDTF">2021-06-23T08:51:10Z</dcterms:modified>
</cp:coreProperties>
</file>