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sldIdLst>
    <p:sldId id="257" r:id="rId5"/>
    <p:sldId id="258" r:id="rId6"/>
    <p:sldId id="263" r:id="rId7"/>
    <p:sldId id="262" r:id="rId8"/>
    <p:sldId id="261" r:id="rId9"/>
    <p:sldId id="260" r:id="rId10"/>
    <p:sldId id="264" r:id="rId11"/>
    <p:sldId id="265" r:id="rId12"/>
    <p:sldId id="266" r:id="rId13"/>
    <p:sldId id="267" r:id="rId14"/>
    <p:sldId id="268" r:id="rId15"/>
    <p:sldId id="269" r:id="rId16"/>
    <p:sldId id="270" r:id="rId17"/>
    <p:sldId id="272" r:id="rId18"/>
    <p:sldId id="271" r:id="rId19"/>
    <p:sldId id="275"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C3B36-44A3-CDD2-4B47-33D2D1839D99}" v="37" dt="2021-06-07T04:50:48.227"/>
    <p1510:client id="{1B4B014D-8308-474F-BDF0-CE6FC271DA9D}" v="311" dt="2021-06-13T10:39:05.520"/>
    <p1510:client id="{1FD33AB9-1E07-4C23-B8C1-D74F0F522373}" v="33" dt="2021-06-15T05:44:46.868"/>
    <p1510:client id="{2DC39BAA-73AB-D8E3-CA0B-13947C5F79DD}" v="43" dt="2021-06-06T11:24:52.681"/>
    <p1510:client id="{66880BBA-948D-441E-38C5-02D63ED7353B}" v="474" dt="2021-06-06T14:26:16.584"/>
    <p1510:client id="{927BF6D7-5D23-4F99-BA8F-A2A2370D5345}" v="1557" dt="2021-06-05T16:02:55.676"/>
    <p1510:client id="{A6DCB802-0C6F-410D-BD99-EC87F3D0D72D}" v="7" dt="2021-06-13T09:50:52.396"/>
    <p1510:client id="{D74B432D-F6C2-44EC-BF2A-EC1DF86FD9E2}" v="463" dt="2021-06-14T15:56:46.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neet Papneja" userId="S::puneet.papneja@coforgetech.com::cb27e2ce-26ba-45e8-bcb9-986825bf2b44" providerId="AD" clId="Web-{66880BBA-948D-441E-38C5-02D63ED7353B}"/>
    <pc:docChg chg="addSld modSld">
      <pc:chgData name="Puneet Papneja" userId="S::puneet.papneja@coforgetech.com::cb27e2ce-26ba-45e8-bcb9-986825bf2b44" providerId="AD" clId="Web-{66880BBA-948D-441E-38C5-02D63ED7353B}" dt="2021-06-06T14:26:16.584" v="233" actId="20577"/>
      <pc:docMkLst>
        <pc:docMk/>
      </pc:docMkLst>
      <pc:sldChg chg="addSp delSp modSp">
        <pc:chgData name="Puneet Papneja" userId="S::puneet.papneja@coforgetech.com::cb27e2ce-26ba-45e8-bcb9-986825bf2b44" providerId="AD" clId="Web-{66880BBA-948D-441E-38C5-02D63ED7353B}" dt="2021-06-06T14:08:04.464" v="8" actId="1076"/>
        <pc:sldMkLst>
          <pc:docMk/>
          <pc:sldMk cId="3502281645" sldId="269"/>
        </pc:sldMkLst>
        <pc:spChg chg="add del mod">
          <ac:chgData name="Puneet Papneja" userId="S::puneet.papneja@coforgetech.com::cb27e2ce-26ba-45e8-bcb9-986825bf2b44" providerId="AD" clId="Web-{66880BBA-948D-441E-38C5-02D63ED7353B}" dt="2021-06-06T14:07:58.073" v="7"/>
          <ac:spMkLst>
            <pc:docMk/>
            <pc:sldMk cId="3502281645" sldId="269"/>
            <ac:spMk id="4" creationId="{9F64AE21-1444-4F7D-9446-CFFB1210EDB2}"/>
          </ac:spMkLst>
        </pc:spChg>
        <pc:picChg chg="add mod ord">
          <ac:chgData name="Puneet Papneja" userId="S::puneet.papneja@coforgetech.com::cb27e2ce-26ba-45e8-bcb9-986825bf2b44" providerId="AD" clId="Web-{66880BBA-948D-441E-38C5-02D63ED7353B}" dt="2021-06-06T14:08:04.464" v="8" actId="1076"/>
          <ac:picMkLst>
            <pc:docMk/>
            <pc:sldMk cId="3502281645" sldId="269"/>
            <ac:picMk id="5" creationId="{6905D172-8AD8-4C09-B45A-C644F10144D4}"/>
          </ac:picMkLst>
        </pc:picChg>
        <pc:picChg chg="del">
          <ac:chgData name="Puneet Papneja" userId="S::puneet.papneja@coforgetech.com::cb27e2ce-26ba-45e8-bcb9-986825bf2b44" providerId="AD" clId="Web-{66880BBA-948D-441E-38C5-02D63ED7353B}" dt="2021-06-06T14:07:42.401" v="6"/>
          <ac:picMkLst>
            <pc:docMk/>
            <pc:sldMk cId="3502281645" sldId="269"/>
            <ac:picMk id="6" creationId="{21DB992D-D31F-4970-8DFC-318A144F2D9A}"/>
          </ac:picMkLst>
        </pc:picChg>
      </pc:sldChg>
      <pc:sldChg chg="addSp delSp modSp">
        <pc:chgData name="Puneet Papneja" userId="S::puneet.papneja@coforgetech.com::cb27e2ce-26ba-45e8-bcb9-986825bf2b44" providerId="AD" clId="Web-{66880BBA-948D-441E-38C5-02D63ED7353B}" dt="2021-06-06T14:07:37.917" v="5" actId="1076"/>
        <pc:sldMkLst>
          <pc:docMk/>
          <pc:sldMk cId="1398069626" sldId="270"/>
        </pc:sldMkLst>
        <pc:spChg chg="add del mod">
          <ac:chgData name="Puneet Papneja" userId="S::puneet.papneja@coforgetech.com::cb27e2ce-26ba-45e8-bcb9-986825bf2b44" providerId="AD" clId="Web-{66880BBA-948D-441E-38C5-02D63ED7353B}" dt="2021-06-06T14:06:59.853" v="1"/>
          <ac:spMkLst>
            <pc:docMk/>
            <pc:sldMk cId="1398069626" sldId="270"/>
            <ac:spMk id="4" creationId="{DC9B711D-FB04-4D5F-AC37-3002FDCF5424}"/>
          </ac:spMkLst>
        </pc:spChg>
        <pc:spChg chg="add del mod">
          <ac:chgData name="Puneet Papneja" userId="S::puneet.papneja@coforgetech.com::cb27e2ce-26ba-45e8-bcb9-986825bf2b44" providerId="AD" clId="Web-{66880BBA-948D-441E-38C5-02D63ED7353B}" dt="2021-06-06T14:07:34.510" v="4"/>
          <ac:spMkLst>
            <pc:docMk/>
            <pc:sldMk cId="1398069626" sldId="270"/>
            <ac:spMk id="10" creationId="{634BD2D1-E764-459F-93E2-2F9688A9D55F}"/>
          </ac:spMkLst>
        </pc:spChg>
        <pc:picChg chg="add mod ord">
          <ac:chgData name="Puneet Papneja" userId="S::puneet.papneja@coforgetech.com::cb27e2ce-26ba-45e8-bcb9-986825bf2b44" providerId="AD" clId="Web-{66880BBA-948D-441E-38C5-02D63ED7353B}" dt="2021-06-06T14:07:09.557" v="2" actId="1076"/>
          <ac:picMkLst>
            <pc:docMk/>
            <pc:sldMk cId="1398069626" sldId="270"/>
            <ac:picMk id="5" creationId="{4A59BAC1-4D95-400C-84C6-96F347124950}"/>
          </ac:picMkLst>
        </pc:picChg>
        <pc:picChg chg="del">
          <ac:chgData name="Puneet Papneja" userId="S::puneet.papneja@coforgetech.com::cb27e2ce-26ba-45e8-bcb9-986825bf2b44" providerId="AD" clId="Web-{66880BBA-948D-441E-38C5-02D63ED7353B}" dt="2021-06-06T14:05:28.398" v="0"/>
          <ac:picMkLst>
            <pc:docMk/>
            <pc:sldMk cId="1398069626" sldId="270"/>
            <ac:picMk id="6" creationId="{21DB992D-D31F-4970-8DFC-318A144F2D9A}"/>
          </ac:picMkLst>
        </pc:picChg>
        <pc:picChg chg="add mod ord">
          <ac:chgData name="Puneet Papneja" userId="S::puneet.papneja@coforgetech.com::cb27e2ce-26ba-45e8-bcb9-986825bf2b44" providerId="AD" clId="Web-{66880BBA-948D-441E-38C5-02D63ED7353B}" dt="2021-06-06T14:07:37.917" v="5" actId="1076"/>
          <ac:picMkLst>
            <pc:docMk/>
            <pc:sldMk cId="1398069626" sldId="270"/>
            <ac:picMk id="11" creationId="{FDD42930-BE20-43E5-A416-0C00EF876E9B}"/>
          </ac:picMkLst>
        </pc:picChg>
        <pc:picChg chg="del">
          <ac:chgData name="Puneet Papneja" userId="S::puneet.papneja@coforgetech.com::cb27e2ce-26ba-45e8-bcb9-986825bf2b44" providerId="AD" clId="Web-{66880BBA-948D-441E-38C5-02D63ED7353B}" dt="2021-06-06T14:07:11.885" v="3"/>
          <ac:picMkLst>
            <pc:docMk/>
            <pc:sldMk cId="1398069626" sldId="270"/>
            <ac:picMk id="12" creationId="{8371AA2E-F98F-47ED-9DD8-35CFD71FE896}"/>
          </ac:picMkLst>
        </pc:picChg>
      </pc:sldChg>
      <pc:sldChg chg="modSp new">
        <pc:chgData name="Puneet Papneja" userId="S::puneet.papneja@coforgetech.com::cb27e2ce-26ba-45e8-bcb9-986825bf2b44" providerId="AD" clId="Web-{66880BBA-948D-441E-38C5-02D63ED7353B}" dt="2021-06-06T14:26:16.584" v="233" actId="20577"/>
        <pc:sldMkLst>
          <pc:docMk/>
          <pc:sldMk cId="3820052607" sldId="271"/>
        </pc:sldMkLst>
        <pc:spChg chg="mod">
          <ac:chgData name="Puneet Papneja" userId="S::puneet.papneja@coforgetech.com::cb27e2ce-26ba-45e8-bcb9-986825bf2b44" providerId="AD" clId="Web-{66880BBA-948D-441E-38C5-02D63ED7353B}" dt="2021-06-06T14:09:18.435" v="28" actId="20577"/>
          <ac:spMkLst>
            <pc:docMk/>
            <pc:sldMk cId="3820052607" sldId="271"/>
            <ac:spMk id="2" creationId="{FAE81D94-B5C3-41C0-889C-0702CDC64AAB}"/>
          </ac:spMkLst>
        </pc:spChg>
        <pc:spChg chg="mod">
          <ac:chgData name="Puneet Papneja" userId="S::puneet.papneja@coforgetech.com::cb27e2ce-26ba-45e8-bcb9-986825bf2b44" providerId="AD" clId="Web-{66880BBA-948D-441E-38C5-02D63ED7353B}" dt="2021-06-06T14:09:04.247" v="13" actId="20577"/>
          <ac:spMkLst>
            <pc:docMk/>
            <pc:sldMk cId="3820052607" sldId="271"/>
            <ac:spMk id="3" creationId="{EBEDC9C4-0773-4C8B-9436-7D5D11809EBB}"/>
          </ac:spMkLst>
        </pc:spChg>
        <pc:spChg chg="mod">
          <ac:chgData name="Puneet Papneja" userId="S::puneet.papneja@coforgetech.com::cb27e2ce-26ba-45e8-bcb9-986825bf2b44" providerId="AD" clId="Web-{66880BBA-948D-441E-38C5-02D63ED7353B}" dt="2021-06-06T14:20:21.279" v="140" actId="20577"/>
          <ac:spMkLst>
            <pc:docMk/>
            <pc:sldMk cId="3820052607" sldId="271"/>
            <ac:spMk id="4" creationId="{2C748048-7357-4E03-86A6-7C7153D5404B}"/>
          </ac:spMkLst>
        </pc:spChg>
        <pc:spChg chg="mod">
          <ac:chgData name="Puneet Papneja" userId="S::puneet.papneja@coforgetech.com::cb27e2ce-26ba-45e8-bcb9-986825bf2b44" providerId="AD" clId="Web-{66880BBA-948D-441E-38C5-02D63ED7353B}" dt="2021-06-06T14:09:09.231" v="20" actId="20577"/>
          <ac:spMkLst>
            <pc:docMk/>
            <pc:sldMk cId="3820052607" sldId="271"/>
            <ac:spMk id="5" creationId="{F9486599-1599-400C-A100-2F4F016E9B8F}"/>
          </ac:spMkLst>
        </pc:spChg>
        <pc:spChg chg="mod">
          <ac:chgData name="Puneet Papneja" userId="S::puneet.papneja@coforgetech.com::cb27e2ce-26ba-45e8-bcb9-986825bf2b44" providerId="AD" clId="Web-{66880BBA-948D-441E-38C5-02D63ED7353B}" dt="2021-06-06T14:26:16.584" v="233" actId="20577"/>
          <ac:spMkLst>
            <pc:docMk/>
            <pc:sldMk cId="3820052607" sldId="271"/>
            <ac:spMk id="6" creationId="{FCCD6AE0-28BC-4BE1-A035-94F45F3662DA}"/>
          </ac:spMkLst>
        </pc:spChg>
      </pc:sldChg>
    </pc:docChg>
  </pc:docChgLst>
  <pc:docChgLst>
    <pc:chgData name="Puneet Papneja" userId="S::puneet.papneja@coforgetech.com::cb27e2ce-26ba-45e8-bcb9-986825bf2b44" providerId="AD" clId="Web-{1FD33AB9-1E07-4C23-B8C1-D74F0F522373}"/>
    <pc:docChg chg="modSld">
      <pc:chgData name="Puneet Papneja" userId="S::puneet.papneja@coforgetech.com::cb27e2ce-26ba-45e8-bcb9-986825bf2b44" providerId="AD" clId="Web-{1FD33AB9-1E07-4C23-B8C1-D74F0F522373}" dt="2021-06-15T05:44:46.868" v="15" actId="20577"/>
      <pc:docMkLst>
        <pc:docMk/>
      </pc:docMkLst>
      <pc:sldChg chg="modSp">
        <pc:chgData name="Puneet Papneja" userId="S::puneet.papneja@coforgetech.com::cb27e2ce-26ba-45e8-bcb9-986825bf2b44" providerId="AD" clId="Web-{1FD33AB9-1E07-4C23-B8C1-D74F0F522373}" dt="2021-06-15T05:44:46.868" v="15" actId="20577"/>
        <pc:sldMkLst>
          <pc:docMk/>
          <pc:sldMk cId="3820052607" sldId="271"/>
        </pc:sldMkLst>
        <pc:spChg chg="mod">
          <ac:chgData name="Puneet Papneja" userId="S::puneet.papneja@coforgetech.com::cb27e2ce-26ba-45e8-bcb9-986825bf2b44" providerId="AD" clId="Web-{1FD33AB9-1E07-4C23-B8C1-D74F0F522373}" dt="2021-06-15T05:44:46.868" v="15" actId="20577"/>
          <ac:spMkLst>
            <pc:docMk/>
            <pc:sldMk cId="3820052607" sldId="271"/>
            <ac:spMk id="6" creationId="{FCCD6AE0-28BC-4BE1-A035-94F45F3662DA}"/>
          </ac:spMkLst>
        </pc:spChg>
      </pc:sldChg>
    </pc:docChg>
  </pc:docChgLst>
  <pc:docChgLst>
    <pc:chgData name="Puneet Papneja" userId="S::puneet.papneja@coforgetech.com::cb27e2ce-26ba-45e8-bcb9-986825bf2b44" providerId="AD" clId="Web-{028C3B36-44A3-CDD2-4B47-33D2D1839D99}"/>
    <pc:docChg chg="modSld">
      <pc:chgData name="Puneet Papneja" userId="S::puneet.papneja@coforgetech.com::cb27e2ce-26ba-45e8-bcb9-986825bf2b44" providerId="AD" clId="Web-{028C3B36-44A3-CDD2-4B47-33D2D1839D99}" dt="2021-06-07T04:50:48.227" v="19" actId="20577"/>
      <pc:docMkLst>
        <pc:docMk/>
      </pc:docMkLst>
      <pc:sldChg chg="addSp delSp modSp">
        <pc:chgData name="Puneet Papneja" userId="S::puneet.papneja@coforgetech.com::cb27e2ce-26ba-45e8-bcb9-986825bf2b44" providerId="AD" clId="Web-{028C3B36-44A3-CDD2-4B47-33D2D1839D99}" dt="2021-06-07T04:50:48.227" v="19" actId="20577"/>
        <pc:sldMkLst>
          <pc:docMk/>
          <pc:sldMk cId="3820052607" sldId="271"/>
        </pc:sldMkLst>
        <pc:spChg chg="mod">
          <ac:chgData name="Puneet Papneja" userId="S::puneet.papneja@coforgetech.com::cb27e2ce-26ba-45e8-bcb9-986825bf2b44" providerId="AD" clId="Web-{028C3B36-44A3-CDD2-4B47-33D2D1839D99}" dt="2021-06-07T04:50:48.227" v="19" actId="20577"/>
          <ac:spMkLst>
            <pc:docMk/>
            <pc:sldMk cId="3820052607" sldId="271"/>
            <ac:spMk id="6" creationId="{FCCD6AE0-28BC-4BE1-A035-94F45F3662DA}"/>
          </ac:spMkLst>
        </pc:spChg>
        <pc:spChg chg="add del mod">
          <ac:chgData name="Puneet Papneja" userId="S::puneet.papneja@coforgetech.com::cb27e2ce-26ba-45e8-bcb9-986825bf2b44" providerId="AD" clId="Web-{028C3B36-44A3-CDD2-4B47-33D2D1839D99}" dt="2021-06-07T04:35:07.875" v="3"/>
          <ac:spMkLst>
            <pc:docMk/>
            <pc:sldMk cId="3820052607" sldId="271"/>
            <ac:spMk id="7" creationId="{5C6CA2EC-330A-497B-9EF4-5417FAD9B373}"/>
          </ac:spMkLst>
        </pc:spChg>
        <pc:spChg chg="add mod">
          <ac:chgData name="Puneet Papneja" userId="S::puneet.papneja@coforgetech.com::cb27e2ce-26ba-45e8-bcb9-986825bf2b44" providerId="AD" clId="Web-{028C3B36-44A3-CDD2-4B47-33D2D1839D99}" dt="2021-06-07T04:35:31.954" v="17" actId="20577"/>
          <ac:spMkLst>
            <pc:docMk/>
            <pc:sldMk cId="3820052607" sldId="271"/>
            <ac:spMk id="8" creationId="{4D0938F7-6F33-4481-9783-46FAB8E92A14}"/>
          </ac:spMkLst>
        </pc:spChg>
      </pc:sldChg>
    </pc:docChg>
  </pc:docChgLst>
  <pc:docChgLst>
    <pc:chgData name="Puneet Papneja" userId="S::puneet.papneja@coforgetech.com::cb27e2ce-26ba-45e8-bcb9-986825bf2b44" providerId="AD" clId="Web-{927BF6D7-5D23-4F99-BA8F-A2A2370D5345}"/>
    <pc:docChg chg="addSld delSld modSld sldOrd addMainMaster delMainMaster">
      <pc:chgData name="Puneet Papneja" userId="S::puneet.papneja@coforgetech.com::cb27e2ce-26ba-45e8-bcb9-986825bf2b44" providerId="AD" clId="Web-{927BF6D7-5D23-4F99-BA8F-A2A2370D5345}" dt="2021-06-05T16:02:55.676" v="1104" actId="1076"/>
      <pc:docMkLst>
        <pc:docMk/>
      </pc:docMkLst>
      <pc:sldChg chg="addSp delSp modSp del mod setBg modClrScheme addAnim delAnim delDesignElem chgLayout">
        <pc:chgData name="Puneet Papneja" userId="S::puneet.papneja@coforgetech.com::cb27e2ce-26ba-45e8-bcb9-986825bf2b44" providerId="AD" clId="Web-{927BF6D7-5D23-4F99-BA8F-A2A2370D5345}" dt="2021-06-05T06:22:58.859" v="255"/>
        <pc:sldMkLst>
          <pc:docMk/>
          <pc:sldMk cId="109857222" sldId="256"/>
        </pc:sldMkLst>
        <pc:spChg chg="mod ord">
          <ac:chgData name="Puneet Papneja" userId="S::puneet.papneja@coforgetech.com::cb27e2ce-26ba-45e8-bcb9-986825bf2b44" providerId="AD" clId="Web-{927BF6D7-5D23-4F99-BA8F-A2A2370D5345}" dt="2021-06-05T06:03:17.562" v="30" actId="20577"/>
          <ac:spMkLst>
            <pc:docMk/>
            <pc:sldMk cId="109857222" sldId="256"/>
            <ac:spMk id="2" creationId="{00000000-0000-0000-0000-000000000000}"/>
          </ac:spMkLst>
        </pc:spChg>
        <pc:spChg chg="mod ord">
          <ac:chgData name="Puneet Papneja" userId="S::puneet.papneja@coforgetech.com::cb27e2ce-26ba-45e8-bcb9-986825bf2b44" providerId="AD" clId="Web-{927BF6D7-5D23-4F99-BA8F-A2A2370D5345}" dt="2021-06-05T06:18:58.806" v="143" actId="20577"/>
          <ac:spMkLst>
            <pc:docMk/>
            <pc:sldMk cId="109857222" sldId="256"/>
            <ac:spMk id="3" creationId="{00000000-0000-0000-0000-000000000000}"/>
          </ac:spMkLst>
        </pc:spChg>
        <pc:spChg chg="add del">
          <ac:chgData name="Puneet Papneja" userId="S::puneet.papneja@coforgetech.com::cb27e2ce-26ba-45e8-bcb9-986825bf2b44" providerId="AD" clId="Web-{927BF6D7-5D23-4F99-BA8F-A2A2370D5345}" dt="2021-06-05T06:02:38.421" v="19"/>
          <ac:spMkLst>
            <pc:docMk/>
            <pc:sldMk cId="109857222" sldId="256"/>
            <ac:spMk id="5" creationId="{34BFB7C5-23B6-4047-BF5E-F9EEBB437CD0}"/>
          </ac:spMkLst>
        </pc:spChg>
        <pc:spChg chg="add del">
          <ac:chgData name="Puneet Papneja" userId="S::puneet.papneja@coforgetech.com::cb27e2ce-26ba-45e8-bcb9-986825bf2b44" providerId="AD" clId="Web-{927BF6D7-5D23-4F99-BA8F-A2A2370D5345}" dt="2021-06-05T06:02:38.421" v="19"/>
          <ac:spMkLst>
            <pc:docMk/>
            <pc:sldMk cId="109857222" sldId="256"/>
            <ac:spMk id="6" creationId="{D37DA931-62D6-4B32-9103-84C0960AEA6D}"/>
          </ac:spMkLst>
        </pc:spChg>
        <pc:spChg chg="add del">
          <ac:chgData name="Puneet Papneja" userId="S::puneet.papneja@coforgetech.com::cb27e2ce-26ba-45e8-bcb9-986825bf2b44" providerId="AD" clId="Web-{927BF6D7-5D23-4F99-BA8F-A2A2370D5345}" dt="2021-06-05T06:02:36.233" v="17"/>
          <ac:spMkLst>
            <pc:docMk/>
            <pc:sldMk cId="109857222" sldId="256"/>
            <ac:spMk id="7" creationId="{5EC7AA7E-81E8-4755-AC3D-2CE40312D0C6}"/>
          </ac:spMkLst>
        </pc:spChg>
        <pc:spChg chg="add del">
          <ac:chgData name="Puneet Papneja" userId="S::puneet.papneja@coforgetech.com::cb27e2ce-26ba-45e8-bcb9-986825bf2b44" providerId="AD" clId="Web-{927BF6D7-5D23-4F99-BA8F-A2A2370D5345}" dt="2021-06-05T06:02:45.859" v="25"/>
          <ac:spMkLst>
            <pc:docMk/>
            <pc:sldMk cId="109857222" sldId="256"/>
            <ac:spMk id="8" creationId="{DF43132E-D4DF-4A83-9344-A782D0F5D9F6}"/>
          </ac:spMkLst>
        </pc:spChg>
        <pc:spChg chg="add del">
          <ac:chgData name="Puneet Papneja" userId="S::puneet.papneja@coforgetech.com::cb27e2ce-26ba-45e8-bcb9-986825bf2b44" providerId="AD" clId="Web-{927BF6D7-5D23-4F99-BA8F-A2A2370D5345}" dt="2021-06-05T06:02:36.233" v="17"/>
          <ac:spMkLst>
            <pc:docMk/>
            <pc:sldMk cId="109857222" sldId="256"/>
            <ac:spMk id="9" creationId="{ED188C2F-B457-4F86-B4B4-79703666D718}"/>
          </ac:spMkLst>
        </pc:spChg>
        <pc:spChg chg="add del">
          <ac:chgData name="Puneet Papneja" userId="S::puneet.papneja@coforgetech.com::cb27e2ce-26ba-45e8-bcb9-986825bf2b44" providerId="AD" clId="Web-{927BF6D7-5D23-4F99-BA8F-A2A2370D5345}" dt="2021-06-05T06:02:36.233" v="17"/>
          <ac:spMkLst>
            <pc:docMk/>
            <pc:sldMk cId="109857222" sldId="256"/>
            <ac:spMk id="11" creationId="{33B956FD-3E35-4658-9C8B-3A48FD2DB42C}"/>
          </ac:spMkLst>
        </pc:spChg>
        <pc:spChg chg="add del">
          <ac:chgData name="Puneet Papneja" userId="S::puneet.papneja@coforgetech.com::cb27e2ce-26ba-45e8-bcb9-986825bf2b44" providerId="AD" clId="Web-{927BF6D7-5D23-4F99-BA8F-A2A2370D5345}" dt="2021-06-05T06:02:38.421" v="19"/>
          <ac:spMkLst>
            <pc:docMk/>
            <pc:sldMk cId="109857222" sldId="256"/>
            <ac:spMk id="12" creationId="{4695E140-9B6E-43E9-B17E-CDFE3FCA8AFB}"/>
          </ac:spMkLst>
        </pc:spChg>
        <pc:spChg chg="add del">
          <ac:chgData name="Puneet Papneja" userId="S::puneet.papneja@coforgetech.com::cb27e2ce-26ba-45e8-bcb9-986825bf2b44" providerId="AD" clId="Web-{927BF6D7-5D23-4F99-BA8F-A2A2370D5345}" dt="2021-06-05T06:02:36.233" v="17"/>
          <ac:spMkLst>
            <pc:docMk/>
            <pc:sldMk cId="109857222" sldId="256"/>
            <ac:spMk id="13" creationId="{A1BC678D-D15E-4FC5-8CBF-5308E841AF57}"/>
          </ac:spMkLst>
        </pc:spChg>
        <pc:spChg chg="add del">
          <ac:chgData name="Puneet Papneja" userId="S::puneet.papneja@coforgetech.com::cb27e2ce-26ba-45e8-bcb9-986825bf2b44" providerId="AD" clId="Web-{927BF6D7-5D23-4F99-BA8F-A2A2370D5345}" dt="2021-06-05T06:02:38.421" v="19"/>
          <ac:spMkLst>
            <pc:docMk/>
            <pc:sldMk cId="109857222" sldId="256"/>
            <ac:spMk id="14" creationId="{FBC3CD9F-A361-4496-A6E0-24338B2A6901}"/>
          </ac:spMkLst>
        </pc:spChg>
        <pc:cxnChg chg="add del">
          <ac:chgData name="Puneet Papneja" userId="S::puneet.papneja@coforgetech.com::cb27e2ce-26ba-45e8-bcb9-986825bf2b44" providerId="AD" clId="Web-{927BF6D7-5D23-4F99-BA8F-A2A2370D5345}" dt="2021-06-05T06:02:45.859" v="25"/>
          <ac:cxnSpMkLst>
            <pc:docMk/>
            <pc:sldMk cId="109857222" sldId="256"/>
            <ac:cxnSpMk id="10" creationId="{6AA24BC1-1577-4586-AD7A-417660E37253}"/>
          </ac:cxnSpMkLst>
        </pc:cxnChg>
      </pc:sldChg>
      <pc:sldChg chg="addSp delSp modSp new mod setBg modClrScheme setClrOvrMap delDesignElem chgLayout">
        <pc:chgData name="Puneet Papneja" userId="S::puneet.papneja@coforgetech.com::cb27e2ce-26ba-45e8-bcb9-986825bf2b44" providerId="AD" clId="Web-{927BF6D7-5D23-4F99-BA8F-A2A2370D5345}" dt="2021-06-05T14:18:20.100" v="965" actId="20577"/>
        <pc:sldMkLst>
          <pc:docMk/>
          <pc:sldMk cId="1184142150" sldId="257"/>
        </pc:sldMkLst>
        <pc:spChg chg="mod ord">
          <ac:chgData name="Puneet Papneja" userId="S::puneet.papneja@coforgetech.com::cb27e2ce-26ba-45e8-bcb9-986825bf2b44" providerId="AD" clId="Web-{927BF6D7-5D23-4F99-BA8F-A2A2370D5345}" dt="2021-06-05T06:58:49.088" v="629"/>
          <ac:spMkLst>
            <pc:docMk/>
            <pc:sldMk cId="1184142150" sldId="257"/>
            <ac:spMk id="2" creationId="{D84CD375-44C4-4066-BF4C-E800BF0435F2}"/>
          </ac:spMkLst>
        </pc:spChg>
        <pc:spChg chg="mod ord">
          <ac:chgData name="Puneet Papneja" userId="S::puneet.papneja@coforgetech.com::cb27e2ce-26ba-45e8-bcb9-986825bf2b44" providerId="AD" clId="Web-{927BF6D7-5D23-4F99-BA8F-A2A2370D5345}" dt="2021-06-05T06:58:49.088" v="629"/>
          <ac:spMkLst>
            <pc:docMk/>
            <pc:sldMk cId="1184142150" sldId="257"/>
            <ac:spMk id="3" creationId="{FB9E9382-A998-4842-B5F1-ECBB41054A15}"/>
          </ac:spMkLst>
        </pc:spChg>
        <pc:spChg chg="mod ord">
          <ac:chgData name="Puneet Papneja" userId="S::puneet.papneja@coforgetech.com::cb27e2ce-26ba-45e8-bcb9-986825bf2b44" providerId="AD" clId="Web-{927BF6D7-5D23-4F99-BA8F-A2A2370D5345}" dt="2021-06-05T14:18:20.100" v="965" actId="20577"/>
          <ac:spMkLst>
            <pc:docMk/>
            <pc:sldMk cId="1184142150" sldId="257"/>
            <ac:spMk id="4" creationId="{7FCDF02C-858D-4BD3-8C94-7B6E858553A2}"/>
          </ac:spMkLst>
        </pc:spChg>
        <pc:spChg chg="add del">
          <ac:chgData name="Puneet Papneja" userId="S::puneet.papneja@coforgetech.com::cb27e2ce-26ba-45e8-bcb9-986825bf2b44" providerId="AD" clId="Web-{927BF6D7-5D23-4F99-BA8F-A2A2370D5345}" dt="2021-06-05T06:57:20.460" v="621"/>
          <ac:spMkLst>
            <pc:docMk/>
            <pc:sldMk cId="1184142150" sldId="257"/>
            <ac:spMk id="9" creationId="{10F24D38-B79E-44B4-830E-043F45D96DC2}"/>
          </ac:spMkLst>
        </pc:spChg>
        <pc:cxnChg chg="add del">
          <ac:chgData name="Puneet Papneja" userId="S::puneet.papneja@coforgetech.com::cb27e2ce-26ba-45e8-bcb9-986825bf2b44" providerId="AD" clId="Web-{927BF6D7-5D23-4F99-BA8F-A2A2370D5345}" dt="2021-06-05T06:57:20.460" v="621"/>
          <ac:cxnSpMkLst>
            <pc:docMk/>
            <pc:sldMk cId="1184142150" sldId="257"/>
            <ac:cxnSpMk id="11" creationId="{FC469874-256B-45B3-A79C-7591B4BA1ECC}"/>
          </ac:cxnSpMkLst>
        </pc:cxnChg>
      </pc:sldChg>
      <pc:sldChg chg="addSp delSp modSp new mod modClrScheme chgLayout">
        <pc:chgData name="Puneet Papneja" userId="S::puneet.papneja@coforgetech.com::cb27e2ce-26ba-45e8-bcb9-986825bf2b44" providerId="AD" clId="Web-{927BF6D7-5D23-4F99-BA8F-A2A2370D5345}" dt="2021-06-05T06:59:53.652" v="640" actId="1076"/>
        <pc:sldMkLst>
          <pc:docMk/>
          <pc:sldMk cId="2673225820" sldId="258"/>
        </pc:sldMkLst>
        <pc:spChg chg="mod ord">
          <ac:chgData name="Puneet Papneja" userId="S::puneet.papneja@coforgetech.com::cb27e2ce-26ba-45e8-bcb9-986825bf2b44" providerId="AD" clId="Web-{927BF6D7-5D23-4F99-BA8F-A2A2370D5345}" dt="2021-06-05T06:58:49.088" v="629"/>
          <ac:spMkLst>
            <pc:docMk/>
            <pc:sldMk cId="2673225820" sldId="258"/>
            <ac:spMk id="2" creationId="{36F9597D-6D6B-43D3-9B51-48866CFE998B}"/>
          </ac:spMkLst>
        </pc:spChg>
        <pc:spChg chg="mod ord">
          <ac:chgData name="Puneet Papneja" userId="S::puneet.papneja@coforgetech.com::cb27e2ce-26ba-45e8-bcb9-986825bf2b44" providerId="AD" clId="Web-{927BF6D7-5D23-4F99-BA8F-A2A2370D5345}" dt="2021-06-05T06:58:49.088" v="629"/>
          <ac:spMkLst>
            <pc:docMk/>
            <pc:sldMk cId="2673225820" sldId="258"/>
            <ac:spMk id="3" creationId="{B6EECAA6-D1E2-44B7-B84A-15068FCB6AB3}"/>
          </ac:spMkLst>
        </pc:spChg>
        <pc:spChg chg="add mod">
          <ac:chgData name="Puneet Papneja" userId="S::puneet.papneja@coforgetech.com::cb27e2ce-26ba-45e8-bcb9-986825bf2b44" providerId="AD" clId="Web-{927BF6D7-5D23-4F99-BA8F-A2A2370D5345}" dt="2021-06-05T06:59:53.652" v="640" actId="1076"/>
          <ac:spMkLst>
            <pc:docMk/>
            <pc:sldMk cId="2673225820" sldId="258"/>
            <ac:spMk id="4" creationId="{81834269-B0E2-4559-945C-6AA765EAE462}"/>
          </ac:spMkLst>
        </pc:spChg>
        <pc:spChg chg="add mod">
          <ac:chgData name="Puneet Papneja" userId="S::puneet.papneja@coforgetech.com::cb27e2ce-26ba-45e8-bcb9-986825bf2b44" providerId="AD" clId="Web-{927BF6D7-5D23-4F99-BA8F-A2A2370D5345}" dt="2021-06-05T06:28:16.633" v="284"/>
          <ac:spMkLst>
            <pc:docMk/>
            <pc:sldMk cId="2673225820" sldId="258"/>
            <ac:spMk id="5" creationId="{442D2190-ACB4-4A42-AD81-4F109F863C0B}"/>
          </ac:spMkLst>
        </pc:spChg>
        <pc:spChg chg="add mod">
          <ac:chgData name="Puneet Papneja" userId="S::puneet.papneja@coforgetech.com::cb27e2ce-26ba-45e8-bcb9-986825bf2b44" providerId="AD" clId="Web-{927BF6D7-5D23-4F99-BA8F-A2A2370D5345}" dt="2021-06-05T06:48:35.243" v="559"/>
          <ac:spMkLst>
            <pc:docMk/>
            <pc:sldMk cId="2673225820" sldId="258"/>
            <ac:spMk id="6" creationId="{396691E9-A6E8-406E-BCE6-BBADA4380CE3}"/>
          </ac:spMkLst>
        </pc:spChg>
        <pc:spChg chg="add mod">
          <ac:chgData name="Puneet Papneja" userId="S::puneet.papneja@coforgetech.com::cb27e2ce-26ba-45e8-bcb9-986825bf2b44" providerId="AD" clId="Web-{927BF6D7-5D23-4F99-BA8F-A2A2370D5345}" dt="2021-06-05T06:48:40.040" v="560" actId="20577"/>
          <ac:spMkLst>
            <pc:docMk/>
            <pc:sldMk cId="2673225820" sldId="258"/>
            <ac:spMk id="7" creationId="{026BE573-3E6B-40BB-9228-5707BCB70A0C}"/>
          </ac:spMkLst>
        </pc:spChg>
        <pc:spChg chg="add mod">
          <ac:chgData name="Puneet Papneja" userId="S::puneet.papneja@coforgetech.com::cb27e2ce-26ba-45e8-bcb9-986825bf2b44" providerId="AD" clId="Web-{927BF6D7-5D23-4F99-BA8F-A2A2370D5345}" dt="2021-06-05T06:34:16.627" v="409"/>
          <ac:spMkLst>
            <pc:docMk/>
            <pc:sldMk cId="2673225820" sldId="258"/>
            <ac:spMk id="8" creationId="{64747E92-E82C-4B6E-813E-302F5F2CDCA0}"/>
          </ac:spMkLst>
        </pc:spChg>
        <pc:spChg chg="add mod">
          <ac:chgData name="Puneet Papneja" userId="S::puneet.papneja@coforgetech.com::cb27e2ce-26ba-45e8-bcb9-986825bf2b44" providerId="AD" clId="Web-{927BF6D7-5D23-4F99-BA8F-A2A2370D5345}" dt="2021-06-05T06:35:58.192" v="412"/>
          <ac:spMkLst>
            <pc:docMk/>
            <pc:sldMk cId="2673225820" sldId="258"/>
            <ac:spMk id="9" creationId="{3F9FBC91-CEE1-4FD9-AD8E-CD97D829F2B6}"/>
          </ac:spMkLst>
        </pc:spChg>
        <pc:spChg chg="add mod">
          <ac:chgData name="Puneet Papneja" userId="S::puneet.papneja@coforgetech.com::cb27e2ce-26ba-45e8-bcb9-986825bf2b44" providerId="AD" clId="Web-{927BF6D7-5D23-4F99-BA8F-A2A2370D5345}" dt="2021-06-05T06:48:52.650" v="563"/>
          <ac:spMkLst>
            <pc:docMk/>
            <pc:sldMk cId="2673225820" sldId="258"/>
            <ac:spMk id="10" creationId="{E225A5CE-C84E-4EBF-BF82-6A5F551DDEE7}"/>
          </ac:spMkLst>
        </pc:spChg>
        <pc:spChg chg="add mod">
          <ac:chgData name="Puneet Papneja" userId="S::puneet.papneja@coforgetech.com::cb27e2ce-26ba-45e8-bcb9-986825bf2b44" providerId="AD" clId="Web-{927BF6D7-5D23-4F99-BA8F-A2A2370D5345}" dt="2021-06-05T06:48:47.306" v="561"/>
          <ac:spMkLst>
            <pc:docMk/>
            <pc:sldMk cId="2673225820" sldId="258"/>
            <ac:spMk id="11" creationId="{D61B32FA-27D5-4F1B-A8DD-6AC34A1DE567}"/>
          </ac:spMkLst>
        </pc:spChg>
        <pc:spChg chg="add del">
          <ac:chgData name="Puneet Papneja" userId="S::puneet.papneja@coforgetech.com::cb27e2ce-26ba-45e8-bcb9-986825bf2b44" providerId="AD" clId="Web-{927BF6D7-5D23-4F99-BA8F-A2A2370D5345}" dt="2021-06-05T06:38:04.430" v="453"/>
          <ac:spMkLst>
            <pc:docMk/>
            <pc:sldMk cId="2673225820" sldId="258"/>
            <ac:spMk id="12" creationId="{5EB0CEE7-FFE1-43BB-88AD-AB0418454E59}"/>
          </ac:spMkLst>
        </pc:spChg>
        <pc:spChg chg="add mod">
          <ac:chgData name="Puneet Papneja" userId="S::puneet.papneja@coforgetech.com::cb27e2ce-26ba-45e8-bcb9-986825bf2b44" providerId="AD" clId="Web-{927BF6D7-5D23-4F99-BA8F-A2A2370D5345}" dt="2021-06-05T06:38:18.961" v="456"/>
          <ac:spMkLst>
            <pc:docMk/>
            <pc:sldMk cId="2673225820" sldId="258"/>
            <ac:spMk id="13" creationId="{1BA36BB1-034E-4E06-B7C7-DE67D1C2B6AB}"/>
          </ac:spMkLst>
        </pc:spChg>
        <pc:spChg chg="add mod">
          <ac:chgData name="Puneet Papneja" userId="S::puneet.papneja@coforgetech.com::cb27e2ce-26ba-45e8-bcb9-986825bf2b44" providerId="AD" clId="Web-{927BF6D7-5D23-4F99-BA8F-A2A2370D5345}" dt="2021-06-05T06:48:55.806" v="564"/>
          <ac:spMkLst>
            <pc:docMk/>
            <pc:sldMk cId="2673225820" sldId="258"/>
            <ac:spMk id="14" creationId="{BDEE5B5E-FAEE-4A12-835A-38C9BD419B4B}"/>
          </ac:spMkLst>
        </pc:spChg>
      </pc:sldChg>
      <pc:sldChg chg="addSp delSp modSp new del">
        <pc:chgData name="Puneet Papneja" userId="S::puneet.papneja@coforgetech.com::cb27e2ce-26ba-45e8-bcb9-986825bf2b44" providerId="AD" clId="Web-{927BF6D7-5D23-4F99-BA8F-A2A2370D5345}" dt="2021-06-05T06:55:08.222" v="603"/>
        <pc:sldMkLst>
          <pc:docMk/>
          <pc:sldMk cId="3695914169" sldId="259"/>
        </pc:sldMkLst>
        <pc:spChg chg="mod">
          <ac:chgData name="Puneet Papneja" userId="S::puneet.papneja@coforgetech.com::cb27e2ce-26ba-45e8-bcb9-986825bf2b44" providerId="AD" clId="Web-{927BF6D7-5D23-4F99-BA8F-A2A2370D5345}" dt="2021-06-05T06:42:55.906" v="504" actId="20577"/>
          <ac:spMkLst>
            <pc:docMk/>
            <pc:sldMk cId="3695914169" sldId="259"/>
            <ac:spMk id="2" creationId="{1C80F22C-8740-4C28-9F8E-8E170A8FCEBB}"/>
          </ac:spMkLst>
        </pc:spChg>
        <pc:spChg chg="mod">
          <ac:chgData name="Puneet Papneja" userId="S::puneet.papneja@coforgetech.com::cb27e2ce-26ba-45e8-bcb9-986825bf2b44" providerId="AD" clId="Web-{927BF6D7-5D23-4F99-BA8F-A2A2370D5345}" dt="2021-06-05T06:42:58.391" v="505" actId="20577"/>
          <ac:spMkLst>
            <pc:docMk/>
            <pc:sldMk cId="3695914169" sldId="259"/>
            <ac:spMk id="3" creationId="{95AE7174-7245-4864-8108-6AC75AFD19E9}"/>
          </ac:spMkLst>
        </pc:spChg>
        <pc:spChg chg="add mod">
          <ac:chgData name="Puneet Papneja" userId="S::puneet.papneja@coforgetech.com::cb27e2ce-26ba-45e8-bcb9-986825bf2b44" providerId="AD" clId="Web-{927BF6D7-5D23-4F99-BA8F-A2A2370D5345}" dt="2021-06-05T06:54:02.236" v="598"/>
          <ac:spMkLst>
            <pc:docMk/>
            <pc:sldMk cId="3695914169" sldId="259"/>
            <ac:spMk id="5" creationId="{AD7900E0-633E-40FA-8E96-4E7C743C6E64}"/>
          </ac:spMkLst>
        </pc:spChg>
        <pc:spChg chg="add mod">
          <ac:chgData name="Puneet Papneja" userId="S::puneet.papneja@coforgetech.com::cb27e2ce-26ba-45e8-bcb9-986825bf2b44" providerId="AD" clId="Web-{927BF6D7-5D23-4F99-BA8F-A2A2370D5345}" dt="2021-06-05T06:48:20.852" v="555"/>
          <ac:spMkLst>
            <pc:docMk/>
            <pc:sldMk cId="3695914169" sldId="259"/>
            <ac:spMk id="7" creationId="{C1C1E086-F847-462A-88E5-3BDF7FB405F6}"/>
          </ac:spMkLst>
        </pc:spChg>
        <pc:spChg chg="add mod">
          <ac:chgData name="Puneet Papneja" userId="S::puneet.papneja@coforgetech.com::cb27e2ce-26ba-45e8-bcb9-986825bf2b44" providerId="AD" clId="Web-{927BF6D7-5D23-4F99-BA8F-A2A2370D5345}" dt="2021-06-05T06:48:12.899" v="553"/>
          <ac:spMkLst>
            <pc:docMk/>
            <pc:sldMk cId="3695914169" sldId="259"/>
            <ac:spMk id="9" creationId="{F6F1414D-19FD-4311-824B-CEE896885CE7}"/>
          </ac:spMkLst>
        </pc:spChg>
        <pc:spChg chg="add del mod">
          <ac:chgData name="Puneet Papneja" userId="S::puneet.papneja@coforgetech.com::cb27e2ce-26ba-45e8-bcb9-986825bf2b44" providerId="AD" clId="Web-{927BF6D7-5D23-4F99-BA8F-A2A2370D5345}" dt="2021-06-05T06:53:11.719" v="590"/>
          <ac:spMkLst>
            <pc:docMk/>
            <pc:sldMk cId="3695914169" sldId="259"/>
            <ac:spMk id="10" creationId="{8D5AC6D8-ABB1-4A18-8764-91E8D6F85481}"/>
          </ac:spMkLst>
        </pc:spChg>
        <pc:spChg chg="add del mod">
          <ac:chgData name="Puneet Papneja" userId="S::puneet.papneja@coforgetech.com::cb27e2ce-26ba-45e8-bcb9-986825bf2b44" providerId="AD" clId="Web-{927BF6D7-5D23-4F99-BA8F-A2A2370D5345}" dt="2021-06-05T06:53:33.345" v="595"/>
          <ac:spMkLst>
            <pc:docMk/>
            <pc:sldMk cId="3695914169" sldId="259"/>
            <ac:spMk id="11" creationId="{2A743B56-CACC-454B-8ACE-573A48F28909}"/>
          </ac:spMkLst>
        </pc:spChg>
      </pc:sldChg>
      <pc:sldChg chg="delSp modSp add mod setBg modClrScheme setClrOvrMap delDesignElem chgLayout">
        <pc:chgData name="Puneet Papneja" userId="S::puneet.papneja@coforgetech.com::cb27e2ce-26ba-45e8-bcb9-986825bf2b44" providerId="AD" clId="Web-{927BF6D7-5D23-4F99-BA8F-A2A2370D5345}" dt="2021-06-05T06:58:49.088" v="629"/>
        <pc:sldMkLst>
          <pc:docMk/>
          <pc:sldMk cId="3103686862" sldId="260"/>
        </pc:sldMkLst>
        <pc:spChg chg="mod ord">
          <ac:chgData name="Puneet Papneja" userId="S::puneet.papneja@coforgetech.com::cb27e2ce-26ba-45e8-bcb9-986825bf2b44" providerId="AD" clId="Web-{927BF6D7-5D23-4F99-BA8F-A2A2370D5345}" dt="2021-06-05T06:58:49.088" v="629"/>
          <ac:spMkLst>
            <pc:docMk/>
            <pc:sldMk cId="3103686862" sldId="260"/>
            <ac:spMk id="2" creationId="{FB343329-F898-47DC-A559-C2448821476F}"/>
          </ac:spMkLst>
        </pc:spChg>
        <pc:spChg chg="del">
          <ac:chgData name="Puneet Papneja" userId="S::puneet.papneja@coforgetech.com::cb27e2ce-26ba-45e8-bcb9-986825bf2b44" providerId="AD" clId="Web-{927BF6D7-5D23-4F99-BA8F-A2A2370D5345}" dt="2021-06-05T06:57:20.460" v="621"/>
          <ac:spMkLst>
            <pc:docMk/>
            <pc:sldMk cId="3103686862" sldId="260"/>
            <ac:spMk id="9" creationId="{CE8BCA1D-ACDF-4D63-9AA0-366C4F8553DD}"/>
          </ac:spMkLst>
        </pc:spChg>
        <pc:spChg chg="del">
          <ac:chgData name="Puneet Papneja" userId="S::puneet.papneja@coforgetech.com::cb27e2ce-26ba-45e8-bcb9-986825bf2b44" providerId="AD" clId="Web-{927BF6D7-5D23-4F99-BA8F-A2A2370D5345}" dt="2021-06-05T06:57:20.460" v="621"/>
          <ac:spMkLst>
            <pc:docMk/>
            <pc:sldMk cId="3103686862" sldId="260"/>
            <ac:spMk id="11" creationId="{5DB82E3F-D9C4-42E7-AABF-D760C2F5615B}"/>
          </ac:spMkLst>
        </pc:spChg>
        <pc:spChg chg="del">
          <ac:chgData name="Puneet Papneja" userId="S::puneet.papneja@coforgetech.com::cb27e2ce-26ba-45e8-bcb9-986825bf2b44" providerId="AD" clId="Web-{927BF6D7-5D23-4F99-BA8F-A2A2370D5345}" dt="2021-06-05T06:57:20.460" v="621"/>
          <ac:spMkLst>
            <pc:docMk/>
            <pc:sldMk cId="3103686862" sldId="260"/>
            <ac:spMk id="13" creationId="{5F145784-B126-48E6-B33B-0BEA2EBF1884}"/>
          </ac:spMkLst>
        </pc:spChg>
        <pc:spChg chg="del">
          <ac:chgData name="Puneet Papneja" userId="S::puneet.papneja@coforgetech.com::cb27e2ce-26ba-45e8-bcb9-986825bf2b44" providerId="AD" clId="Web-{927BF6D7-5D23-4F99-BA8F-A2A2370D5345}" dt="2021-06-05T06:57:20.460" v="621"/>
          <ac:spMkLst>
            <pc:docMk/>
            <pc:sldMk cId="3103686862" sldId="260"/>
            <ac:spMk id="15" creationId="{06AD7FED-ECA8-4F84-9067-C1B1E9610F13}"/>
          </ac:spMkLst>
        </pc:spChg>
        <pc:spChg chg="del">
          <ac:chgData name="Puneet Papneja" userId="S::puneet.papneja@coforgetech.com::cb27e2ce-26ba-45e8-bcb9-986825bf2b44" providerId="AD" clId="Web-{927BF6D7-5D23-4F99-BA8F-A2A2370D5345}" dt="2021-06-05T06:57:20.460" v="621"/>
          <ac:spMkLst>
            <pc:docMk/>
            <pc:sldMk cId="3103686862" sldId="260"/>
            <ac:spMk id="17" creationId="{74DF12F2-5059-41AC-A8BD-D5E115CDC266}"/>
          </ac:spMkLst>
        </pc:spChg>
        <pc:graphicFrameChg chg="mod ord modGraphic">
          <ac:chgData name="Puneet Papneja" userId="S::puneet.papneja@coforgetech.com::cb27e2ce-26ba-45e8-bcb9-986825bf2b44" providerId="AD" clId="Web-{927BF6D7-5D23-4F99-BA8F-A2A2370D5345}" dt="2021-06-05T06:58:49.088" v="629"/>
          <ac:graphicFrameMkLst>
            <pc:docMk/>
            <pc:sldMk cId="3103686862" sldId="260"/>
            <ac:graphicFrameMk id="5" creationId="{2AB8926B-C494-4710-AA68-D0A5428480A5}"/>
          </ac:graphicFrameMkLst>
        </pc:graphicFrameChg>
      </pc:sldChg>
      <pc:sldChg chg="delSp modSp add mod modClrScheme delDesignElem chgLayout">
        <pc:chgData name="Puneet Papneja" userId="S::puneet.papneja@coforgetech.com::cb27e2ce-26ba-45e8-bcb9-986825bf2b44" providerId="AD" clId="Web-{927BF6D7-5D23-4F99-BA8F-A2A2370D5345}" dt="2021-06-05T06:58:49.088" v="629"/>
        <pc:sldMkLst>
          <pc:docMk/>
          <pc:sldMk cId="290681096" sldId="261"/>
        </pc:sldMkLst>
        <pc:spChg chg="mod ord">
          <ac:chgData name="Puneet Papneja" userId="S::puneet.papneja@coforgetech.com::cb27e2ce-26ba-45e8-bcb9-986825bf2b44" providerId="AD" clId="Web-{927BF6D7-5D23-4F99-BA8F-A2A2370D5345}" dt="2021-06-05T06:58:49.088" v="629"/>
          <ac:spMkLst>
            <pc:docMk/>
            <pc:sldMk cId="290681096" sldId="261"/>
            <ac:spMk id="2" creationId="{CB9ED967-D400-46BC-8C24-45E50F4D8B6E}"/>
          </ac:spMkLst>
        </pc:spChg>
        <pc:spChg chg="del">
          <ac:chgData name="Puneet Papneja" userId="S::puneet.papneja@coforgetech.com::cb27e2ce-26ba-45e8-bcb9-986825bf2b44" providerId="AD" clId="Web-{927BF6D7-5D23-4F99-BA8F-A2A2370D5345}" dt="2021-06-05T06:57:20.460" v="621"/>
          <ac:spMkLst>
            <pc:docMk/>
            <pc:sldMk cId="290681096" sldId="261"/>
            <ac:spMk id="6" creationId="{BFDA9692-ECDC-4B59-86B2-8C90FDE1A055}"/>
          </ac:spMkLst>
        </pc:spChg>
        <pc:spChg chg="del">
          <ac:chgData name="Puneet Papneja" userId="S::puneet.papneja@coforgetech.com::cb27e2ce-26ba-45e8-bcb9-986825bf2b44" providerId="AD" clId="Web-{927BF6D7-5D23-4F99-BA8F-A2A2370D5345}" dt="2021-06-05T06:57:20.460" v="621"/>
          <ac:spMkLst>
            <pc:docMk/>
            <pc:sldMk cId="290681096" sldId="261"/>
            <ac:spMk id="7" creationId="{12C05506-42A1-49C0-9D87-081CCD9023D6}"/>
          </ac:spMkLst>
        </pc:spChg>
        <pc:graphicFrameChg chg="mod ord modGraphic">
          <ac:chgData name="Puneet Papneja" userId="S::puneet.papneja@coforgetech.com::cb27e2ce-26ba-45e8-bcb9-986825bf2b44" providerId="AD" clId="Web-{927BF6D7-5D23-4F99-BA8F-A2A2370D5345}" dt="2021-06-05T06:58:49.088" v="629"/>
          <ac:graphicFrameMkLst>
            <pc:docMk/>
            <pc:sldMk cId="290681096" sldId="261"/>
            <ac:graphicFrameMk id="8" creationId="{9D4B6837-BFB6-4D91-8053-0ABA5994471B}"/>
          </ac:graphicFrameMkLst>
        </pc:graphicFrameChg>
      </pc:sldChg>
      <pc:sldChg chg="delSp modSp add mod setBg modClrScheme setClrOvrMap delDesignElem chgLayout">
        <pc:chgData name="Puneet Papneja" userId="S::puneet.papneja@coforgetech.com::cb27e2ce-26ba-45e8-bcb9-986825bf2b44" providerId="AD" clId="Web-{927BF6D7-5D23-4F99-BA8F-A2A2370D5345}" dt="2021-06-05T06:58:49.088" v="629"/>
        <pc:sldMkLst>
          <pc:docMk/>
          <pc:sldMk cId="2964446090" sldId="262"/>
        </pc:sldMkLst>
        <pc:spChg chg="mod ord">
          <ac:chgData name="Puneet Papneja" userId="S::puneet.papneja@coforgetech.com::cb27e2ce-26ba-45e8-bcb9-986825bf2b44" providerId="AD" clId="Web-{927BF6D7-5D23-4F99-BA8F-A2A2370D5345}" dt="2021-06-05T06:58:49.088" v="629"/>
          <ac:spMkLst>
            <pc:docMk/>
            <pc:sldMk cId="2964446090" sldId="262"/>
            <ac:spMk id="2" creationId="{39050407-4FD0-4A20-8EF8-7E4ECB3DA358}"/>
          </ac:spMkLst>
        </pc:spChg>
        <pc:spChg chg="del">
          <ac:chgData name="Puneet Papneja" userId="S::puneet.papneja@coforgetech.com::cb27e2ce-26ba-45e8-bcb9-986825bf2b44" providerId="AD" clId="Web-{927BF6D7-5D23-4F99-BA8F-A2A2370D5345}" dt="2021-06-05T06:57:20.460" v="621"/>
          <ac:spMkLst>
            <pc:docMk/>
            <pc:sldMk cId="2964446090" sldId="262"/>
            <ac:spMk id="25" creationId="{CE8BCA1D-ACDF-4D63-9AA0-366C4F8553DD}"/>
          </ac:spMkLst>
        </pc:spChg>
        <pc:spChg chg="del">
          <ac:chgData name="Puneet Papneja" userId="S::puneet.papneja@coforgetech.com::cb27e2ce-26ba-45e8-bcb9-986825bf2b44" providerId="AD" clId="Web-{927BF6D7-5D23-4F99-BA8F-A2A2370D5345}" dt="2021-06-05T06:57:20.460" v="621"/>
          <ac:spMkLst>
            <pc:docMk/>
            <pc:sldMk cId="2964446090" sldId="262"/>
            <ac:spMk id="27" creationId="{5DB82E3F-D9C4-42E7-AABF-D760C2F5615B}"/>
          </ac:spMkLst>
        </pc:spChg>
        <pc:spChg chg="del">
          <ac:chgData name="Puneet Papneja" userId="S::puneet.papneja@coforgetech.com::cb27e2ce-26ba-45e8-bcb9-986825bf2b44" providerId="AD" clId="Web-{927BF6D7-5D23-4F99-BA8F-A2A2370D5345}" dt="2021-06-05T06:57:20.460" v="621"/>
          <ac:spMkLst>
            <pc:docMk/>
            <pc:sldMk cId="2964446090" sldId="262"/>
            <ac:spMk id="29" creationId="{5F145784-B126-48E6-B33B-0BEA2EBF1884}"/>
          </ac:spMkLst>
        </pc:spChg>
        <pc:spChg chg="del">
          <ac:chgData name="Puneet Papneja" userId="S::puneet.papneja@coforgetech.com::cb27e2ce-26ba-45e8-bcb9-986825bf2b44" providerId="AD" clId="Web-{927BF6D7-5D23-4F99-BA8F-A2A2370D5345}" dt="2021-06-05T06:57:20.460" v="621"/>
          <ac:spMkLst>
            <pc:docMk/>
            <pc:sldMk cId="2964446090" sldId="262"/>
            <ac:spMk id="31" creationId="{06AD7FED-ECA8-4F84-9067-C1B1E9610F13}"/>
          </ac:spMkLst>
        </pc:spChg>
        <pc:spChg chg="del">
          <ac:chgData name="Puneet Papneja" userId="S::puneet.papneja@coforgetech.com::cb27e2ce-26ba-45e8-bcb9-986825bf2b44" providerId="AD" clId="Web-{927BF6D7-5D23-4F99-BA8F-A2A2370D5345}" dt="2021-06-05T06:57:20.460" v="621"/>
          <ac:spMkLst>
            <pc:docMk/>
            <pc:sldMk cId="2964446090" sldId="262"/>
            <ac:spMk id="33" creationId="{74DF12F2-5059-41AC-A8BD-D5E115CDC266}"/>
          </ac:spMkLst>
        </pc:spChg>
        <pc:graphicFrameChg chg="mod ord modGraphic">
          <ac:chgData name="Puneet Papneja" userId="S::puneet.papneja@coforgetech.com::cb27e2ce-26ba-45e8-bcb9-986825bf2b44" providerId="AD" clId="Web-{927BF6D7-5D23-4F99-BA8F-A2A2370D5345}" dt="2021-06-05T06:58:49.088" v="629"/>
          <ac:graphicFrameMkLst>
            <pc:docMk/>
            <pc:sldMk cId="2964446090" sldId="262"/>
            <ac:graphicFrameMk id="20" creationId="{DC14B271-15E2-44AF-AF81-FB03A3145478}"/>
          </ac:graphicFrameMkLst>
        </pc:graphicFrameChg>
      </pc:sldChg>
      <pc:sldChg chg="modSp add mod modClrScheme chgLayout">
        <pc:chgData name="Puneet Papneja" userId="S::puneet.papneja@coforgetech.com::cb27e2ce-26ba-45e8-bcb9-986825bf2b44" providerId="AD" clId="Web-{927BF6D7-5D23-4F99-BA8F-A2A2370D5345}" dt="2021-06-05T06:58:49.088" v="629"/>
        <pc:sldMkLst>
          <pc:docMk/>
          <pc:sldMk cId="3005977684" sldId="263"/>
        </pc:sldMkLst>
        <pc:spChg chg="mod ord">
          <ac:chgData name="Puneet Papneja" userId="S::puneet.papneja@coforgetech.com::cb27e2ce-26ba-45e8-bcb9-986825bf2b44" providerId="AD" clId="Web-{927BF6D7-5D23-4F99-BA8F-A2A2370D5345}" dt="2021-06-05T06:58:49.088" v="629"/>
          <ac:spMkLst>
            <pc:docMk/>
            <pc:sldMk cId="3005977684" sldId="263"/>
            <ac:spMk id="2" creationId="{098473FF-6B5A-44D1-9DDC-D56F2D6A38DC}"/>
          </ac:spMkLst>
        </pc:spChg>
        <pc:graphicFrameChg chg="mod ord">
          <ac:chgData name="Puneet Papneja" userId="S::puneet.papneja@coforgetech.com::cb27e2ce-26ba-45e8-bcb9-986825bf2b44" providerId="AD" clId="Web-{927BF6D7-5D23-4F99-BA8F-A2A2370D5345}" dt="2021-06-05T06:58:49.088" v="629"/>
          <ac:graphicFrameMkLst>
            <pc:docMk/>
            <pc:sldMk cId="3005977684" sldId="263"/>
            <ac:graphicFrameMk id="6" creationId="{22C4B275-96C4-4637-A373-A2666A77A5E1}"/>
          </ac:graphicFrameMkLst>
        </pc:graphicFrameChg>
      </pc:sldChg>
      <pc:sldChg chg="addSp delSp modSp new ord">
        <pc:chgData name="Puneet Papneja" userId="S::puneet.papneja@coforgetech.com::cb27e2ce-26ba-45e8-bcb9-986825bf2b44" providerId="AD" clId="Web-{927BF6D7-5D23-4F99-BA8F-A2A2370D5345}" dt="2021-06-05T07:12:29.984" v="842"/>
        <pc:sldMkLst>
          <pc:docMk/>
          <pc:sldMk cId="2042212664" sldId="264"/>
        </pc:sldMkLst>
        <pc:spChg chg="mod">
          <ac:chgData name="Puneet Papneja" userId="S::puneet.papneja@coforgetech.com::cb27e2ce-26ba-45e8-bcb9-986825bf2b44" providerId="AD" clId="Web-{927BF6D7-5D23-4F99-BA8F-A2A2370D5345}" dt="2021-06-05T06:59:31.167" v="637" actId="20577"/>
          <ac:spMkLst>
            <pc:docMk/>
            <pc:sldMk cId="2042212664" sldId="264"/>
            <ac:spMk id="2" creationId="{03C34AA5-128D-4882-953A-C94E2F727B78}"/>
          </ac:spMkLst>
        </pc:spChg>
        <pc:spChg chg="mod">
          <ac:chgData name="Puneet Papneja" userId="S::puneet.papneja@coforgetech.com::cb27e2ce-26ba-45e8-bcb9-986825bf2b44" providerId="AD" clId="Web-{927BF6D7-5D23-4F99-BA8F-A2A2370D5345}" dt="2021-06-05T07:11:00.451" v="813" actId="14100"/>
          <ac:spMkLst>
            <pc:docMk/>
            <pc:sldMk cId="2042212664" sldId="264"/>
            <ac:spMk id="3" creationId="{B83241C5-7A02-4780-990D-16EAF7E9A3A8}"/>
          </ac:spMkLst>
        </pc:spChg>
        <pc:spChg chg="add mod">
          <ac:chgData name="Puneet Papneja" userId="S::puneet.papneja@coforgetech.com::cb27e2ce-26ba-45e8-bcb9-986825bf2b44" providerId="AD" clId="Web-{927BF6D7-5D23-4F99-BA8F-A2A2370D5345}" dt="2021-06-05T07:02:37.656" v="711" actId="14100"/>
          <ac:spMkLst>
            <pc:docMk/>
            <pc:sldMk cId="2042212664" sldId="264"/>
            <ac:spMk id="5" creationId="{B6F87400-FAE9-48F2-84CA-7A9D33DBA38A}"/>
          </ac:spMkLst>
        </pc:spChg>
        <pc:spChg chg="add mod">
          <ac:chgData name="Puneet Papneja" userId="S::puneet.papneja@coforgetech.com::cb27e2ce-26ba-45e8-bcb9-986825bf2b44" providerId="AD" clId="Web-{927BF6D7-5D23-4F99-BA8F-A2A2370D5345}" dt="2021-06-05T07:02:26.125" v="709" actId="1076"/>
          <ac:spMkLst>
            <pc:docMk/>
            <pc:sldMk cId="2042212664" sldId="264"/>
            <ac:spMk id="7" creationId="{F95291AA-04EB-4FA6-BB18-2D0C0DCC05E4}"/>
          </ac:spMkLst>
        </pc:spChg>
        <pc:spChg chg="add mod">
          <ac:chgData name="Puneet Papneja" userId="S::puneet.papneja@coforgetech.com::cb27e2ce-26ba-45e8-bcb9-986825bf2b44" providerId="AD" clId="Web-{927BF6D7-5D23-4F99-BA8F-A2A2370D5345}" dt="2021-06-05T07:12:29.984" v="842"/>
          <ac:spMkLst>
            <pc:docMk/>
            <pc:sldMk cId="2042212664" sldId="264"/>
            <ac:spMk id="8" creationId="{984CE353-73C3-443E-88A1-CF711548D34E}"/>
          </ac:spMkLst>
        </pc:spChg>
        <pc:spChg chg="add mod">
          <ac:chgData name="Puneet Papneja" userId="S::puneet.papneja@coforgetech.com::cb27e2ce-26ba-45e8-bcb9-986825bf2b44" providerId="AD" clId="Web-{927BF6D7-5D23-4F99-BA8F-A2A2370D5345}" dt="2021-06-05T07:09:17.260" v="757" actId="14100"/>
          <ac:spMkLst>
            <pc:docMk/>
            <pc:sldMk cId="2042212664" sldId="264"/>
            <ac:spMk id="9" creationId="{876FEA90-417A-47BC-82F1-E661F517B3E5}"/>
          </ac:spMkLst>
        </pc:spChg>
        <pc:spChg chg="add del mod">
          <ac:chgData name="Puneet Papneja" userId="S::puneet.papneja@coforgetech.com::cb27e2ce-26ba-45e8-bcb9-986825bf2b44" providerId="AD" clId="Web-{927BF6D7-5D23-4F99-BA8F-A2A2370D5345}" dt="2021-06-05T07:04:09.862" v="721"/>
          <ac:spMkLst>
            <pc:docMk/>
            <pc:sldMk cId="2042212664" sldId="264"/>
            <ac:spMk id="10" creationId="{674D90A5-9F67-4F2F-883B-83A6D199BFB3}"/>
          </ac:spMkLst>
        </pc:spChg>
        <pc:spChg chg="add mod">
          <ac:chgData name="Puneet Papneja" userId="S::puneet.papneja@coforgetech.com::cb27e2ce-26ba-45e8-bcb9-986825bf2b44" providerId="AD" clId="Web-{927BF6D7-5D23-4F99-BA8F-A2A2370D5345}" dt="2021-06-05T07:04:24.643" v="723"/>
          <ac:spMkLst>
            <pc:docMk/>
            <pc:sldMk cId="2042212664" sldId="264"/>
            <ac:spMk id="11" creationId="{6F464968-7059-46DC-A435-92CE0CF002ED}"/>
          </ac:spMkLst>
        </pc:spChg>
        <pc:spChg chg="add del">
          <ac:chgData name="Puneet Papneja" userId="S::puneet.papneja@coforgetech.com::cb27e2ce-26ba-45e8-bcb9-986825bf2b44" providerId="AD" clId="Web-{927BF6D7-5D23-4F99-BA8F-A2A2370D5345}" dt="2021-06-05T07:04:54.675" v="727"/>
          <ac:spMkLst>
            <pc:docMk/>
            <pc:sldMk cId="2042212664" sldId="264"/>
            <ac:spMk id="12" creationId="{CFF398E9-05F9-4C4A-B8C5-DED692478D6B}"/>
          </ac:spMkLst>
        </pc:spChg>
        <pc:spChg chg="add mod">
          <ac:chgData name="Puneet Papneja" userId="S::puneet.papneja@coforgetech.com::cb27e2ce-26ba-45e8-bcb9-986825bf2b44" providerId="AD" clId="Web-{927BF6D7-5D23-4F99-BA8F-A2A2370D5345}" dt="2021-06-05T07:09:10.870" v="756" actId="1076"/>
          <ac:spMkLst>
            <pc:docMk/>
            <pc:sldMk cId="2042212664" sldId="264"/>
            <ac:spMk id="13" creationId="{EEDFC09D-FACD-4F69-8867-A56F33A40D1A}"/>
          </ac:spMkLst>
        </pc:spChg>
        <pc:spChg chg="add mod">
          <ac:chgData name="Puneet Papneja" userId="S::puneet.papneja@coforgetech.com::cb27e2ce-26ba-45e8-bcb9-986825bf2b44" providerId="AD" clId="Web-{927BF6D7-5D23-4F99-BA8F-A2A2370D5345}" dt="2021-06-05T07:09:23.511" v="758" actId="1076"/>
          <ac:spMkLst>
            <pc:docMk/>
            <pc:sldMk cId="2042212664" sldId="264"/>
            <ac:spMk id="14" creationId="{4519A04E-BD5D-4B12-952C-7D2A9C1CFDEF}"/>
          </ac:spMkLst>
        </pc:spChg>
        <pc:spChg chg="add mod">
          <ac:chgData name="Puneet Papneja" userId="S::puneet.papneja@coforgetech.com::cb27e2ce-26ba-45e8-bcb9-986825bf2b44" providerId="AD" clId="Web-{927BF6D7-5D23-4F99-BA8F-A2A2370D5345}" dt="2021-06-05T07:10:23.450" v="806"/>
          <ac:spMkLst>
            <pc:docMk/>
            <pc:sldMk cId="2042212664" sldId="264"/>
            <ac:spMk id="15" creationId="{1B0BE524-91FC-4113-87E6-52A24F41C24F}"/>
          </ac:spMkLst>
        </pc:spChg>
        <pc:spChg chg="add mod">
          <ac:chgData name="Puneet Papneja" userId="S::puneet.papneja@coforgetech.com::cb27e2ce-26ba-45e8-bcb9-986825bf2b44" providerId="AD" clId="Web-{927BF6D7-5D23-4F99-BA8F-A2A2370D5345}" dt="2021-06-05T07:10:53.544" v="812"/>
          <ac:spMkLst>
            <pc:docMk/>
            <pc:sldMk cId="2042212664" sldId="264"/>
            <ac:spMk id="16" creationId="{B286BE26-6524-4735-8389-2A7EF4549B95}"/>
          </ac:spMkLst>
        </pc:spChg>
        <pc:spChg chg="add mod">
          <ac:chgData name="Puneet Papneja" userId="S::puneet.papneja@coforgetech.com::cb27e2ce-26ba-45e8-bcb9-986825bf2b44" providerId="AD" clId="Web-{927BF6D7-5D23-4F99-BA8F-A2A2370D5345}" dt="2021-06-05T07:10:43.794" v="810"/>
          <ac:spMkLst>
            <pc:docMk/>
            <pc:sldMk cId="2042212664" sldId="264"/>
            <ac:spMk id="17" creationId="{CF918E71-A2F2-494C-B9A8-3A6B20FED63C}"/>
          </ac:spMkLst>
        </pc:spChg>
      </pc:sldChg>
      <pc:sldChg chg="addSp delSp modSp new">
        <pc:chgData name="Puneet Papneja" userId="S::puneet.papneja@coforgetech.com::cb27e2ce-26ba-45e8-bcb9-986825bf2b44" providerId="AD" clId="Web-{927BF6D7-5D23-4F99-BA8F-A2A2370D5345}" dt="2021-06-05T07:21:48.483" v="962"/>
        <pc:sldMkLst>
          <pc:docMk/>
          <pc:sldMk cId="98823414" sldId="265"/>
        </pc:sldMkLst>
        <pc:spChg chg="mod">
          <ac:chgData name="Puneet Papneja" userId="S::puneet.papneja@coforgetech.com::cb27e2ce-26ba-45e8-bcb9-986825bf2b44" providerId="AD" clId="Web-{927BF6D7-5D23-4F99-BA8F-A2A2370D5345}" dt="2021-06-05T07:11:56.499" v="839" actId="20577"/>
          <ac:spMkLst>
            <pc:docMk/>
            <pc:sldMk cId="98823414" sldId="265"/>
            <ac:spMk id="2" creationId="{5B5B3AD4-DC98-4C55-AD22-F363FE9DE670}"/>
          </ac:spMkLst>
        </pc:spChg>
        <pc:spChg chg="mod">
          <ac:chgData name="Puneet Papneja" userId="S::puneet.papneja@coforgetech.com::cb27e2ce-26ba-45e8-bcb9-986825bf2b44" providerId="AD" clId="Web-{927BF6D7-5D23-4F99-BA8F-A2A2370D5345}" dt="2021-06-05T07:12:00.890" v="840" actId="20577"/>
          <ac:spMkLst>
            <pc:docMk/>
            <pc:sldMk cId="98823414" sldId="265"/>
            <ac:spMk id="3" creationId="{7147B7B5-A2A0-43F8-8C63-61079E88FC90}"/>
          </ac:spMkLst>
        </pc:spChg>
        <pc:spChg chg="add mod">
          <ac:chgData name="Puneet Papneja" userId="S::puneet.papneja@coforgetech.com::cb27e2ce-26ba-45e8-bcb9-986825bf2b44" providerId="AD" clId="Web-{927BF6D7-5D23-4F99-BA8F-A2A2370D5345}" dt="2021-06-05T07:13:48.924" v="852" actId="14100"/>
          <ac:spMkLst>
            <pc:docMk/>
            <pc:sldMk cId="98823414" sldId="265"/>
            <ac:spMk id="5" creationId="{14F9B0E4-9C29-409D-A265-E01247F452AE}"/>
          </ac:spMkLst>
        </pc:spChg>
        <pc:spChg chg="add mod">
          <ac:chgData name="Puneet Papneja" userId="S::puneet.papneja@coforgetech.com::cb27e2ce-26ba-45e8-bcb9-986825bf2b44" providerId="AD" clId="Web-{927BF6D7-5D23-4F99-BA8F-A2A2370D5345}" dt="2021-06-05T07:14:05.893" v="855" actId="20577"/>
          <ac:spMkLst>
            <pc:docMk/>
            <pc:sldMk cId="98823414" sldId="265"/>
            <ac:spMk id="7" creationId="{7BA27790-424D-42F5-B472-1935A478E956}"/>
          </ac:spMkLst>
        </pc:spChg>
        <pc:spChg chg="add mod">
          <ac:chgData name="Puneet Papneja" userId="S::puneet.papneja@coforgetech.com::cb27e2ce-26ba-45e8-bcb9-986825bf2b44" providerId="AD" clId="Web-{927BF6D7-5D23-4F99-BA8F-A2A2370D5345}" dt="2021-06-05T07:14:11.377" v="856" actId="20577"/>
          <ac:spMkLst>
            <pc:docMk/>
            <pc:sldMk cId="98823414" sldId="265"/>
            <ac:spMk id="9" creationId="{B8FF5FF1-6EF5-434B-9EBC-5774E809E375}"/>
          </ac:spMkLst>
        </pc:spChg>
        <pc:spChg chg="add mod">
          <ac:chgData name="Puneet Papneja" userId="S::puneet.papneja@coforgetech.com::cb27e2ce-26ba-45e8-bcb9-986825bf2b44" providerId="AD" clId="Web-{927BF6D7-5D23-4F99-BA8F-A2A2370D5345}" dt="2021-06-05T07:16:42.741" v="869"/>
          <ac:spMkLst>
            <pc:docMk/>
            <pc:sldMk cId="98823414" sldId="265"/>
            <ac:spMk id="10" creationId="{745529AB-0DE8-4B66-9969-F4AC033EDF49}"/>
          </ac:spMkLst>
        </pc:spChg>
        <pc:spChg chg="add del">
          <ac:chgData name="Puneet Papneja" userId="S::puneet.papneja@coforgetech.com::cb27e2ce-26ba-45e8-bcb9-986825bf2b44" providerId="AD" clId="Web-{927BF6D7-5D23-4F99-BA8F-A2A2370D5345}" dt="2021-06-05T07:16:09.490" v="861"/>
          <ac:spMkLst>
            <pc:docMk/>
            <pc:sldMk cId="98823414" sldId="265"/>
            <ac:spMk id="12" creationId="{04086C24-242B-46E1-8102-606138C3CD8A}"/>
          </ac:spMkLst>
        </pc:spChg>
        <pc:spChg chg="add del">
          <ac:chgData name="Puneet Papneja" userId="S::puneet.papneja@coforgetech.com::cb27e2ce-26ba-45e8-bcb9-986825bf2b44" providerId="AD" clId="Web-{927BF6D7-5D23-4F99-BA8F-A2A2370D5345}" dt="2021-06-05T07:16:08.724" v="860"/>
          <ac:spMkLst>
            <pc:docMk/>
            <pc:sldMk cId="98823414" sldId="265"/>
            <ac:spMk id="14" creationId="{65F41E17-0937-4B97-AE3A-94880265368C}"/>
          </ac:spMkLst>
        </pc:spChg>
        <pc:spChg chg="add mod">
          <ac:chgData name="Puneet Papneja" userId="S::puneet.papneja@coforgetech.com::cb27e2ce-26ba-45e8-bcb9-986825bf2b44" providerId="AD" clId="Web-{927BF6D7-5D23-4F99-BA8F-A2A2370D5345}" dt="2021-06-05T07:16:37.241" v="868"/>
          <ac:spMkLst>
            <pc:docMk/>
            <pc:sldMk cId="98823414" sldId="265"/>
            <ac:spMk id="15" creationId="{8B58B4E1-A6FD-47CF-B37C-1E1446C8B564}"/>
          </ac:spMkLst>
        </pc:spChg>
        <pc:spChg chg="add mod">
          <ac:chgData name="Puneet Papneja" userId="S::puneet.papneja@coforgetech.com::cb27e2ce-26ba-45e8-bcb9-986825bf2b44" providerId="AD" clId="Web-{927BF6D7-5D23-4F99-BA8F-A2A2370D5345}" dt="2021-06-05T07:16:50.085" v="870"/>
          <ac:spMkLst>
            <pc:docMk/>
            <pc:sldMk cId="98823414" sldId="265"/>
            <ac:spMk id="16" creationId="{CA5EC7E4-D504-4952-B042-C2571C11AA49}"/>
          </ac:spMkLst>
        </pc:spChg>
        <pc:spChg chg="add mod">
          <ac:chgData name="Puneet Papneja" userId="S::puneet.papneja@coforgetech.com::cb27e2ce-26ba-45e8-bcb9-986825bf2b44" providerId="AD" clId="Web-{927BF6D7-5D23-4F99-BA8F-A2A2370D5345}" dt="2021-06-05T07:21:41.796" v="961" actId="20577"/>
          <ac:spMkLst>
            <pc:docMk/>
            <pc:sldMk cId="98823414" sldId="265"/>
            <ac:spMk id="17" creationId="{E06B8A55-70B6-436B-AC12-117C453AFBC7}"/>
          </ac:spMkLst>
        </pc:spChg>
        <pc:spChg chg="add mod">
          <ac:chgData name="Puneet Papneja" userId="S::puneet.papneja@coforgetech.com::cb27e2ce-26ba-45e8-bcb9-986825bf2b44" providerId="AD" clId="Web-{927BF6D7-5D23-4F99-BA8F-A2A2370D5345}" dt="2021-06-05T07:21:36.717" v="960" actId="20577"/>
          <ac:spMkLst>
            <pc:docMk/>
            <pc:sldMk cId="98823414" sldId="265"/>
            <ac:spMk id="18" creationId="{14CB898F-4195-418D-88DB-39B5F862335B}"/>
          </ac:spMkLst>
        </pc:spChg>
        <pc:spChg chg="add mod">
          <ac:chgData name="Puneet Papneja" userId="S::puneet.papneja@coforgetech.com::cb27e2ce-26ba-45e8-bcb9-986825bf2b44" providerId="AD" clId="Web-{927BF6D7-5D23-4F99-BA8F-A2A2370D5345}" dt="2021-06-05T07:21:48.483" v="962"/>
          <ac:spMkLst>
            <pc:docMk/>
            <pc:sldMk cId="98823414" sldId="265"/>
            <ac:spMk id="19" creationId="{774C06C4-3DD7-4B21-960C-C6F050AC2E24}"/>
          </ac:spMkLst>
        </pc:spChg>
      </pc:sldChg>
      <pc:sldChg chg="addSp delSp modSp new">
        <pc:chgData name="Puneet Papneja" userId="S::puneet.papneja@coforgetech.com::cb27e2ce-26ba-45e8-bcb9-986825bf2b44" providerId="AD" clId="Web-{927BF6D7-5D23-4F99-BA8F-A2A2370D5345}" dt="2021-06-05T14:55:12.405" v="1041" actId="14100"/>
        <pc:sldMkLst>
          <pc:docMk/>
          <pc:sldMk cId="870026163" sldId="266"/>
        </pc:sldMkLst>
        <pc:spChg chg="mod">
          <ac:chgData name="Puneet Papneja" userId="S::puneet.papneja@coforgetech.com::cb27e2ce-26ba-45e8-bcb9-986825bf2b44" providerId="AD" clId="Web-{927BF6D7-5D23-4F99-BA8F-A2A2370D5345}" dt="2021-06-05T14:35:28.571" v="978" actId="20577"/>
          <ac:spMkLst>
            <pc:docMk/>
            <pc:sldMk cId="870026163" sldId="266"/>
            <ac:spMk id="2" creationId="{74C19EC7-BDC8-45F8-8222-6ACE29B61AF7}"/>
          </ac:spMkLst>
        </pc:spChg>
        <pc:spChg chg="del mod">
          <ac:chgData name="Puneet Papneja" userId="S::puneet.papneja@coforgetech.com::cb27e2ce-26ba-45e8-bcb9-986825bf2b44" providerId="AD" clId="Web-{927BF6D7-5D23-4F99-BA8F-A2A2370D5345}" dt="2021-06-05T14:41:52.208" v="981"/>
          <ac:spMkLst>
            <pc:docMk/>
            <pc:sldMk cId="870026163" sldId="266"/>
            <ac:spMk id="3" creationId="{CABD3D62-5D17-442F-B600-C8C06ECD525C}"/>
          </ac:spMkLst>
        </pc:spChg>
        <pc:spChg chg="del mod">
          <ac:chgData name="Puneet Papneja" userId="S::puneet.papneja@coforgetech.com::cb27e2ce-26ba-45e8-bcb9-986825bf2b44" providerId="AD" clId="Web-{927BF6D7-5D23-4F99-BA8F-A2A2370D5345}" dt="2021-06-05T14:42:43.491" v="985"/>
          <ac:spMkLst>
            <pc:docMk/>
            <pc:sldMk cId="870026163" sldId="266"/>
            <ac:spMk id="4" creationId="{0230E850-5F03-4B92-B4E5-6A2E5708043A}"/>
          </ac:spMkLst>
        </pc:spChg>
        <pc:spChg chg="add mod">
          <ac:chgData name="Puneet Papneja" userId="S::puneet.papneja@coforgetech.com::cb27e2ce-26ba-45e8-bcb9-986825bf2b44" providerId="AD" clId="Web-{927BF6D7-5D23-4F99-BA8F-A2A2370D5345}" dt="2021-06-05T14:44:45.260" v="1012" actId="20577"/>
          <ac:spMkLst>
            <pc:docMk/>
            <pc:sldMk cId="870026163" sldId="266"/>
            <ac:spMk id="7" creationId="{CB125D74-C69B-450F-AF5F-FB889490BC45}"/>
          </ac:spMkLst>
        </pc:spChg>
        <pc:spChg chg="add mod">
          <ac:chgData name="Puneet Papneja" userId="S::puneet.papneja@coforgetech.com::cb27e2ce-26ba-45e8-bcb9-986825bf2b44" providerId="AD" clId="Web-{927BF6D7-5D23-4F99-BA8F-A2A2370D5345}" dt="2021-06-05T14:44:40.088" v="1011" actId="20577"/>
          <ac:spMkLst>
            <pc:docMk/>
            <pc:sldMk cId="870026163" sldId="266"/>
            <ac:spMk id="8" creationId="{3DCBFE47-110D-487E-A810-568E5CF845DA}"/>
          </ac:spMkLst>
        </pc:spChg>
        <pc:spChg chg="add del mod">
          <ac:chgData name="Puneet Papneja" userId="S::puneet.papneja@coforgetech.com::cb27e2ce-26ba-45e8-bcb9-986825bf2b44" providerId="AD" clId="Web-{927BF6D7-5D23-4F99-BA8F-A2A2370D5345}" dt="2021-06-05T14:54:29.904" v="1035"/>
          <ac:spMkLst>
            <pc:docMk/>
            <pc:sldMk cId="870026163" sldId="266"/>
            <ac:spMk id="10" creationId="{1F05CD43-A95C-488C-AC6E-A6BE66275A40}"/>
          </ac:spMkLst>
        </pc:spChg>
        <pc:spChg chg="add del mod">
          <ac:chgData name="Puneet Papneja" userId="S::puneet.papneja@coforgetech.com::cb27e2ce-26ba-45e8-bcb9-986825bf2b44" providerId="AD" clId="Web-{927BF6D7-5D23-4F99-BA8F-A2A2370D5345}" dt="2021-06-05T14:55:01.280" v="1038"/>
          <ac:spMkLst>
            <pc:docMk/>
            <pc:sldMk cId="870026163" sldId="266"/>
            <ac:spMk id="13" creationId="{69E944D9-718A-4EFD-AA7A-6C9676F43D91}"/>
          </ac:spMkLst>
        </pc:spChg>
        <pc:picChg chg="add del mod ord">
          <ac:chgData name="Puneet Papneja" userId="S::puneet.papneja@coforgetech.com::cb27e2ce-26ba-45e8-bcb9-986825bf2b44" providerId="AD" clId="Web-{927BF6D7-5D23-4F99-BA8F-A2A2370D5345}" dt="2021-06-05T14:53:50.137" v="1033"/>
          <ac:picMkLst>
            <pc:docMk/>
            <pc:sldMk cId="870026163" sldId="266"/>
            <ac:picMk id="5" creationId="{ACF5FE28-1059-4834-988B-72CAAA6C7E94}"/>
          </ac:picMkLst>
        </pc:picChg>
        <pc:picChg chg="add del mod ord">
          <ac:chgData name="Puneet Papneja" userId="S::puneet.papneja@coforgetech.com::cb27e2ce-26ba-45e8-bcb9-986825bf2b44" providerId="AD" clId="Web-{927BF6D7-5D23-4F99-BA8F-A2A2370D5345}" dt="2021-06-05T14:54:47.779" v="1037"/>
          <ac:picMkLst>
            <pc:docMk/>
            <pc:sldMk cId="870026163" sldId="266"/>
            <ac:picMk id="6" creationId="{E6216069-9B96-43BF-AECD-9A52CD48C3A5}"/>
          </ac:picMkLst>
        </pc:picChg>
        <pc:picChg chg="add mod ord">
          <ac:chgData name="Puneet Papneja" userId="S::puneet.papneja@coforgetech.com::cb27e2ce-26ba-45e8-bcb9-986825bf2b44" providerId="AD" clId="Web-{927BF6D7-5D23-4F99-BA8F-A2A2370D5345}" dt="2021-06-05T14:54:40.998" v="1036" actId="14100"/>
          <ac:picMkLst>
            <pc:docMk/>
            <pc:sldMk cId="870026163" sldId="266"/>
            <ac:picMk id="11" creationId="{D724D0C4-C4A9-4172-B96A-71027260F4B4}"/>
          </ac:picMkLst>
        </pc:picChg>
        <pc:picChg chg="add mod ord">
          <ac:chgData name="Puneet Papneja" userId="S::puneet.papneja@coforgetech.com::cb27e2ce-26ba-45e8-bcb9-986825bf2b44" providerId="AD" clId="Web-{927BF6D7-5D23-4F99-BA8F-A2A2370D5345}" dt="2021-06-05T14:55:12.405" v="1041" actId="14100"/>
          <ac:picMkLst>
            <pc:docMk/>
            <pc:sldMk cId="870026163" sldId="266"/>
            <ac:picMk id="14" creationId="{80EC793B-6594-45CC-9741-55CEFBC7CA3E}"/>
          </ac:picMkLst>
        </pc:picChg>
      </pc:sldChg>
      <pc:sldChg chg="new del">
        <pc:chgData name="Puneet Papneja" userId="S::puneet.papneja@coforgetech.com::cb27e2ce-26ba-45e8-bcb9-986825bf2b44" providerId="AD" clId="Web-{927BF6D7-5D23-4F99-BA8F-A2A2370D5345}" dt="2021-06-05T14:35:08.648" v="969"/>
        <pc:sldMkLst>
          <pc:docMk/>
          <pc:sldMk cId="947589414" sldId="266"/>
        </pc:sldMkLst>
      </pc:sldChg>
      <pc:sldChg chg="new del">
        <pc:chgData name="Puneet Papneja" userId="S::puneet.papneja@coforgetech.com::cb27e2ce-26ba-45e8-bcb9-986825bf2b44" providerId="AD" clId="Web-{927BF6D7-5D23-4F99-BA8F-A2A2370D5345}" dt="2021-06-05T14:34:50.835" v="967"/>
        <pc:sldMkLst>
          <pc:docMk/>
          <pc:sldMk cId="3107378748" sldId="266"/>
        </pc:sldMkLst>
      </pc:sldChg>
      <pc:sldChg chg="addSp delSp modSp add del replId">
        <pc:chgData name="Puneet Papneja" userId="S::puneet.papneja@coforgetech.com::cb27e2ce-26ba-45e8-bcb9-986825bf2b44" providerId="AD" clId="Web-{927BF6D7-5D23-4F99-BA8F-A2A2370D5345}" dt="2021-06-05T14:55:47.047" v="1042"/>
        <pc:sldMkLst>
          <pc:docMk/>
          <pc:sldMk cId="1232639058" sldId="267"/>
        </pc:sldMkLst>
        <pc:spChg chg="mod">
          <ac:chgData name="Puneet Papneja" userId="S::puneet.papneja@coforgetech.com::cb27e2ce-26ba-45e8-bcb9-986825bf2b44" providerId="AD" clId="Web-{927BF6D7-5D23-4F99-BA8F-A2A2370D5345}" dt="2021-06-05T14:51:13.569" v="1032" actId="20577"/>
          <ac:spMkLst>
            <pc:docMk/>
            <pc:sldMk cId="1232639058" sldId="267"/>
            <ac:spMk id="2" creationId="{74C19EC7-BDC8-45F8-8222-6ACE29B61AF7}"/>
          </ac:spMkLst>
        </pc:spChg>
        <pc:spChg chg="add del mod">
          <ac:chgData name="Puneet Papneja" userId="S::puneet.papneja@coforgetech.com::cb27e2ce-26ba-45e8-bcb9-986825bf2b44" providerId="AD" clId="Web-{927BF6D7-5D23-4F99-BA8F-A2A2370D5345}" dt="2021-06-05T14:50:36.068" v="1016"/>
          <ac:spMkLst>
            <pc:docMk/>
            <pc:sldMk cId="1232639058" sldId="267"/>
            <ac:spMk id="3" creationId="{38AFA663-11AA-4333-9C85-DEFA29B9446F}"/>
          </ac:spMkLst>
        </pc:spChg>
      </pc:sldChg>
      <pc:sldChg chg="addSp delSp modSp add replId">
        <pc:chgData name="Puneet Papneja" userId="S::puneet.papneja@coforgetech.com::cb27e2ce-26ba-45e8-bcb9-986825bf2b44" providerId="AD" clId="Web-{927BF6D7-5D23-4F99-BA8F-A2A2370D5345}" dt="2021-06-05T15:38:10.533" v="1073" actId="1076"/>
        <pc:sldMkLst>
          <pc:docMk/>
          <pc:sldMk cId="2188539088" sldId="267"/>
        </pc:sldMkLst>
        <pc:spChg chg="mod">
          <ac:chgData name="Puneet Papneja" userId="S::puneet.papneja@coforgetech.com::cb27e2ce-26ba-45e8-bcb9-986825bf2b44" providerId="AD" clId="Web-{927BF6D7-5D23-4F99-BA8F-A2A2370D5345}" dt="2021-06-05T14:56:53.752" v="1067" actId="20577"/>
          <ac:spMkLst>
            <pc:docMk/>
            <pc:sldMk cId="2188539088" sldId="267"/>
            <ac:spMk id="2" creationId="{74C19EC7-BDC8-45F8-8222-6ACE29B61AF7}"/>
          </ac:spMkLst>
        </pc:spChg>
        <pc:spChg chg="add del">
          <ac:chgData name="Puneet Papneja" userId="S::puneet.papneja@coforgetech.com::cb27e2ce-26ba-45e8-bcb9-986825bf2b44" providerId="AD" clId="Web-{927BF6D7-5D23-4F99-BA8F-A2A2370D5345}" dt="2021-06-05T14:56:09.563" v="1045"/>
          <ac:spMkLst>
            <pc:docMk/>
            <pc:sldMk cId="2188539088" sldId="267"/>
            <ac:spMk id="3" creationId="{FE008A08-AD58-4C98-9F7A-7A7E92EB9759}"/>
          </ac:spMkLst>
        </pc:spChg>
        <pc:spChg chg="add del mod">
          <ac:chgData name="Puneet Papneja" userId="S::puneet.papneja@coforgetech.com::cb27e2ce-26ba-45e8-bcb9-986825bf2b44" providerId="AD" clId="Web-{927BF6D7-5D23-4F99-BA8F-A2A2370D5345}" dt="2021-06-05T15:37:26.547" v="1069"/>
          <ac:spMkLst>
            <pc:docMk/>
            <pc:sldMk cId="2188539088" sldId="267"/>
            <ac:spMk id="4" creationId="{0CAE5B4F-A4E7-4B5B-9C4E-3A68174632DF}"/>
          </ac:spMkLst>
        </pc:spChg>
        <pc:spChg chg="add del mod">
          <ac:chgData name="Puneet Papneja" userId="S::puneet.papneja@coforgetech.com::cb27e2ce-26ba-45e8-bcb9-986825bf2b44" providerId="AD" clId="Web-{927BF6D7-5D23-4F99-BA8F-A2A2370D5345}" dt="2021-06-05T14:56:41.970" v="1050"/>
          <ac:spMkLst>
            <pc:docMk/>
            <pc:sldMk cId="2188539088" sldId="267"/>
            <ac:spMk id="4" creationId="{F33181B8-DD7F-4ABB-85E4-CB115A9FC519}"/>
          </ac:spMkLst>
        </pc:spChg>
        <pc:spChg chg="add del mod">
          <ac:chgData name="Puneet Papneja" userId="S::puneet.papneja@coforgetech.com::cb27e2ce-26ba-45e8-bcb9-986825bf2b44" providerId="AD" clId="Web-{927BF6D7-5D23-4F99-BA8F-A2A2370D5345}" dt="2021-06-05T15:38:06.173" v="1072"/>
          <ac:spMkLst>
            <pc:docMk/>
            <pc:sldMk cId="2188539088" sldId="267"/>
            <ac:spMk id="9" creationId="{0502759C-767E-4B29-96DA-DE82AE2BACA0}"/>
          </ac:spMkLst>
        </pc:spChg>
        <pc:picChg chg="add mod ord">
          <ac:chgData name="Puneet Papneja" userId="S::puneet.papneja@coforgetech.com::cb27e2ce-26ba-45e8-bcb9-986825bf2b44" providerId="AD" clId="Web-{927BF6D7-5D23-4F99-BA8F-A2A2370D5345}" dt="2021-06-05T15:37:44.297" v="1070" actId="1076"/>
          <ac:picMkLst>
            <pc:docMk/>
            <pc:sldMk cId="2188539088" sldId="267"/>
            <ac:picMk id="5" creationId="{59611018-19DB-4B25-85AE-A68765393D04}"/>
          </ac:picMkLst>
        </pc:picChg>
        <pc:picChg chg="add mod ord">
          <ac:chgData name="Puneet Papneja" userId="S::puneet.papneja@coforgetech.com::cb27e2ce-26ba-45e8-bcb9-986825bf2b44" providerId="AD" clId="Web-{927BF6D7-5D23-4F99-BA8F-A2A2370D5345}" dt="2021-06-05T15:38:10.533" v="1073" actId="1076"/>
          <ac:picMkLst>
            <pc:docMk/>
            <pc:sldMk cId="2188539088" sldId="267"/>
            <ac:picMk id="10" creationId="{E51F25C2-1AB9-414D-AA47-078844AEFCFD}"/>
          </ac:picMkLst>
        </pc:picChg>
        <pc:picChg chg="del">
          <ac:chgData name="Puneet Papneja" userId="S::puneet.papneja@coforgetech.com::cb27e2ce-26ba-45e8-bcb9-986825bf2b44" providerId="AD" clId="Web-{927BF6D7-5D23-4F99-BA8F-A2A2370D5345}" dt="2021-06-05T15:36:45.436" v="1068"/>
          <ac:picMkLst>
            <pc:docMk/>
            <pc:sldMk cId="2188539088" sldId="267"/>
            <ac:picMk id="11" creationId="{D724D0C4-C4A9-4172-B96A-71027260F4B4}"/>
          </ac:picMkLst>
        </pc:picChg>
        <pc:picChg chg="del">
          <ac:chgData name="Puneet Papneja" userId="S::puneet.papneja@coforgetech.com::cb27e2ce-26ba-45e8-bcb9-986825bf2b44" providerId="AD" clId="Web-{927BF6D7-5D23-4F99-BA8F-A2A2370D5345}" dt="2021-06-05T15:37:48.048" v="1071"/>
          <ac:picMkLst>
            <pc:docMk/>
            <pc:sldMk cId="2188539088" sldId="267"/>
            <ac:picMk id="14" creationId="{80EC793B-6594-45CC-9741-55CEFBC7CA3E}"/>
          </ac:picMkLst>
        </pc:picChg>
      </pc:sldChg>
      <pc:sldChg chg="addSp delSp modSp add replId">
        <pc:chgData name="Puneet Papneja" userId="S::puneet.papneja@coforgetech.com::cb27e2ce-26ba-45e8-bcb9-986825bf2b44" providerId="AD" clId="Web-{927BF6D7-5D23-4F99-BA8F-A2A2370D5345}" dt="2021-06-05T16:02:55.676" v="1104" actId="1076"/>
        <pc:sldMkLst>
          <pc:docMk/>
          <pc:sldMk cId="2919854414" sldId="268"/>
        </pc:sldMkLst>
        <pc:spChg chg="mod">
          <ac:chgData name="Puneet Papneja" userId="S::puneet.papneja@coforgetech.com::cb27e2ce-26ba-45e8-bcb9-986825bf2b44" providerId="AD" clId="Web-{927BF6D7-5D23-4F99-BA8F-A2A2370D5345}" dt="2021-06-05T15:42:12.415" v="1088" actId="20577"/>
          <ac:spMkLst>
            <pc:docMk/>
            <pc:sldMk cId="2919854414" sldId="268"/>
            <ac:spMk id="2" creationId="{74C19EC7-BDC8-45F8-8222-6ACE29B61AF7}"/>
          </ac:spMkLst>
        </pc:spChg>
        <pc:spChg chg="add del">
          <ac:chgData name="Puneet Papneja" userId="S::puneet.papneja@coforgetech.com::cb27e2ce-26ba-45e8-bcb9-986825bf2b44" providerId="AD" clId="Web-{927BF6D7-5D23-4F99-BA8F-A2A2370D5345}" dt="2021-06-05T15:41:09.913" v="1076"/>
          <ac:spMkLst>
            <pc:docMk/>
            <pc:sldMk cId="2919854414" sldId="268"/>
            <ac:spMk id="3" creationId="{011D174D-5FE2-4435-85EF-1296A4FBDCCB}"/>
          </ac:spMkLst>
        </pc:spChg>
        <pc:spChg chg="add del mod">
          <ac:chgData name="Puneet Papneja" userId="S::puneet.papneja@coforgetech.com::cb27e2ce-26ba-45e8-bcb9-986825bf2b44" providerId="AD" clId="Web-{927BF6D7-5D23-4F99-BA8F-A2A2370D5345}" dt="2021-06-05T16:00:43.673" v="1090"/>
          <ac:spMkLst>
            <pc:docMk/>
            <pc:sldMk cId="2919854414" sldId="268"/>
            <ac:spMk id="4" creationId="{2B009AB7-BF02-49E4-A928-33C4B8CE9847}"/>
          </ac:spMkLst>
        </pc:spChg>
        <pc:spChg chg="mod">
          <ac:chgData name="Puneet Papneja" userId="S::puneet.papneja@coforgetech.com::cb27e2ce-26ba-45e8-bcb9-986825bf2b44" providerId="AD" clId="Web-{927BF6D7-5D23-4F99-BA8F-A2A2370D5345}" dt="2021-06-05T16:02:30.597" v="1099" actId="1076"/>
          <ac:spMkLst>
            <pc:docMk/>
            <pc:sldMk cId="2919854414" sldId="268"/>
            <ac:spMk id="7" creationId="{CB125D74-C69B-450F-AF5F-FB889490BC45}"/>
          </ac:spMkLst>
        </pc:spChg>
        <pc:spChg chg="mod">
          <ac:chgData name="Puneet Papneja" userId="S::puneet.papneja@coforgetech.com::cb27e2ce-26ba-45e8-bcb9-986825bf2b44" providerId="AD" clId="Web-{927BF6D7-5D23-4F99-BA8F-A2A2370D5345}" dt="2021-06-05T16:02:48.801" v="1103" actId="1076"/>
          <ac:spMkLst>
            <pc:docMk/>
            <pc:sldMk cId="2919854414" sldId="268"/>
            <ac:spMk id="8" creationId="{3DCBFE47-110D-487E-A810-568E5CF845DA}"/>
          </ac:spMkLst>
        </pc:spChg>
        <pc:picChg chg="del">
          <ac:chgData name="Puneet Papneja" userId="S::puneet.papneja@coforgetech.com::cb27e2ce-26ba-45e8-bcb9-986825bf2b44" providerId="AD" clId="Web-{927BF6D7-5D23-4F99-BA8F-A2A2370D5345}" dt="2021-06-05T16:00:00.672" v="1089"/>
          <ac:picMkLst>
            <pc:docMk/>
            <pc:sldMk cId="2919854414" sldId="268"/>
            <ac:picMk id="5" creationId="{59611018-19DB-4B25-85AE-A68765393D04}"/>
          </ac:picMkLst>
        </pc:picChg>
        <pc:picChg chg="add mod ord">
          <ac:chgData name="Puneet Papneja" userId="S::puneet.papneja@coforgetech.com::cb27e2ce-26ba-45e8-bcb9-986825bf2b44" providerId="AD" clId="Web-{927BF6D7-5D23-4F99-BA8F-A2A2370D5345}" dt="2021-06-05T16:02:33.613" v="1100" actId="1076"/>
          <ac:picMkLst>
            <pc:docMk/>
            <pc:sldMk cId="2919854414" sldId="268"/>
            <ac:picMk id="6" creationId="{6D3A4D36-F7D3-4802-B2E4-1CED36455BA9}"/>
          </ac:picMkLst>
        </pc:picChg>
        <pc:picChg chg="add mod">
          <ac:chgData name="Puneet Papneja" userId="S::puneet.papneja@coforgetech.com::cb27e2ce-26ba-45e8-bcb9-986825bf2b44" providerId="AD" clId="Web-{927BF6D7-5D23-4F99-BA8F-A2A2370D5345}" dt="2021-06-05T16:02:39.863" v="1102" actId="1076"/>
          <ac:picMkLst>
            <pc:docMk/>
            <pc:sldMk cId="2919854414" sldId="268"/>
            <ac:picMk id="9" creationId="{314A533D-BE13-4519-98C9-5941B0492052}"/>
          </ac:picMkLst>
        </pc:picChg>
        <pc:picChg chg="mod">
          <ac:chgData name="Puneet Papneja" userId="S::puneet.papneja@coforgetech.com::cb27e2ce-26ba-45e8-bcb9-986825bf2b44" providerId="AD" clId="Web-{927BF6D7-5D23-4F99-BA8F-A2A2370D5345}" dt="2021-06-05T16:02:55.676" v="1104" actId="1076"/>
          <ac:picMkLst>
            <pc:docMk/>
            <pc:sldMk cId="2919854414" sldId="268"/>
            <ac:picMk id="10" creationId="{E51F25C2-1AB9-414D-AA47-078844AEFCFD}"/>
          </ac:picMkLst>
        </pc:picChg>
      </pc:sldChg>
      <pc:sldMasterChg chg="add del addSldLayout delSldLayout">
        <pc:chgData name="Puneet Papneja" userId="S::puneet.papneja@coforgetech.com::cb27e2ce-26ba-45e8-bcb9-986825bf2b44" providerId="AD" clId="Web-{927BF6D7-5D23-4F99-BA8F-A2A2370D5345}" dt="2021-06-05T06:57:20.460" v="621"/>
        <pc:sldMasterMkLst>
          <pc:docMk/>
          <pc:sldMasterMk cId="2460954070" sldId="2147483660"/>
        </pc:sldMasterMkLst>
        <pc:sldLayoutChg chg="add del">
          <pc:chgData name="Puneet Papneja" userId="S::puneet.papneja@coforgetech.com::cb27e2ce-26ba-45e8-bcb9-986825bf2b44" providerId="AD" clId="Web-{927BF6D7-5D23-4F99-BA8F-A2A2370D5345}" dt="2021-06-05T06:57:20.460" v="621"/>
          <pc:sldLayoutMkLst>
            <pc:docMk/>
            <pc:sldMasterMk cId="2460954070" sldId="2147483660"/>
            <pc:sldLayoutMk cId="2385387890" sldId="2147483661"/>
          </pc:sldLayoutMkLst>
        </pc:sldLayoutChg>
        <pc:sldLayoutChg chg="add del">
          <pc:chgData name="Puneet Papneja" userId="S::puneet.papneja@coforgetech.com::cb27e2ce-26ba-45e8-bcb9-986825bf2b44" providerId="AD" clId="Web-{927BF6D7-5D23-4F99-BA8F-A2A2370D5345}" dt="2021-06-05T06:57:20.460" v="621"/>
          <pc:sldLayoutMkLst>
            <pc:docMk/>
            <pc:sldMasterMk cId="2460954070" sldId="2147483660"/>
            <pc:sldLayoutMk cId="949138452" sldId="2147483662"/>
          </pc:sldLayoutMkLst>
        </pc:sldLayoutChg>
        <pc:sldLayoutChg chg="add del">
          <pc:chgData name="Puneet Papneja" userId="S::puneet.papneja@coforgetech.com::cb27e2ce-26ba-45e8-bcb9-986825bf2b44" providerId="AD" clId="Web-{927BF6D7-5D23-4F99-BA8F-A2A2370D5345}" dt="2021-06-05T06:57:20.460" v="621"/>
          <pc:sldLayoutMkLst>
            <pc:docMk/>
            <pc:sldMasterMk cId="2460954070" sldId="2147483660"/>
            <pc:sldLayoutMk cId="2591524520" sldId="2147483663"/>
          </pc:sldLayoutMkLst>
        </pc:sldLayoutChg>
        <pc:sldLayoutChg chg="add del">
          <pc:chgData name="Puneet Papneja" userId="S::puneet.papneja@coforgetech.com::cb27e2ce-26ba-45e8-bcb9-986825bf2b44" providerId="AD" clId="Web-{927BF6D7-5D23-4F99-BA8F-A2A2370D5345}" dt="2021-06-05T06:57:20.460" v="621"/>
          <pc:sldLayoutMkLst>
            <pc:docMk/>
            <pc:sldMasterMk cId="2460954070" sldId="2147483660"/>
            <pc:sldLayoutMk cId="1203092039" sldId="2147483664"/>
          </pc:sldLayoutMkLst>
        </pc:sldLayoutChg>
        <pc:sldLayoutChg chg="add del">
          <pc:chgData name="Puneet Papneja" userId="S::puneet.papneja@coforgetech.com::cb27e2ce-26ba-45e8-bcb9-986825bf2b44" providerId="AD" clId="Web-{927BF6D7-5D23-4F99-BA8F-A2A2370D5345}" dt="2021-06-05T06:57:20.460" v="621"/>
          <pc:sldLayoutMkLst>
            <pc:docMk/>
            <pc:sldMasterMk cId="2460954070" sldId="2147483660"/>
            <pc:sldLayoutMk cId="3733172339" sldId="2147483665"/>
          </pc:sldLayoutMkLst>
        </pc:sldLayoutChg>
        <pc:sldLayoutChg chg="add del">
          <pc:chgData name="Puneet Papneja" userId="S::puneet.papneja@coforgetech.com::cb27e2ce-26ba-45e8-bcb9-986825bf2b44" providerId="AD" clId="Web-{927BF6D7-5D23-4F99-BA8F-A2A2370D5345}" dt="2021-06-05T06:57:20.460" v="621"/>
          <pc:sldLayoutMkLst>
            <pc:docMk/>
            <pc:sldMasterMk cId="2460954070" sldId="2147483660"/>
            <pc:sldLayoutMk cId="3210312558" sldId="2147483666"/>
          </pc:sldLayoutMkLst>
        </pc:sldLayoutChg>
        <pc:sldLayoutChg chg="add del">
          <pc:chgData name="Puneet Papneja" userId="S::puneet.papneja@coforgetech.com::cb27e2ce-26ba-45e8-bcb9-986825bf2b44" providerId="AD" clId="Web-{927BF6D7-5D23-4F99-BA8F-A2A2370D5345}" dt="2021-06-05T06:57:20.460" v="621"/>
          <pc:sldLayoutMkLst>
            <pc:docMk/>
            <pc:sldMasterMk cId="2460954070" sldId="2147483660"/>
            <pc:sldLayoutMk cId="3146388984" sldId="2147483667"/>
          </pc:sldLayoutMkLst>
        </pc:sldLayoutChg>
        <pc:sldLayoutChg chg="add del">
          <pc:chgData name="Puneet Papneja" userId="S::puneet.papneja@coforgetech.com::cb27e2ce-26ba-45e8-bcb9-986825bf2b44" providerId="AD" clId="Web-{927BF6D7-5D23-4F99-BA8F-A2A2370D5345}" dt="2021-06-05T06:57:20.460" v="621"/>
          <pc:sldLayoutMkLst>
            <pc:docMk/>
            <pc:sldMasterMk cId="2460954070" sldId="2147483660"/>
            <pc:sldLayoutMk cId="3171841454" sldId="2147483668"/>
          </pc:sldLayoutMkLst>
        </pc:sldLayoutChg>
        <pc:sldLayoutChg chg="add del">
          <pc:chgData name="Puneet Papneja" userId="S::puneet.papneja@coforgetech.com::cb27e2ce-26ba-45e8-bcb9-986825bf2b44" providerId="AD" clId="Web-{927BF6D7-5D23-4F99-BA8F-A2A2370D5345}" dt="2021-06-05T06:57:20.460" v="621"/>
          <pc:sldLayoutMkLst>
            <pc:docMk/>
            <pc:sldMasterMk cId="2460954070" sldId="2147483660"/>
            <pc:sldLayoutMk cId="1718958274" sldId="2147483669"/>
          </pc:sldLayoutMkLst>
        </pc:sldLayoutChg>
        <pc:sldLayoutChg chg="add del">
          <pc:chgData name="Puneet Papneja" userId="S::puneet.papneja@coforgetech.com::cb27e2ce-26ba-45e8-bcb9-986825bf2b44" providerId="AD" clId="Web-{927BF6D7-5D23-4F99-BA8F-A2A2370D5345}" dt="2021-06-05T06:57:20.460" v="621"/>
          <pc:sldLayoutMkLst>
            <pc:docMk/>
            <pc:sldMasterMk cId="2460954070" sldId="2147483660"/>
            <pc:sldLayoutMk cId="2202905451" sldId="2147483670"/>
          </pc:sldLayoutMkLst>
        </pc:sldLayoutChg>
        <pc:sldLayoutChg chg="add del">
          <pc:chgData name="Puneet Papneja" userId="S::puneet.papneja@coforgetech.com::cb27e2ce-26ba-45e8-bcb9-986825bf2b44" providerId="AD" clId="Web-{927BF6D7-5D23-4F99-BA8F-A2A2370D5345}" dt="2021-06-05T06:57:20.460" v="621"/>
          <pc:sldLayoutMkLst>
            <pc:docMk/>
            <pc:sldMasterMk cId="2460954070" sldId="2147483660"/>
            <pc:sldLayoutMk cId="3479445657" sldId="2147483671"/>
          </pc:sldLayoutMkLst>
        </pc:sldLayoutChg>
      </pc:sldMasterChg>
      <pc:sldMasterChg chg="add del addSldLayout delSldLayout modSldLayout">
        <pc:chgData name="Puneet Papneja" userId="S::puneet.papneja@coforgetech.com::cb27e2ce-26ba-45e8-bcb9-986825bf2b44" providerId="AD" clId="Web-{927BF6D7-5D23-4F99-BA8F-A2A2370D5345}" dt="2021-06-05T06:02:48.624" v="27"/>
        <pc:sldMasterMkLst>
          <pc:docMk/>
          <pc:sldMasterMk cId="172989720" sldId="2147483672"/>
        </pc:sldMasterMkLst>
        <pc:sldLayoutChg chg="add del mod replId">
          <pc:chgData name="Puneet Papneja" userId="S::puneet.papneja@coforgetech.com::cb27e2ce-26ba-45e8-bcb9-986825bf2b44" providerId="AD" clId="Web-{927BF6D7-5D23-4F99-BA8F-A2A2370D5345}" dt="2021-06-05T06:02:48.624" v="27"/>
          <pc:sldLayoutMkLst>
            <pc:docMk/>
            <pc:sldMasterMk cId="172989720" sldId="2147483672"/>
            <pc:sldLayoutMk cId="3768022704" sldId="2147483673"/>
          </pc:sldLayoutMkLst>
        </pc:sldLayoutChg>
        <pc:sldLayoutChg chg="add del mod replId">
          <pc:chgData name="Puneet Papneja" userId="S::puneet.papneja@coforgetech.com::cb27e2ce-26ba-45e8-bcb9-986825bf2b44" providerId="AD" clId="Web-{927BF6D7-5D23-4F99-BA8F-A2A2370D5345}" dt="2021-06-05T06:02:48.624" v="27"/>
          <pc:sldLayoutMkLst>
            <pc:docMk/>
            <pc:sldMasterMk cId="172989720" sldId="2147483672"/>
            <pc:sldLayoutMk cId="821881323" sldId="2147483674"/>
          </pc:sldLayoutMkLst>
        </pc:sldLayoutChg>
        <pc:sldLayoutChg chg="add del mod replId">
          <pc:chgData name="Puneet Papneja" userId="S::puneet.papneja@coforgetech.com::cb27e2ce-26ba-45e8-bcb9-986825bf2b44" providerId="AD" clId="Web-{927BF6D7-5D23-4F99-BA8F-A2A2370D5345}" dt="2021-06-05T06:02:48.624" v="27"/>
          <pc:sldLayoutMkLst>
            <pc:docMk/>
            <pc:sldMasterMk cId="172989720" sldId="2147483672"/>
            <pc:sldLayoutMk cId="1999824566" sldId="2147483675"/>
          </pc:sldLayoutMkLst>
        </pc:sldLayoutChg>
        <pc:sldLayoutChg chg="add del mod replId">
          <pc:chgData name="Puneet Papneja" userId="S::puneet.papneja@coforgetech.com::cb27e2ce-26ba-45e8-bcb9-986825bf2b44" providerId="AD" clId="Web-{927BF6D7-5D23-4F99-BA8F-A2A2370D5345}" dt="2021-06-05T06:02:48.624" v="27"/>
          <pc:sldLayoutMkLst>
            <pc:docMk/>
            <pc:sldMasterMk cId="172989720" sldId="2147483672"/>
            <pc:sldLayoutMk cId="3446771511" sldId="2147483676"/>
          </pc:sldLayoutMkLst>
        </pc:sldLayoutChg>
        <pc:sldLayoutChg chg="add del mod replId">
          <pc:chgData name="Puneet Papneja" userId="S::puneet.papneja@coforgetech.com::cb27e2ce-26ba-45e8-bcb9-986825bf2b44" providerId="AD" clId="Web-{927BF6D7-5D23-4F99-BA8F-A2A2370D5345}" dt="2021-06-05T06:02:48.624" v="27"/>
          <pc:sldLayoutMkLst>
            <pc:docMk/>
            <pc:sldMasterMk cId="172989720" sldId="2147483672"/>
            <pc:sldLayoutMk cId="3889847223" sldId="2147483677"/>
          </pc:sldLayoutMkLst>
        </pc:sldLayoutChg>
        <pc:sldLayoutChg chg="add del mod replId">
          <pc:chgData name="Puneet Papneja" userId="S::puneet.papneja@coforgetech.com::cb27e2ce-26ba-45e8-bcb9-986825bf2b44" providerId="AD" clId="Web-{927BF6D7-5D23-4F99-BA8F-A2A2370D5345}" dt="2021-06-05T06:02:48.624" v="27"/>
          <pc:sldLayoutMkLst>
            <pc:docMk/>
            <pc:sldMasterMk cId="172989720" sldId="2147483672"/>
            <pc:sldLayoutMk cId="2231115640" sldId="2147483678"/>
          </pc:sldLayoutMkLst>
        </pc:sldLayoutChg>
        <pc:sldLayoutChg chg="add del mod replId">
          <pc:chgData name="Puneet Papneja" userId="S::puneet.papneja@coforgetech.com::cb27e2ce-26ba-45e8-bcb9-986825bf2b44" providerId="AD" clId="Web-{927BF6D7-5D23-4F99-BA8F-A2A2370D5345}" dt="2021-06-05T06:02:48.624" v="27"/>
          <pc:sldLayoutMkLst>
            <pc:docMk/>
            <pc:sldMasterMk cId="172989720" sldId="2147483672"/>
            <pc:sldLayoutMk cId="2955373591" sldId="2147483679"/>
          </pc:sldLayoutMkLst>
        </pc:sldLayoutChg>
        <pc:sldLayoutChg chg="add del mod replId">
          <pc:chgData name="Puneet Papneja" userId="S::puneet.papneja@coforgetech.com::cb27e2ce-26ba-45e8-bcb9-986825bf2b44" providerId="AD" clId="Web-{927BF6D7-5D23-4F99-BA8F-A2A2370D5345}" dt="2021-06-05T06:02:48.624" v="27"/>
          <pc:sldLayoutMkLst>
            <pc:docMk/>
            <pc:sldMasterMk cId="172989720" sldId="2147483672"/>
            <pc:sldLayoutMk cId="1952379844" sldId="2147483680"/>
          </pc:sldLayoutMkLst>
        </pc:sldLayoutChg>
        <pc:sldLayoutChg chg="add del mod replId">
          <pc:chgData name="Puneet Papneja" userId="S::puneet.papneja@coforgetech.com::cb27e2ce-26ba-45e8-bcb9-986825bf2b44" providerId="AD" clId="Web-{927BF6D7-5D23-4F99-BA8F-A2A2370D5345}" dt="2021-06-05T06:02:48.624" v="27"/>
          <pc:sldLayoutMkLst>
            <pc:docMk/>
            <pc:sldMasterMk cId="172989720" sldId="2147483672"/>
            <pc:sldLayoutMk cId="2639378819" sldId="2147483681"/>
          </pc:sldLayoutMkLst>
        </pc:sldLayoutChg>
        <pc:sldLayoutChg chg="add del mod replId">
          <pc:chgData name="Puneet Papneja" userId="S::puneet.papneja@coforgetech.com::cb27e2ce-26ba-45e8-bcb9-986825bf2b44" providerId="AD" clId="Web-{927BF6D7-5D23-4F99-BA8F-A2A2370D5345}" dt="2021-06-05T06:02:48.624" v="27"/>
          <pc:sldLayoutMkLst>
            <pc:docMk/>
            <pc:sldMasterMk cId="172989720" sldId="2147483672"/>
            <pc:sldLayoutMk cId="66054945" sldId="2147483682"/>
          </pc:sldLayoutMkLst>
        </pc:sldLayoutChg>
        <pc:sldLayoutChg chg="add del mod replId">
          <pc:chgData name="Puneet Papneja" userId="S::puneet.papneja@coforgetech.com::cb27e2ce-26ba-45e8-bcb9-986825bf2b44" providerId="AD" clId="Web-{927BF6D7-5D23-4F99-BA8F-A2A2370D5345}" dt="2021-06-05T06:02:48.624" v="27"/>
          <pc:sldLayoutMkLst>
            <pc:docMk/>
            <pc:sldMasterMk cId="172989720" sldId="2147483672"/>
            <pc:sldLayoutMk cId="62853254" sldId="2147483683"/>
          </pc:sldLayoutMkLst>
        </pc:sldLayoutChg>
        <pc:sldLayoutChg chg="add del mod replId">
          <pc:chgData name="Puneet Papneja" userId="S::puneet.papneja@coforgetech.com::cb27e2ce-26ba-45e8-bcb9-986825bf2b44" providerId="AD" clId="Web-{927BF6D7-5D23-4F99-BA8F-A2A2370D5345}" dt="2021-06-05T06:02:48.624" v="27"/>
          <pc:sldLayoutMkLst>
            <pc:docMk/>
            <pc:sldMasterMk cId="172989720" sldId="2147483672"/>
            <pc:sldLayoutMk cId="2661891073" sldId="2147483684"/>
          </pc:sldLayoutMkLst>
        </pc:sldLayoutChg>
        <pc:sldLayoutChg chg="add del mod replId">
          <pc:chgData name="Puneet Papneja" userId="S::puneet.papneja@coforgetech.com::cb27e2ce-26ba-45e8-bcb9-986825bf2b44" providerId="AD" clId="Web-{927BF6D7-5D23-4F99-BA8F-A2A2370D5345}" dt="2021-06-05T06:02:48.624" v="27"/>
          <pc:sldLayoutMkLst>
            <pc:docMk/>
            <pc:sldMasterMk cId="172989720" sldId="2147483672"/>
            <pc:sldLayoutMk cId="3654773636" sldId="2147483685"/>
          </pc:sldLayoutMkLst>
        </pc:sldLayoutChg>
        <pc:sldLayoutChg chg="add del mod replId">
          <pc:chgData name="Puneet Papneja" userId="S::puneet.papneja@coforgetech.com::cb27e2ce-26ba-45e8-bcb9-986825bf2b44" providerId="AD" clId="Web-{927BF6D7-5D23-4F99-BA8F-A2A2370D5345}" dt="2021-06-05T06:02:48.624" v="27"/>
          <pc:sldLayoutMkLst>
            <pc:docMk/>
            <pc:sldMasterMk cId="172989720" sldId="2147483672"/>
            <pc:sldLayoutMk cId="3970016611" sldId="2147483686"/>
          </pc:sldLayoutMkLst>
        </pc:sldLayoutChg>
        <pc:sldLayoutChg chg="add del mod replId">
          <pc:chgData name="Puneet Papneja" userId="S::puneet.papneja@coforgetech.com::cb27e2ce-26ba-45e8-bcb9-986825bf2b44" providerId="AD" clId="Web-{927BF6D7-5D23-4F99-BA8F-A2A2370D5345}" dt="2021-06-05T06:02:48.624" v="27"/>
          <pc:sldLayoutMkLst>
            <pc:docMk/>
            <pc:sldMasterMk cId="172989720" sldId="2147483672"/>
            <pc:sldLayoutMk cId="1539389538" sldId="2147483687"/>
          </pc:sldLayoutMkLst>
        </pc:sldLayoutChg>
        <pc:sldLayoutChg chg="add del mod replId">
          <pc:chgData name="Puneet Papneja" userId="S::puneet.papneja@coforgetech.com::cb27e2ce-26ba-45e8-bcb9-986825bf2b44" providerId="AD" clId="Web-{927BF6D7-5D23-4F99-BA8F-A2A2370D5345}" dt="2021-06-05T06:02:48.624" v="27"/>
          <pc:sldLayoutMkLst>
            <pc:docMk/>
            <pc:sldMasterMk cId="172989720" sldId="2147483672"/>
            <pc:sldLayoutMk cId="1306806359" sldId="2147483688"/>
          </pc:sldLayoutMkLst>
        </pc:sldLayoutChg>
        <pc:sldLayoutChg chg="add del mod replId">
          <pc:chgData name="Puneet Papneja" userId="S::puneet.papneja@coforgetech.com::cb27e2ce-26ba-45e8-bcb9-986825bf2b44" providerId="AD" clId="Web-{927BF6D7-5D23-4F99-BA8F-A2A2370D5345}" dt="2021-06-05T06:02:48.624" v="27"/>
          <pc:sldLayoutMkLst>
            <pc:docMk/>
            <pc:sldMasterMk cId="172989720" sldId="2147483672"/>
            <pc:sldLayoutMk cId="3285722566" sldId="2147483689"/>
          </pc:sldLayoutMkLst>
        </pc:sldLayoutChg>
      </pc:sldMasterChg>
      <pc:sldMasterChg chg="add del addSldLayout delSldLayout modSldLayout">
        <pc:chgData name="Puneet Papneja" userId="S::puneet.papneja@coforgetech.com::cb27e2ce-26ba-45e8-bcb9-986825bf2b44" providerId="AD" clId="Web-{927BF6D7-5D23-4F99-BA8F-A2A2370D5345}" dt="2021-06-05T06:02:47.015" v="26"/>
        <pc:sldMasterMkLst>
          <pc:docMk/>
          <pc:sldMasterMk cId="697121080" sldId="2147483690"/>
        </pc:sldMasterMkLst>
        <pc:sldLayoutChg chg="add del mod replId">
          <pc:chgData name="Puneet Papneja" userId="S::puneet.papneja@coforgetech.com::cb27e2ce-26ba-45e8-bcb9-986825bf2b44" providerId="AD" clId="Web-{927BF6D7-5D23-4F99-BA8F-A2A2370D5345}" dt="2021-06-05T06:02:47.015" v="26"/>
          <pc:sldLayoutMkLst>
            <pc:docMk/>
            <pc:sldMasterMk cId="697121080" sldId="2147483690"/>
            <pc:sldLayoutMk cId="3029264526" sldId="2147483691"/>
          </pc:sldLayoutMkLst>
        </pc:sldLayoutChg>
        <pc:sldLayoutChg chg="add del mod replId">
          <pc:chgData name="Puneet Papneja" userId="S::puneet.papneja@coforgetech.com::cb27e2ce-26ba-45e8-bcb9-986825bf2b44" providerId="AD" clId="Web-{927BF6D7-5D23-4F99-BA8F-A2A2370D5345}" dt="2021-06-05T06:02:47.015" v="26"/>
          <pc:sldLayoutMkLst>
            <pc:docMk/>
            <pc:sldMasterMk cId="697121080" sldId="2147483690"/>
            <pc:sldLayoutMk cId="2168673565" sldId="2147483692"/>
          </pc:sldLayoutMkLst>
        </pc:sldLayoutChg>
        <pc:sldLayoutChg chg="add del mod replId">
          <pc:chgData name="Puneet Papneja" userId="S::puneet.papneja@coforgetech.com::cb27e2ce-26ba-45e8-bcb9-986825bf2b44" providerId="AD" clId="Web-{927BF6D7-5D23-4F99-BA8F-A2A2370D5345}" dt="2021-06-05T06:02:47.015" v="26"/>
          <pc:sldLayoutMkLst>
            <pc:docMk/>
            <pc:sldMasterMk cId="697121080" sldId="2147483690"/>
            <pc:sldLayoutMk cId="3263190562" sldId="2147483693"/>
          </pc:sldLayoutMkLst>
        </pc:sldLayoutChg>
        <pc:sldLayoutChg chg="add del mod replId">
          <pc:chgData name="Puneet Papneja" userId="S::puneet.papneja@coforgetech.com::cb27e2ce-26ba-45e8-bcb9-986825bf2b44" providerId="AD" clId="Web-{927BF6D7-5D23-4F99-BA8F-A2A2370D5345}" dt="2021-06-05T06:02:47.015" v="26"/>
          <pc:sldLayoutMkLst>
            <pc:docMk/>
            <pc:sldMasterMk cId="697121080" sldId="2147483690"/>
            <pc:sldLayoutMk cId="1680897809" sldId="2147483694"/>
          </pc:sldLayoutMkLst>
        </pc:sldLayoutChg>
        <pc:sldLayoutChg chg="add del mod replId">
          <pc:chgData name="Puneet Papneja" userId="S::puneet.papneja@coforgetech.com::cb27e2ce-26ba-45e8-bcb9-986825bf2b44" providerId="AD" clId="Web-{927BF6D7-5D23-4F99-BA8F-A2A2370D5345}" dt="2021-06-05T06:02:47.015" v="26"/>
          <pc:sldLayoutMkLst>
            <pc:docMk/>
            <pc:sldMasterMk cId="697121080" sldId="2147483690"/>
            <pc:sldLayoutMk cId="1885298003" sldId="2147483695"/>
          </pc:sldLayoutMkLst>
        </pc:sldLayoutChg>
        <pc:sldLayoutChg chg="add del mod replId">
          <pc:chgData name="Puneet Papneja" userId="S::puneet.papneja@coforgetech.com::cb27e2ce-26ba-45e8-bcb9-986825bf2b44" providerId="AD" clId="Web-{927BF6D7-5D23-4F99-BA8F-A2A2370D5345}" dt="2021-06-05T06:02:47.015" v="26"/>
          <pc:sldLayoutMkLst>
            <pc:docMk/>
            <pc:sldMasterMk cId="697121080" sldId="2147483690"/>
            <pc:sldLayoutMk cId="1202481801" sldId="2147483696"/>
          </pc:sldLayoutMkLst>
        </pc:sldLayoutChg>
        <pc:sldLayoutChg chg="add del mod replId">
          <pc:chgData name="Puneet Papneja" userId="S::puneet.papneja@coforgetech.com::cb27e2ce-26ba-45e8-bcb9-986825bf2b44" providerId="AD" clId="Web-{927BF6D7-5D23-4F99-BA8F-A2A2370D5345}" dt="2021-06-05T06:02:47.015" v="26"/>
          <pc:sldLayoutMkLst>
            <pc:docMk/>
            <pc:sldMasterMk cId="697121080" sldId="2147483690"/>
            <pc:sldLayoutMk cId="3836343257" sldId="2147483697"/>
          </pc:sldLayoutMkLst>
        </pc:sldLayoutChg>
        <pc:sldLayoutChg chg="add del mod replId">
          <pc:chgData name="Puneet Papneja" userId="S::puneet.papneja@coforgetech.com::cb27e2ce-26ba-45e8-bcb9-986825bf2b44" providerId="AD" clId="Web-{927BF6D7-5D23-4F99-BA8F-A2A2370D5345}" dt="2021-06-05T06:02:47.015" v="26"/>
          <pc:sldLayoutMkLst>
            <pc:docMk/>
            <pc:sldMasterMk cId="697121080" sldId="2147483690"/>
            <pc:sldLayoutMk cId="2419418176" sldId="2147483698"/>
          </pc:sldLayoutMkLst>
        </pc:sldLayoutChg>
        <pc:sldLayoutChg chg="add del mod replId">
          <pc:chgData name="Puneet Papneja" userId="S::puneet.papneja@coforgetech.com::cb27e2ce-26ba-45e8-bcb9-986825bf2b44" providerId="AD" clId="Web-{927BF6D7-5D23-4F99-BA8F-A2A2370D5345}" dt="2021-06-05T06:02:47.015" v="26"/>
          <pc:sldLayoutMkLst>
            <pc:docMk/>
            <pc:sldMasterMk cId="697121080" sldId="2147483690"/>
            <pc:sldLayoutMk cId="1361190" sldId="2147483699"/>
          </pc:sldLayoutMkLst>
        </pc:sldLayoutChg>
        <pc:sldLayoutChg chg="add del mod replId">
          <pc:chgData name="Puneet Papneja" userId="S::puneet.papneja@coforgetech.com::cb27e2ce-26ba-45e8-bcb9-986825bf2b44" providerId="AD" clId="Web-{927BF6D7-5D23-4F99-BA8F-A2A2370D5345}" dt="2021-06-05T06:02:47.015" v="26"/>
          <pc:sldLayoutMkLst>
            <pc:docMk/>
            <pc:sldMasterMk cId="697121080" sldId="2147483690"/>
            <pc:sldLayoutMk cId="3853678909" sldId="2147483700"/>
          </pc:sldLayoutMkLst>
        </pc:sldLayoutChg>
        <pc:sldLayoutChg chg="add del mod replId">
          <pc:chgData name="Puneet Papneja" userId="S::puneet.papneja@coforgetech.com::cb27e2ce-26ba-45e8-bcb9-986825bf2b44" providerId="AD" clId="Web-{927BF6D7-5D23-4F99-BA8F-A2A2370D5345}" dt="2021-06-05T06:02:47.015" v="26"/>
          <pc:sldLayoutMkLst>
            <pc:docMk/>
            <pc:sldMasterMk cId="697121080" sldId="2147483690"/>
            <pc:sldLayoutMk cId="4041007389" sldId="2147483701"/>
          </pc:sldLayoutMkLst>
        </pc:sldLayoutChg>
        <pc:sldLayoutChg chg="add del mod replId">
          <pc:chgData name="Puneet Papneja" userId="S::puneet.papneja@coforgetech.com::cb27e2ce-26ba-45e8-bcb9-986825bf2b44" providerId="AD" clId="Web-{927BF6D7-5D23-4F99-BA8F-A2A2370D5345}" dt="2021-06-05T06:02:47.015" v="26"/>
          <pc:sldLayoutMkLst>
            <pc:docMk/>
            <pc:sldMasterMk cId="697121080" sldId="2147483690"/>
            <pc:sldLayoutMk cId="3797230910" sldId="2147483702"/>
          </pc:sldLayoutMkLst>
        </pc:sldLayoutChg>
        <pc:sldLayoutChg chg="add del mod replId">
          <pc:chgData name="Puneet Papneja" userId="S::puneet.papneja@coforgetech.com::cb27e2ce-26ba-45e8-bcb9-986825bf2b44" providerId="AD" clId="Web-{927BF6D7-5D23-4F99-BA8F-A2A2370D5345}" dt="2021-06-05T06:02:47.015" v="26"/>
          <pc:sldLayoutMkLst>
            <pc:docMk/>
            <pc:sldMasterMk cId="697121080" sldId="2147483690"/>
            <pc:sldLayoutMk cId="1016526560" sldId="2147483703"/>
          </pc:sldLayoutMkLst>
        </pc:sldLayoutChg>
        <pc:sldLayoutChg chg="add del mod replId">
          <pc:chgData name="Puneet Papneja" userId="S::puneet.papneja@coforgetech.com::cb27e2ce-26ba-45e8-bcb9-986825bf2b44" providerId="AD" clId="Web-{927BF6D7-5D23-4F99-BA8F-A2A2370D5345}" dt="2021-06-05T06:02:47.015" v="26"/>
          <pc:sldLayoutMkLst>
            <pc:docMk/>
            <pc:sldMasterMk cId="697121080" sldId="2147483690"/>
            <pc:sldLayoutMk cId="1907985684" sldId="2147483704"/>
          </pc:sldLayoutMkLst>
        </pc:sldLayoutChg>
        <pc:sldLayoutChg chg="add del mod replId">
          <pc:chgData name="Puneet Papneja" userId="S::puneet.papneja@coforgetech.com::cb27e2ce-26ba-45e8-bcb9-986825bf2b44" providerId="AD" clId="Web-{927BF6D7-5D23-4F99-BA8F-A2A2370D5345}" dt="2021-06-05T06:02:47.015" v="26"/>
          <pc:sldLayoutMkLst>
            <pc:docMk/>
            <pc:sldMasterMk cId="697121080" sldId="2147483690"/>
            <pc:sldLayoutMk cId="3427469518" sldId="2147483705"/>
          </pc:sldLayoutMkLst>
        </pc:sldLayoutChg>
        <pc:sldLayoutChg chg="add del mod replId">
          <pc:chgData name="Puneet Papneja" userId="S::puneet.papneja@coforgetech.com::cb27e2ce-26ba-45e8-bcb9-986825bf2b44" providerId="AD" clId="Web-{927BF6D7-5D23-4F99-BA8F-A2A2370D5345}" dt="2021-06-05T06:02:47.015" v="26"/>
          <pc:sldLayoutMkLst>
            <pc:docMk/>
            <pc:sldMasterMk cId="697121080" sldId="2147483690"/>
            <pc:sldLayoutMk cId="2395959373" sldId="2147483706"/>
          </pc:sldLayoutMkLst>
        </pc:sldLayoutChg>
        <pc:sldLayoutChg chg="add del mod replId">
          <pc:chgData name="Puneet Papneja" userId="S::puneet.papneja@coforgetech.com::cb27e2ce-26ba-45e8-bcb9-986825bf2b44" providerId="AD" clId="Web-{927BF6D7-5D23-4F99-BA8F-A2A2370D5345}" dt="2021-06-05T06:02:47.015" v="26"/>
          <pc:sldLayoutMkLst>
            <pc:docMk/>
            <pc:sldMasterMk cId="697121080" sldId="2147483690"/>
            <pc:sldLayoutMk cId="3760558909" sldId="2147483707"/>
          </pc:sldLayoutMkLst>
        </pc:sldLayoutChg>
      </pc:sldMasterChg>
      <pc:sldMasterChg chg="add del addSldLayout delSldLayout">
        <pc:chgData name="Puneet Papneja" userId="S::puneet.papneja@coforgetech.com::cb27e2ce-26ba-45e8-bcb9-986825bf2b44" providerId="AD" clId="Web-{927BF6D7-5D23-4F99-BA8F-A2A2370D5345}" dt="2021-06-05T06:57:20.460" v="621"/>
        <pc:sldMasterMkLst>
          <pc:docMk/>
          <pc:sldMasterMk cId="115138061" sldId="2147483696"/>
        </pc:sldMasterMkLst>
        <pc:sldLayoutChg chg="add del">
          <pc:chgData name="Puneet Papneja" userId="S::puneet.papneja@coforgetech.com::cb27e2ce-26ba-45e8-bcb9-986825bf2b44" providerId="AD" clId="Web-{927BF6D7-5D23-4F99-BA8F-A2A2370D5345}" dt="2021-06-05T06:57:20.460" v="621"/>
          <pc:sldLayoutMkLst>
            <pc:docMk/>
            <pc:sldMasterMk cId="115138061" sldId="2147483696"/>
            <pc:sldLayoutMk cId="1068651294" sldId="2147483697"/>
          </pc:sldLayoutMkLst>
        </pc:sldLayoutChg>
        <pc:sldLayoutChg chg="add del">
          <pc:chgData name="Puneet Papneja" userId="S::puneet.papneja@coforgetech.com::cb27e2ce-26ba-45e8-bcb9-986825bf2b44" providerId="AD" clId="Web-{927BF6D7-5D23-4F99-BA8F-A2A2370D5345}" dt="2021-06-05T06:57:20.460" v="621"/>
          <pc:sldLayoutMkLst>
            <pc:docMk/>
            <pc:sldMasterMk cId="115138061" sldId="2147483696"/>
            <pc:sldLayoutMk cId="2758379211" sldId="2147483698"/>
          </pc:sldLayoutMkLst>
        </pc:sldLayoutChg>
        <pc:sldLayoutChg chg="add del">
          <pc:chgData name="Puneet Papneja" userId="S::puneet.papneja@coforgetech.com::cb27e2ce-26ba-45e8-bcb9-986825bf2b44" providerId="AD" clId="Web-{927BF6D7-5D23-4F99-BA8F-A2A2370D5345}" dt="2021-06-05T06:57:20.460" v="621"/>
          <pc:sldLayoutMkLst>
            <pc:docMk/>
            <pc:sldMasterMk cId="115138061" sldId="2147483696"/>
            <pc:sldLayoutMk cId="3274001108" sldId="2147483699"/>
          </pc:sldLayoutMkLst>
        </pc:sldLayoutChg>
        <pc:sldLayoutChg chg="add del">
          <pc:chgData name="Puneet Papneja" userId="S::puneet.papneja@coforgetech.com::cb27e2ce-26ba-45e8-bcb9-986825bf2b44" providerId="AD" clId="Web-{927BF6D7-5D23-4F99-BA8F-A2A2370D5345}" dt="2021-06-05T06:57:20.460" v="621"/>
          <pc:sldLayoutMkLst>
            <pc:docMk/>
            <pc:sldMasterMk cId="115138061" sldId="2147483696"/>
            <pc:sldLayoutMk cId="2497638297" sldId="2147483700"/>
          </pc:sldLayoutMkLst>
        </pc:sldLayoutChg>
        <pc:sldLayoutChg chg="add del">
          <pc:chgData name="Puneet Papneja" userId="S::puneet.papneja@coforgetech.com::cb27e2ce-26ba-45e8-bcb9-986825bf2b44" providerId="AD" clId="Web-{927BF6D7-5D23-4F99-BA8F-A2A2370D5345}" dt="2021-06-05T06:57:20.460" v="621"/>
          <pc:sldLayoutMkLst>
            <pc:docMk/>
            <pc:sldMasterMk cId="115138061" sldId="2147483696"/>
            <pc:sldLayoutMk cId="1865891231" sldId="2147483701"/>
          </pc:sldLayoutMkLst>
        </pc:sldLayoutChg>
        <pc:sldLayoutChg chg="add del">
          <pc:chgData name="Puneet Papneja" userId="S::puneet.papneja@coforgetech.com::cb27e2ce-26ba-45e8-bcb9-986825bf2b44" providerId="AD" clId="Web-{927BF6D7-5D23-4F99-BA8F-A2A2370D5345}" dt="2021-06-05T06:57:20.460" v="621"/>
          <pc:sldLayoutMkLst>
            <pc:docMk/>
            <pc:sldMasterMk cId="115138061" sldId="2147483696"/>
            <pc:sldLayoutMk cId="3730275736" sldId="2147483702"/>
          </pc:sldLayoutMkLst>
        </pc:sldLayoutChg>
        <pc:sldLayoutChg chg="add del">
          <pc:chgData name="Puneet Papneja" userId="S::puneet.papneja@coforgetech.com::cb27e2ce-26ba-45e8-bcb9-986825bf2b44" providerId="AD" clId="Web-{927BF6D7-5D23-4F99-BA8F-A2A2370D5345}" dt="2021-06-05T06:57:20.460" v="621"/>
          <pc:sldLayoutMkLst>
            <pc:docMk/>
            <pc:sldMasterMk cId="115138061" sldId="2147483696"/>
            <pc:sldLayoutMk cId="2280611239" sldId="2147483703"/>
          </pc:sldLayoutMkLst>
        </pc:sldLayoutChg>
        <pc:sldLayoutChg chg="add del">
          <pc:chgData name="Puneet Papneja" userId="S::puneet.papneja@coforgetech.com::cb27e2ce-26ba-45e8-bcb9-986825bf2b44" providerId="AD" clId="Web-{927BF6D7-5D23-4F99-BA8F-A2A2370D5345}" dt="2021-06-05T06:57:20.460" v="621"/>
          <pc:sldLayoutMkLst>
            <pc:docMk/>
            <pc:sldMasterMk cId="115138061" sldId="2147483696"/>
            <pc:sldLayoutMk cId="3894615900" sldId="2147483704"/>
          </pc:sldLayoutMkLst>
        </pc:sldLayoutChg>
        <pc:sldLayoutChg chg="add del">
          <pc:chgData name="Puneet Papneja" userId="S::puneet.papneja@coforgetech.com::cb27e2ce-26ba-45e8-bcb9-986825bf2b44" providerId="AD" clId="Web-{927BF6D7-5D23-4F99-BA8F-A2A2370D5345}" dt="2021-06-05T06:57:20.460" v="621"/>
          <pc:sldLayoutMkLst>
            <pc:docMk/>
            <pc:sldMasterMk cId="115138061" sldId="2147483696"/>
            <pc:sldLayoutMk cId="3283841924" sldId="2147483705"/>
          </pc:sldLayoutMkLst>
        </pc:sldLayoutChg>
        <pc:sldLayoutChg chg="add del">
          <pc:chgData name="Puneet Papneja" userId="S::puneet.papneja@coforgetech.com::cb27e2ce-26ba-45e8-bcb9-986825bf2b44" providerId="AD" clId="Web-{927BF6D7-5D23-4F99-BA8F-A2A2370D5345}" dt="2021-06-05T06:57:20.460" v="621"/>
          <pc:sldLayoutMkLst>
            <pc:docMk/>
            <pc:sldMasterMk cId="115138061" sldId="2147483696"/>
            <pc:sldLayoutMk cId="1903009635" sldId="2147483706"/>
          </pc:sldLayoutMkLst>
        </pc:sldLayoutChg>
        <pc:sldLayoutChg chg="add del">
          <pc:chgData name="Puneet Papneja" userId="S::puneet.papneja@coforgetech.com::cb27e2ce-26ba-45e8-bcb9-986825bf2b44" providerId="AD" clId="Web-{927BF6D7-5D23-4F99-BA8F-A2A2370D5345}" dt="2021-06-05T06:57:20.460" v="621"/>
          <pc:sldLayoutMkLst>
            <pc:docMk/>
            <pc:sldMasterMk cId="115138061" sldId="2147483696"/>
            <pc:sldLayoutMk cId="2397881426" sldId="2147483707"/>
          </pc:sldLayoutMkLst>
        </pc:sldLayoutChg>
      </pc:sldMasterChg>
      <pc:sldMasterChg chg="add del addSldLayout delSldLayout modSldLayout">
        <pc:chgData name="Puneet Papneja" userId="S::puneet.papneja@coforgetech.com::cb27e2ce-26ba-45e8-bcb9-986825bf2b44" providerId="AD" clId="Web-{927BF6D7-5D23-4F99-BA8F-A2A2370D5345}" dt="2021-06-05T06:57:26.851" v="622"/>
        <pc:sldMasterMkLst>
          <pc:docMk/>
          <pc:sldMasterMk cId="517042772" sldId="2147483708"/>
        </pc:sldMasterMkLst>
        <pc:sldLayoutChg chg="add del mod replId">
          <pc:chgData name="Puneet Papneja" userId="S::puneet.papneja@coforgetech.com::cb27e2ce-26ba-45e8-bcb9-986825bf2b44" providerId="AD" clId="Web-{927BF6D7-5D23-4F99-BA8F-A2A2370D5345}" dt="2021-06-05T06:57:26.851" v="622"/>
          <pc:sldLayoutMkLst>
            <pc:docMk/>
            <pc:sldMasterMk cId="517042772" sldId="2147483708"/>
            <pc:sldLayoutMk cId="3326833153" sldId="2147483709"/>
          </pc:sldLayoutMkLst>
        </pc:sldLayoutChg>
        <pc:sldLayoutChg chg="add del mod replId">
          <pc:chgData name="Puneet Papneja" userId="S::puneet.papneja@coforgetech.com::cb27e2ce-26ba-45e8-bcb9-986825bf2b44" providerId="AD" clId="Web-{927BF6D7-5D23-4F99-BA8F-A2A2370D5345}" dt="2021-06-05T06:57:26.851" v="622"/>
          <pc:sldLayoutMkLst>
            <pc:docMk/>
            <pc:sldMasterMk cId="517042772" sldId="2147483708"/>
            <pc:sldLayoutMk cId="3541527568" sldId="2147483710"/>
          </pc:sldLayoutMkLst>
        </pc:sldLayoutChg>
        <pc:sldLayoutChg chg="add del mod replId">
          <pc:chgData name="Puneet Papneja" userId="S::puneet.papneja@coforgetech.com::cb27e2ce-26ba-45e8-bcb9-986825bf2b44" providerId="AD" clId="Web-{927BF6D7-5D23-4F99-BA8F-A2A2370D5345}" dt="2021-06-05T06:57:26.851" v="622"/>
          <pc:sldLayoutMkLst>
            <pc:docMk/>
            <pc:sldMasterMk cId="517042772" sldId="2147483708"/>
            <pc:sldLayoutMk cId="2325425216" sldId="2147483711"/>
          </pc:sldLayoutMkLst>
        </pc:sldLayoutChg>
        <pc:sldLayoutChg chg="add del mod replId">
          <pc:chgData name="Puneet Papneja" userId="S::puneet.papneja@coforgetech.com::cb27e2ce-26ba-45e8-bcb9-986825bf2b44" providerId="AD" clId="Web-{927BF6D7-5D23-4F99-BA8F-A2A2370D5345}" dt="2021-06-05T06:57:26.851" v="622"/>
          <pc:sldLayoutMkLst>
            <pc:docMk/>
            <pc:sldMasterMk cId="517042772" sldId="2147483708"/>
            <pc:sldLayoutMk cId="1133250625" sldId="2147483712"/>
          </pc:sldLayoutMkLst>
        </pc:sldLayoutChg>
        <pc:sldLayoutChg chg="add del mod replId">
          <pc:chgData name="Puneet Papneja" userId="S::puneet.papneja@coforgetech.com::cb27e2ce-26ba-45e8-bcb9-986825bf2b44" providerId="AD" clId="Web-{927BF6D7-5D23-4F99-BA8F-A2A2370D5345}" dt="2021-06-05T06:57:26.851" v="622"/>
          <pc:sldLayoutMkLst>
            <pc:docMk/>
            <pc:sldMasterMk cId="517042772" sldId="2147483708"/>
            <pc:sldLayoutMk cId="3028209198" sldId="2147483713"/>
          </pc:sldLayoutMkLst>
        </pc:sldLayoutChg>
        <pc:sldLayoutChg chg="add del mod replId">
          <pc:chgData name="Puneet Papneja" userId="S::puneet.papneja@coforgetech.com::cb27e2ce-26ba-45e8-bcb9-986825bf2b44" providerId="AD" clId="Web-{927BF6D7-5D23-4F99-BA8F-A2A2370D5345}" dt="2021-06-05T06:57:26.851" v="622"/>
          <pc:sldLayoutMkLst>
            <pc:docMk/>
            <pc:sldMasterMk cId="517042772" sldId="2147483708"/>
            <pc:sldLayoutMk cId="2816371152" sldId="2147483714"/>
          </pc:sldLayoutMkLst>
        </pc:sldLayoutChg>
        <pc:sldLayoutChg chg="add del mod replId">
          <pc:chgData name="Puneet Papneja" userId="S::puneet.papneja@coforgetech.com::cb27e2ce-26ba-45e8-bcb9-986825bf2b44" providerId="AD" clId="Web-{927BF6D7-5D23-4F99-BA8F-A2A2370D5345}" dt="2021-06-05T06:57:26.851" v="622"/>
          <pc:sldLayoutMkLst>
            <pc:docMk/>
            <pc:sldMasterMk cId="517042772" sldId="2147483708"/>
            <pc:sldLayoutMk cId="1351387391" sldId="2147483715"/>
          </pc:sldLayoutMkLst>
        </pc:sldLayoutChg>
        <pc:sldLayoutChg chg="add del mod replId">
          <pc:chgData name="Puneet Papneja" userId="S::puneet.papneja@coforgetech.com::cb27e2ce-26ba-45e8-bcb9-986825bf2b44" providerId="AD" clId="Web-{927BF6D7-5D23-4F99-BA8F-A2A2370D5345}" dt="2021-06-05T06:57:26.851" v="622"/>
          <pc:sldLayoutMkLst>
            <pc:docMk/>
            <pc:sldMasterMk cId="517042772" sldId="2147483708"/>
            <pc:sldLayoutMk cId="3763257316" sldId="2147483716"/>
          </pc:sldLayoutMkLst>
        </pc:sldLayoutChg>
        <pc:sldLayoutChg chg="add del mod replId">
          <pc:chgData name="Puneet Papneja" userId="S::puneet.papneja@coforgetech.com::cb27e2ce-26ba-45e8-bcb9-986825bf2b44" providerId="AD" clId="Web-{927BF6D7-5D23-4F99-BA8F-A2A2370D5345}" dt="2021-06-05T06:57:26.851" v="622"/>
          <pc:sldLayoutMkLst>
            <pc:docMk/>
            <pc:sldMasterMk cId="517042772" sldId="2147483708"/>
            <pc:sldLayoutMk cId="3071453119" sldId="2147483717"/>
          </pc:sldLayoutMkLst>
        </pc:sldLayoutChg>
        <pc:sldLayoutChg chg="add del mod replId">
          <pc:chgData name="Puneet Papneja" userId="S::puneet.papneja@coforgetech.com::cb27e2ce-26ba-45e8-bcb9-986825bf2b44" providerId="AD" clId="Web-{927BF6D7-5D23-4F99-BA8F-A2A2370D5345}" dt="2021-06-05T06:57:26.851" v="622"/>
          <pc:sldLayoutMkLst>
            <pc:docMk/>
            <pc:sldMasterMk cId="517042772" sldId="2147483708"/>
            <pc:sldLayoutMk cId="4072263863" sldId="2147483718"/>
          </pc:sldLayoutMkLst>
        </pc:sldLayoutChg>
        <pc:sldLayoutChg chg="add del mod replId">
          <pc:chgData name="Puneet Papneja" userId="S::puneet.papneja@coforgetech.com::cb27e2ce-26ba-45e8-bcb9-986825bf2b44" providerId="AD" clId="Web-{927BF6D7-5D23-4F99-BA8F-A2A2370D5345}" dt="2021-06-05T06:57:26.851" v="622"/>
          <pc:sldLayoutMkLst>
            <pc:docMk/>
            <pc:sldMasterMk cId="517042772" sldId="2147483708"/>
            <pc:sldLayoutMk cId="1696460954" sldId="2147483719"/>
          </pc:sldLayoutMkLst>
        </pc:sldLayoutChg>
      </pc:sldMasterChg>
      <pc:sldMasterChg chg="add del addSldLayout delSldLayout modSldLayout">
        <pc:chgData name="Puneet Papneja" userId="S::puneet.papneja@coforgetech.com::cb27e2ce-26ba-45e8-bcb9-986825bf2b44" providerId="AD" clId="Web-{927BF6D7-5D23-4F99-BA8F-A2A2370D5345}" dt="2021-06-05T06:02:39.952" v="20"/>
        <pc:sldMasterMkLst>
          <pc:docMk/>
          <pc:sldMasterMk cId="891448056" sldId="2147483708"/>
        </pc:sldMasterMkLst>
        <pc:sldLayoutChg chg="add del mod replId">
          <pc:chgData name="Puneet Papneja" userId="S::puneet.papneja@coforgetech.com::cb27e2ce-26ba-45e8-bcb9-986825bf2b44" providerId="AD" clId="Web-{927BF6D7-5D23-4F99-BA8F-A2A2370D5345}" dt="2021-06-05T06:02:39.952" v="20"/>
          <pc:sldLayoutMkLst>
            <pc:docMk/>
            <pc:sldMasterMk cId="891448056" sldId="2147483708"/>
            <pc:sldLayoutMk cId="1679990832" sldId="2147483709"/>
          </pc:sldLayoutMkLst>
        </pc:sldLayoutChg>
        <pc:sldLayoutChg chg="add del mod replId">
          <pc:chgData name="Puneet Papneja" userId="S::puneet.papneja@coforgetech.com::cb27e2ce-26ba-45e8-bcb9-986825bf2b44" providerId="AD" clId="Web-{927BF6D7-5D23-4F99-BA8F-A2A2370D5345}" dt="2021-06-05T06:02:39.952" v="20"/>
          <pc:sldLayoutMkLst>
            <pc:docMk/>
            <pc:sldMasterMk cId="891448056" sldId="2147483708"/>
            <pc:sldLayoutMk cId="4200913437" sldId="2147483710"/>
          </pc:sldLayoutMkLst>
        </pc:sldLayoutChg>
        <pc:sldLayoutChg chg="add del mod replId">
          <pc:chgData name="Puneet Papneja" userId="S::puneet.papneja@coforgetech.com::cb27e2ce-26ba-45e8-bcb9-986825bf2b44" providerId="AD" clId="Web-{927BF6D7-5D23-4F99-BA8F-A2A2370D5345}" dt="2021-06-05T06:02:39.952" v="20"/>
          <pc:sldLayoutMkLst>
            <pc:docMk/>
            <pc:sldMasterMk cId="891448056" sldId="2147483708"/>
            <pc:sldLayoutMk cId="3728219388" sldId="2147483711"/>
          </pc:sldLayoutMkLst>
        </pc:sldLayoutChg>
        <pc:sldLayoutChg chg="add del mod replId">
          <pc:chgData name="Puneet Papneja" userId="S::puneet.papneja@coforgetech.com::cb27e2ce-26ba-45e8-bcb9-986825bf2b44" providerId="AD" clId="Web-{927BF6D7-5D23-4F99-BA8F-A2A2370D5345}" dt="2021-06-05T06:02:39.952" v="20"/>
          <pc:sldLayoutMkLst>
            <pc:docMk/>
            <pc:sldMasterMk cId="891448056" sldId="2147483708"/>
            <pc:sldLayoutMk cId="2033146262" sldId="2147483712"/>
          </pc:sldLayoutMkLst>
        </pc:sldLayoutChg>
        <pc:sldLayoutChg chg="add del mod replId">
          <pc:chgData name="Puneet Papneja" userId="S::puneet.papneja@coforgetech.com::cb27e2ce-26ba-45e8-bcb9-986825bf2b44" providerId="AD" clId="Web-{927BF6D7-5D23-4F99-BA8F-A2A2370D5345}" dt="2021-06-05T06:02:39.952" v="20"/>
          <pc:sldLayoutMkLst>
            <pc:docMk/>
            <pc:sldMasterMk cId="891448056" sldId="2147483708"/>
            <pc:sldLayoutMk cId="665234425" sldId="2147483713"/>
          </pc:sldLayoutMkLst>
        </pc:sldLayoutChg>
        <pc:sldLayoutChg chg="add del mod replId">
          <pc:chgData name="Puneet Papneja" userId="S::puneet.papneja@coforgetech.com::cb27e2ce-26ba-45e8-bcb9-986825bf2b44" providerId="AD" clId="Web-{927BF6D7-5D23-4F99-BA8F-A2A2370D5345}" dt="2021-06-05T06:02:39.952" v="20"/>
          <pc:sldLayoutMkLst>
            <pc:docMk/>
            <pc:sldMasterMk cId="891448056" sldId="2147483708"/>
            <pc:sldLayoutMk cId="27612959" sldId="2147483714"/>
          </pc:sldLayoutMkLst>
        </pc:sldLayoutChg>
        <pc:sldLayoutChg chg="add del mod replId">
          <pc:chgData name="Puneet Papneja" userId="S::puneet.papneja@coforgetech.com::cb27e2ce-26ba-45e8-bcb9-986825bf2b44" providerId="AD" clId="Web-{927BF6D7-5D23-4F99-BA8F-A2A2370D5345}" dt="2021-06-05T06:02:39.952" v="20"/>
          <pc:sldLayoutMkLst>
            <pc:docMk/>
            <pc:sldMasterMk cId="891448056" sldId="2147483708"/>
            <pc:sldLayoutMk cId="2404502623" sldId="2147483715"/>
          </pc:sldLayoutMkLst>
        </pc:sldLayoutChg>
        <pc:sldLayoutChg chg="add del mod replId">
          <pc:chgData name="Puneet Papneja" userId="S::puneet.papneja@coforgetech.com::cb27e2ce-26ba-45e8-bcb9-986825bf2b44" providerId="AD" clId="Web-{927BF6D7-5D23-4F99-BA8F-A2A2370D5345}" dt="2021-06-05T06:02:39.952" v="20"/>
          <pc:sldLayoutMkLst>
            <pc:docMk/>
            <pc:sldMasterMk cId="891448056" sldId="2147483708"/>
            <pc:sldLayoutMk cId="2552645928" sldId="2147483716"/>
          </pc:sldLayoutMkLst>
        </pc:sldLayoutChg>
        <pc:sldLayoutChg chg="add del mod replId">
          <pc:chgData name="Puneet Papneja" userId="S::puneet.papneja@coforgetech.com::cb27e2ce-26ba-45e8-bcb9-986825bf2b44" providerId="AD" clId="Web-{927BF6D7-5D23-4F99-BA8F-A2A2370D5345}" dt="2021-06-05T06:02:39.952" v="20"/>
          <pc:sldLayoutMkLst>
            <pc:docMk/>
            <pc:sldMasterMk cId="891448056" sldId="2147483708"/>
            <pc:sldLayoutMk cId="9387414" sldId="2147483717"/>
          </pc:sldLayoutMkLst>
        </pc:sldLayoutChg>
        <pc:sldLayoutChg chg="add del mod replId">
          <pc:chgData name="Puneet Papneja" userId="S::puneet.papneja@coforgetech.com::cb27e2ce-26ba-45e8-bcb9-986825bf2b44" providerId="AD" clId="Web-{927BF6D7-5D23-4F99-BA8F-A2A2370D5345}" dt="2021-06-05T06:02:39.952" v="20"/>
          <pc:sldLayoutMkLst>
            <pc:docMk/>
            <pc:sldMasterMk cId="891448056" sldId="2147483708"/>
            <pc:sldLayoutMk cId="592712727" sldId="2147483718"/>
          </pc:sldLayoutMkLst>
        </pc:sldLayoutChg>
        <pc:sldLayoutChg chg="add del mod replId">
          <pc:chgData name="Puneet Papneja" userId="S::puneet.papneja@coforgetech.com::cb27e2ce-26ba-45e8-bcb9-986825bf2b44" providerId="AD" clId="Web-{927BF6D7-5D23-4F99-BA8F-A2A2370D5345}" dt="2021-06-05T06:02:39.952" v="20"/>
          <pc:sldLayoutMkLst>
            <pc:docMk/>
            <pc:sldMasterMk cId="891448056" sldId="2147483708"/>
            <pc:sldLayoutMk cId="2408345179" sldId="2147483719"/>
          </pc:sldLayoutMkLst>
        </pc:sldLayoutChg>
        <pc:sldLayoutChg chg="add del mod replId">
          <pc:chgData name="Puneet Papneja" userId="S::puneet.papneja@coforgetech.com::cb27e2ce-26ba-45e8-bcb9-986825bf2b44" providerId="AD" clId="Web-{927BF6D7-5D23-4F99-BA8F-A2A2370D5345}" dt="2021-06-05T06:02:39.952" v="20"/>
          <pc:sldLayoutMkLst>
            <pc:docMk/>
            <pc:sldMasterMk cId="891448056" sldId="2147483708"/>
            <pc:sldLayoutMk cId="2956609557" sldId="2147483720"/>
          </pc:sldLayoutMkLst>
        </pc:sldLayoutChg>
        <pc:sldLayoutChg chg="add del mod replId">
          <pc:chgData name="Puneet Papneja" userId="S::puneet.papneja@coforgetech.com::cb27e2ce-26ba-45e8-bcb9-986825bf2b44" providerId="AD" clId="Web-{927BF6D7-5D23-4F99-BA8F-A2A2370D5345}" dt="2021-06-05T06:02:39.952" v="20"/>
          <pc:sldLayoutMkLst>
            <pc:docMk/>
            <pc:sldMasterMk cId="891448056" sldId="2147483708"/>
            <pc:sldLayoutMk cId="990764712" sldId="2147483721"/>
          </pc:sldLayoutMkLst>
        </pc:sldLayoutChg>
        <pc:sldLayoutChg chg="add del mod replId">
          <pc:chgData name="Puneet Papneja" userId="S::puneet.papneja@coforgetech.com::cb27e2ce-26ba-45e8-bcb9-986825bf2b44" providerId="AD" clId="Web-{927BF6D7-5D23-4F99-BA8F-A2A2370D5345}" dt="2021-06-05T06:02:39.952" v="20"/>
          <pc:sldLayoutMkLst>
            <pc:docMk/>
            <pc:sldMasterMk cId="891448056" sldId="2147483708"/>
            <pc:sldLayoutMk cId="1879364954" sldId="2147483722"/>
          </pc:sldLayoutMkLst>
        </pc:sldLayoutChg>
        <pc:sldLayoutChg chg="add del mod replId">
          <pc:chgData name="Puneet Papneja" userId="S::puneet.papneja@coforgetech.com::cb27e2ce-26ba-45e8-bcb9-986825bf2b44" providerId="AD" clId="Web-{927BF6D7-5D23-4F99-BA8F-A2A2370D5345}" dt="2021-06-05T06:02:39.952" v="20"/>
          <pc:sldLayoutMkLst>
            <pc:docMk/>
            <pc:sldMasterMk cId="891448056" sldId="2147483708"/>
            <pc:sldLayoutMk cId="261585924" sldId="2147483723"/>
          </pc:sldLayoutMkLst>
        </pc:sldLayoutChg>
        <pc:sldLayoutChg chg="add del mod replId">
          <pc:chgData name="Puneet Papneja" userId="S::puneet.papneja@coforgetech.com::cb27e2ce-26ba-45e8-bcb9-986825bf2b44" providerId="AD" clId="Web-{927BF6D7-5D23-4F99-BA8F-A2A2370D5345}" dt="2021-06-05T06:02:39.952" v="20"/>
          <pc:sldLayoutMkLst>
            <pc:docMk/>
            <pc:sldMasterMk cId="891448056" sldId="2147483708"/>
            <pc:sldLayoutMk cId="1073308073" sldId="2147483724"/>
          </pc:sldLayoutMkLst>
        </pc:sldLayoutChg>
        <pc:sldLayoutChg chg="add del mod replId">
          <pc:chgData name="Puneet Papneja" userId="S::puneet.papneja@coforgetech.com::cb27e2ce-26ba-45e8-bcb9-986825bf2b44" providerId="AD" clId="Web-{927BF6D7-5D23-4F99-BA8F-A2A2370D5345}" dt="2021-06-05T06:02:39.952" v="20"/>
          <pc:sldLayoutMkLst>
            <pc:docMk/>
            <pc:sldMasterMk cId="891448056" sldId="2147483708"/>
            <pc:sldLayoutMk cId="1130847055" sldId="2147483725"/>
          </pc:sldLayoutMkLst>
        </pc:sldLayoutChg>
      </pc:sldMasterChg>
      <pc:sldMasterChg chg="add del addSldLayout delSldLayout modSldLayout">
        <pc:chgData name="Puneet Papneja" userId="S::puneet.papneja@coforgetech.com::cb27e2ce-26ba-45e8-bcb9-986825bf2b44" providerId="AD" clId="Web-{927BF6D7-5D23-4F99-BA8F-A2A2370D5345}" dt="2021-06-05T06:58:49.088" v="629"/>
        <pc:sldMasterMkLst>
          <pc:docMk/>
          <pc:sldMasterMk cId="2615894662" sldId="2147483720"/>
        </pc:sldMasterMkLst>
        <pc:sldLayoutChg chg="add del mod replId">
          <pc:chgData name="Puneet Papneja" userId="S::puneet.papneja@coforgetech.com::cb27e2ce-26ba-45e8-bcb9-986825bf2b44" providerId="AD" clId="Web-{927BF6D7-5D23-4F99-BA8F-A2A2370D5345}" dt="2021-06-05T06:58:49.088" v="629"/>
          <pc:sldLayoutMkLst>
            <pc:docMk/>
            <pc:sldMasterMk cId="2615894662" sldId="2147483720"/>
            <pc:sldLayoutMk cId="224794637" sldId="2147483721"/>
          </pc:sldLayoutMkLst>
        </pc:sldLayoutChg>
        <pc:sldLayoutChg chg="add del mod replId">
          <pc:chgData name="Puneet Papneja" userId="S::puneet.papneja@coforgetech.com::cb27e2ce-26ba-45e8-bcb9-986825bf2b44" providerId="AD" clId="Web-{927BF6D7-5D23-4F99-BA8F-A2A2370D5345}" dt="2021-06-05T06:58:49.088" v="629"/>
          <pc:sldLayoutMkLst>
            <pc:docMk/>
            <pc:sldMasterMk cId="2615894662" sldId="2147483720"/>
            <pc:sldLayoutMk cId="633541529" sldId="2147483722"/>
          </pc:sldLayoutMkLst>
        </pc:sldLayoutChg>
        <pc:sldLayoutChg chg="add del mod replId">
          <pc:chgData name="Puneet Papneja" userId="S::puneet.papneja@coforgetech.com::cb27e2ce-26ba-45e8-bcb9-986825bf2b44" providerId="AD" clId="Web-{927BF6D7-5D23-4F99-BA8F-A2A2370D5345}" dt="2021-06-05T06:58:49.088" v="629"/>
          <pc:sldLayoutMkLst>
            <pc:docMk/>
            <pc:sldMasterMk cId="2615894662" sldId="2147483720"/>
            <pc:sldLayoutMk cId="3941536185" sldId="2147483723"/>
          </pc:sldLayoutMkLst>
        </pc:sldLayoutChg>
        <pc:sldLayoutChg chg="add del mod replId">
          <pc:chgData name="Puneet Papneja" userId="S::puneet.papneja@coforgetech.com::cb27e2ce-26ba-45e8-bcb9-986825bf2b44" providerId="AD" clId="Web-{927BF6D7-5D23-4F99-BA8F-A2A2370D5345}" dt="2021-06-05T06:58:49.088" v="629"/>
          <pc:sldLayoutMkLst>
            <pc:docMk/>
            <pc:sldMasterMk cId="2615894662" sldId="2147483720"/>
            <pc:sldLayoutMk cId="2818159966" sldId="2147483724"/>
          </pc:sldLayoutMkLst>
        </pc:sldLayoutChg>
        <pc:sldLayoutChg chg="add del mod replId">
          <pc:chgData name="Puneet Papneja" userId="S::puneet.papneja@coforgetech.com::cb27e2ce-26ba-45e8-bcb9-986825bf2b44" providerId="AD" clId="Web-{927BF6D7-5D23-4F99-BA8F-A2A2370D5345}" dt="2021-06-05T06:58:49.088" v="629"/>
          <pc:sldLayoutMkLst>
            <pc:docMk/>
            <pc:sldMasterMk cId="2615894662" sldId="2147483720"/>
            <pc:sldLayoutMk cId="172579115" sldId="2147483725"/>
          </pc:sldLayoutMkLst>
        </pc:sldLayoutChg>
        <pc:sldLayoutChg chg="add del mod replId">
          <pc:chgData name="Puneet Papneja" userId="S::puneet.papneja@coforgetech.com::cb27e2ce-26ba-45e8-bcb9-986825bf2b44" providerId="AD" clId="Web-{927BF6D7-5D23-4F99-BA8F-A2A2370D5345}" dt="2021-06-05T06:58:49.088" v="629"/>
          <pc:sldLayoutMkLst>
            <pc:docMk/>
            <pc:sldMasterMk cId="2615894662" sldId="2147483720"/>
            <pc:sldLayoutMk cId="4166637432" sldId="2147483726"/>
          </pc:sldLayoutMkLst>
        </pc:sldLayoutChg>
        <pc:sldLayoutChg chg="add del mod replId">
          <pc:chgData name="Puneet Papneja" userId="S::puneet.papneja@coforgetech.com::cb27e2ce-26ba-45e8-bcb9-986825bf2b44" providerId="AD" clId="Web-{927BF6D7-5D23-4F99-BA8F-A2A2370D5345}" dt="2021-06-05T06:58:49.088" v="629"/>
          <pc:sldLayoutMkLst>
            <pc:docMk/>
            <pc:sldMasterMk cId="2615894662" sldId="2147483720"/>
            <pc:sldLayoutMk cId="4107789442" sldId="2147483727"/>
          </pc:sldLayoutMkLst>
        </pc:sldLayoutChg>
        <pc:sldLayoutChg chg="add del mod replId">
          <pc:chgData name="Puneet Papneja" userId="S::puneet.papneja@coforgetech.com::cb27e2ce-26ba-45e8-bcb9-986825bf2b44" providerId="AD" clId="Web-{927BF6D7-5D23-4F99-BA8F-A2A2370D5345}" dt="2021-06-05T06:58:49.088" v="629"/>
          <pc:sldLayoutMkLst>
            <pc:docMk/>
            <pc:sldMasterMk cId="2615894662" sldId="2147483720"/>
            <pc:sldLayoutMk cId="2464760365" sldId="2147483728"/>
          </pc:sldLayoutMkLst>
        </pc:sldLayoutChg>
        <pc:sldLayoutChg chg="add del mod replId">
          <pc:chgData name="Puneet Papneja" userId="S::puneet.papneja@coforgetech.com::cb27e2ce-26ba-45e8-bcb9-986825bf2b44" providerId="AD" clId="Web-{927BF6D7-5D23-4F99-BA8F-A2A2370D5345}" dt="2021-06-05T06:58:49.088" v="629"/>
          <pc:sldLayoutMkLst>
            <pc:docMk/>
            <pc:sldMasterMk cId="2615894662" sldId="2147483720"/>
            <pc:sldLayoutMk cId="343550884" sldId="2147483729"/>
          </pc:sldLayoutMkLst>
        </pc:sldLayoutChg>
        <pc:sldLayoutChg chg="add del mod replId">
          <pc:chgData name="Puneet Papneja" userId="S::puneet.papneja@coforgetech.com::cb27e2ce-26ba-45e8-bcb9-986825bf2b44" providerId="AD" clId="Web-{927BF6D7-5D23-4F99-BA8F-A2A2370D5345}" dt="2021-06-05T06:58:49.088" v="629"/>
          <pc:sldLayoutMkLst>
            <pc:docMk/>
            <pc:sldMasterMk cId="2615894662" sldId="2147483720"/>
            <pc:sldLayoutMk cId="557734990" sldId="2147483730"/>
          </pc:sldLayoutMkLst>
        </pc:sldLayoutChg>
        <pc:sldLayoutChg chg="add del mod replId">
          <pc:chgData name="Puneet Papneja" userId="S::puneet.papneja@coforgetech.com::cb27e2ce-26ba-45e8-bcb9-986825bf2b44" providerId="AD" clId="Web-{927BF6D7-5D23-4F99-BA8F-A2A2370D5345}" dt="2021-06-05T06:58:49.088" v="629"/>
          <pc:sldLayoutMkLst>
            <pc:docMk/>
            <pc:sldMasterMk cId="2615894662" sldId="2147483720"/>
            <pc:sldLayoutMk cId="4272557311" sldId="2147483731"/>
          </pc:sldLayoutMkLst>
        </pc:sldLayoutChg>
      </pc:sldMasterChg>
      <pc:sldMasterChg chg="add del addSldLayout delSldLayout modSldLayout">
        <pc:chgData name="Puneet Papneja" userId="S::puneet.papneja@coforgetech.com::cb27e2ce-26ba-45e8-bcb9-986825bf2b44" providerId="AD" clId="Web-{927BF6D7-5D23-4F99-BA8F-A2A2370D5345}" dt="2021-06-05T06:02:38.421" v="19"/>
        <pc:sldMasterMkLst>
          <pc:docMk/>
          <pc:sldMasterMk cId="2239555909" sldId="2147483726"/>
        </pc:sldMasterMkLst>
        <pc:sldLayoutChg chg="add del mod replId">
          <pc:chgData name="Puneet Papneja" userId="S::puneet.papneja@coforgetech.com::cb27e2ce-26ba-45e8-bcb9-986825bf2b44" providerId="AD" clId="Web-{927BF6D7-5D23-4F99-BA8F-A2A2370D5345}" dt="2021-06-05T06:02:38.421" v="19"/>
          <pc:sldLayoutMkLst>
            <pc:docMk/>
            <pc:sldMasterMk cId="2239555909" sldId="2147483726"/>
            <pc:sldLayoutMk cId="3480267228" sldId="2147483727"/>
          </pc:sldLayoutMkLst>
        </pc:sldLayoutChg>
        <pc:sldLayoutChg chg="add del mod replId">
          <pc:chgData name="Puneet Papneja" userId="S::puneet.papneja@coforgetech.com::cb27e2ce-26ba-45e8-bcb9-986825bf2b44" providerId="AD" clId="Web-{927BF6D7-5D23-4F99-BA8F-A2A2370D5345}" dt="2021-06-05T06:02:38.421" v="19"/>
          <pc:sldLayoutMkLst>
            <pc:docMk/>
            <pc:sldMasterMk cId="2239555909" sldId="2147483726"/>
            <pc:sldLayoutMk cId="1459699697" sldId="2147483728"/>
          </pc:sldLayoutMkLst>
        </pc:sldLayoutChg>
        <pc:sldLayoutChg chg="add del mod replId">
          <pc:chgData name="Puneet Papneja" userId="S::puneet.papneja@coforgetech.com::cb27e2ce-26ba-45e8-bcb9-986825bf2b44" providerId="AD" clId="Web-{927BF6D7-5D23-4F99-BA8F-A2A2370D5345}" dt="2021-06-05T06:02:38.421" v="19"/>
          <pc:sldLayoutMkLst>
            <pc:docMk/>
            <pc:sldMasterMk cId="2239555909" sldId="2147483726"/>
            <pc:sldLayoutMk cId="2968361182" sldId="2147483729"/>
          </pc:sldLayoutMkLst>
        </pc:sldLayoutChg>
        <pc:sldLayoutChg chg="add del mod replId">
          <pc:chgData name="Puneet Papneja" userId="S::puneet.papneja@coforgetech.com::cb27e2ce-26ba-45e8-bcb9-986825bf2b44" providerId="AD" clId="Web-{927BF6D7-5D23-4F99-BA8F-A2A2370D5345}" dt="2021-06-05T06:02:38.421" v="19"/>
          <pc:sldLayoutMkLst>
            <pc:docMk/>
            <pc:sldMasterMk cId="2239555909" sldId="2147483726"/>
            <pc:sldLayoutMk cId="4242413155" sldId="2147483730"/>
          </pc:sldLayoutMkLst>
        </pc:sldLayoutChg>
        <pc:sldLayoutChg chg="add del mod replId">
          <pc:chgData name="Puneet Papneja" userId="S::puneet.papneja@coforgetech.com::cb27e2ce-26ba-45e8-bcb9-986825bf2b44" providerId="AD" clId="Web-{927BF6D7-5D23-4F99-BA8F-A2A2370D5345}" dt="2021-06-05T06:02:38.421" v="19"/>
          <pc:sldLayoutMkLst>
            <pc:docMk/>
            <pc:sldMasterMk cId="2239555909" sldId="2147483726"/>
            <pc:sldLayoutMk cId="3672801861" sldId="2147483731"/>
          </pc:sldLayoutMkLst>
        </pc:sldLayoutChg>
        <pc:sldLayoutChg chg="add del mod replId">
          <pc:chgData name="Puneet Papneja" userId="S::puneet.papneja@coforgetech.com::cb27e2ce-26ba-45e8-bcb9-986825bf2b44" providerId="AD" clId="Web-{927BF6D7-5D23-4F99-BA8F-A2A2370D5345}" dt="2021-06-05T06:02:38.421" v="19"/>
          <pc:sldLayoutMkLst>
            <pc:docMk/>
            <pc:sldMasterMk cId="2239555909" sldId="2147483726"/>
            <pc:sldLayoutMk cId="693344680" sldId="2147483732"/>
          </pc:sldLayoutMkLst>
        </pc:sldLayoutChg>
        <pc:sldLayoutChg chg="add del mod replId">
          <pc:chgData name="Puneet Papneja" userId="S::puneet.papneja@coforgetech.com::cb27e2ce-26ba-45e8-bcb9-986825bf2b44" providerId="AD" clId="Web-{927BF6D7-5D23-4F99-BA8F-A2A2370D5345}" dt="2021-06-05T06:02:38.421" v="19"/>
          <pc:sldLayoutMkLst>
            <pc:docMk/>
            <pc:sldMasterMk cId="2239555909" sldId="2147483726"/>
            <pc:sldLayoutMk cId="1354071652" sldId="2147483733"/>
          </pc:sldLayoutMkLst>
        </pc:sldLayoutChg>
        <pc:sldLayoutChg chg="add del mod replId">
          <pc:chgData name="Puneet Papneja" userId="S::puneet.papneja@coforgetech.com::cb27e2ce-26ba-45e8-bcb9-986825bf2b44" providerId="AD" clId="Web-{927BF6D7-5D23-4F99-BA8F-A2A2370D5345}" dt="2021-06-05T06:02:38.421" v="19"/>
          <pc:sldLayoutMkLst>
            <pc:docMk/>
            <pc:sldMasterMk cId="2239555909" sldId="2147483726"/>
            <pc:sldLayoutMk cId="945423359" sldId="2147483734"/>
          </pc:sldLayoutMkLst>
        </pc:sldLayoutChg>
        <pc:sldLayoutChg chg="add del mod replId">
          <pc:chgData name="Puneet Papneja" userId="S::puneet.papneja@coforgetech.com::cb27e2ce-26ba-45e8-bcb9-986825bf2b44" providerId="AD" clId="Web-{927BF6D7-5D23-4F99-BA8F-A2A2370D5345}" dt="2021-06-05T06:02:38.421" v="19"/>
          <pc:sldLayoutMkLst>
            <pc:docMk/>
            <pc:sldMasterMk cId="2239555909" sldId="2147483726"/>
            <pc:sldLayoutMk cId="2587758905" sldId="2147483735"/>
          </pc:sldLayoutMkLst>
        </pc:sldLayoutChg>
        <pc:sldLayoutChg chg="add del mod replId">
          <pc:chgData name="Puneet Papneja" userId="S::puneet.papneja@coforgetech.com::cb27e2ce-26ba-45e8-bcb9-986825bf2b44" providerId="AD" clId="Web-{927BF6D7-5D23-4F99-BA8F-A2A2370D5345}" dt="2021-06-05T06:02:38.421" v="19"/>
          <pc:sldLayoutMkLst>
            <pc:docMk/>
            <pc:sldMasterMk cId="2239555909" sldId="2147483726"/>
            <pc:sldLayoutMk cId="2711011647" sldId="2147483736"/>
          </pc:sldLayoutMkLst>
        </pc:sldLayoutChg>
        <pc:sldLayoutChg chg="add del mod replId">
          <pc:chgData name="Puneet Papneja" userId="S::puneet.papneja@coforgetech.com::cb27e2ce-26ba-45e8-bcb9-986825bf2b44" providerId="AD" clId="Web-{927BF6D7-5D23-4F99-BA8F-A2A2370D5345}" dt="2021-06-05T06:02:38.421" v="19"/>
          <pc:sldLayoutMkLst>
            <pc:docMk/>
            <pc:sldMasterMk cId="2239555909" sldId="2147483726"/>
            <pc:sldLayoutMk cId="2725386046" sldId="2147483737"/>
          </pc:sldLayoutMkLst>
        </pc:sldLayoutChg>
      </pc:sldMasterChg>
      <pc:sldMasterChg chg="add del addSldLayout delSldLayout modSldLayout">
        <pc:chgData name="Puneet Papneja" userId="S::puneet.papneja@coforgetech.com::cb27e2ce-26ba-45e8-bcb9-986825bf2b44" providerId="AD" clId="Web-{927BF6D7-5D23-4F99-BA8F-A2A2370D5345}" dt="2021-06-05T06:58:49.088" v="629"/>
        <pc:sldMasterMkLst>
          <pc:docMk/>
          <pc:sldMasterMk cId="2308166051" sldId="2147483732"/>
        </pc:sldMasterMkLst>
        <pc:sldLayoutChg chg="add del mod replId">
          <pc:chgData name="Puneet Papneja" userId="S::puneet.papneja@coforgetech.com::cb27e2ce-26ba-45e8-bcb9-986825bf2b44" providerId="AD" clId="Web-{927BF6D7-5D23-4F99-BA8F-A2A2370D5345}" dt="2021-06-05T06:58:49.088" v="629"/>
          <pc:sldLayoutMkLst>
            <pc:docMk/>
            <pc:sldMasterMk cId="2308166051" sldId="2147483732"/>
            <pc:sldLayoutMk cId="2112770105" sldId="2147483733"/>
          </pc:sldLayoutMkLst>
        </pc:sldLayoutChg>
        <pc:sldLayoutChg chg="add del mod replId">
          <pc:chgData name="Puneet Papneja" userId="S::puneet.papneja@coforgetech.com::cb27e2ce-26ba-45e8-bcb9-986825bf2b44" providerId="AD" clId="Web-{927BF6D7-5D23-4F99-BA8F-A2A2370D5345}" dt="2021-06-05T06:58:49.088" v="629"/>
          <pc:sldLayoutMkLst>
            <pc:docMk/>
            <pc:sldMasterMk cId="2308166051" sldId="2147483732"/>
            <pc:sldLayoutMk cId="4284721485" sldId="2147483734"/>
          </pc:sldLayoutMkLst>
        </pc:sldLayoutChg>
        <pc:sldLayoutChg chg="add del mod replId">
          <pc:chgData name="Puneet Papneja" userId="S::puneet.papneja@coforgetech.com::cb27e2ce-26ba-45e8-bcb9-986825bf2b44" providerId="AD" clId="Web-{927BF6D7-5D23-4F99-BA8F-A2A2370D5345}" dt="2021-06-05T06:58:49.088" v="629"/>
          <pc:sldLayoutMkLst>
            <pc:docMk/>
            <pc:sldMasterMk cId="2308166051" sldId="2147483732"/>
            <pc:sldLayoutMk cId="587541431" sldId="2147483735"/>
          </pc:sldLayoutMkLst>
        </pc:sldLayoutChg>
        <pc:sldLayoutChg chg="add del mod replId">
          <pc:chgData name="Puneet Papneja" userId="S::puneet.papneja@coforgetech.com::cb27e2ce-26ba-45e8-bcb9-986825bf2b44" providerId="AD" clId="Web-{927BF6D7-5D23-4F99-BA8F-A2A2370D5345}" dt="2021-06-05T06:58:49.088" v="629"/>
          <pc:sldLayoutMkLst>
            <pc:docMk/>
            <pc:sldMasterMk cId="2308166051" sldId="2147483732"/>
            <pc:sldLayoutMk cId="3775165659" sldId="2147483736"/>
          </pc:sldLayoutMkLst>
        </pc:sldLayoutChg>
        <pc:sldLayoutChg chg="add del mod replId">
          <pc:chgData name="Puneet Papneja" userId="S::puneet.papneja@coforgetech.com::cb27e2ce-26ba-45e8-bcb9-986825bf2b44" providerId="AD" clId="Web-{927BF6D7-5D23-4F99-BA8F-A2A2370D5345}" dt="2021-06-05T06:58:49.088" v="629"/>
          <pc:sldLayoutMkLst>
            <pc:docMk/>
            <pc:sldMasterMk cId="2308166051" sldId="2147483732"/>
            <pc:sldLayoutMk cId="3600805467" sldId="2147483737"/>
          </pc:sldLayoutMkLst>
        </pc:sldLayoutChg>
        <pc:sldLayoutChg chg="add del mod replId">
          <pc:chgData name="Puneet Papneja" userId="S::puneet.papneja@coforgetech.com::cb27e2ce-26ba-45e8-bcb9-986825bf2b44" providerId="AD" clId="Web-{927BF6D7-5D23-4F99-BA8F-A2A2370D5345}" dt="2021-06-05T06:58:49.088" v="629"/>
          <pc:sldLayoutMkLst>
            <pc:docMk/>
            <pc:sldMasterMk cId="2308166051" sldId="2147483732"/>
            <pc:sldLayoutMk cId="3370649861" sldId="2147483738"/>
          </pc:sldLayoutMkLst>
        </pc:sldLayoutChg>
        <pc:sldLayoutChg chg="add del mod replId">
          <pc:chgData name="Puneet Papneja" userId="S::puneet.papneja@coforgetech.com::cb27e2ce-26ba-45e8-bcb9-986825bf2b44" providerId="AD" clId="Web-{927BF6D7-5D23-4F99-BA8F-A2A2370D5345}" dt="2021-06-05T06:58:49.088" v="629"/>
          <pc:sldLayoutMkLst>
            <pc:docMk/>
            <pc:sldMasterMk cId="2308166051" sldId="2147483732"/>
            <pc:sldLayoutMk cId="552854862" sldId="2147483739"/>
          </pc:sldLayoutMkLst>
        </pc:sldLayoutChg>
        <pc:sldLayoutChg chg="add del mod replId">
          <pc:chgData name="Puneet Papneja" userId="S::puneet.papneja@coforgetech.com::cb27e2ce-26ba-45e8-bcb9-986825bf2b44" providerId="AD" clId="Web-{927BF6D7-5D23-4F99-BA8F-A2A2370D5345}" dt="2021-06-05T06:58:49.088" v="629"/>
          <pc:sldLayoutMkLst>
            <pc:docMk/>
            <pc:sldMasterMk cId="2308166051" sldId="2147483732"/>
            <pc:sldLayoutMk cId="122256646" sldId="2147483740"/>
          </pc:sldLayoutMkLst>
        </pc:sldLayoutChg>
        <pc:sldLayoutChg chg="add del mod replId">
          <pc:chgData name="Puneet Papneja" userId="S::puneet.papneja@coforgetech.com::cb27e2ce-26ba-45e8-bcb9-986825bf2b44" providerId="AD" clId="Web-{927BF6D7-5D23-4F99-BA8F-A2A2370D5345}" dt="2021-06-05T06:58:49.088" v="629"/>
          <pc:sldLayoutMkLst>
            <pc:docMk/>
            <pc:sldMasterMk cId="2308166051" sldId="2147483732"/>
            <pc:sldLayoutMk cId="1339524608" sldId="2147483741"/>
          </pc:sldLayoutMkLst>
        </pc:sldLayoutChg>
        <pc:sldLayoutChg chg="add del mod replId">
          <pc:chgData name="Puneet Papneja" userId="S::puneet.papneja@coforgetech.com::cb27e2ce-26ba-45e8-bcb9-986825bf2b44" providerId="AD" clId="Web-{927BF6D7-5D23-4F99-BA8F-A2A2370D5345}" dt="2021-06-05T06:58:49.088" v="629"/>
          <pc:sldLayoutMkLst>
            <pc:docMk/>
            <pc:sldMasterMk cId="2308166051" sldId="2147483732"/>
            <pc:sldLayoutMk cId="1592567711" sldId="2147483742"/>
          </pc:sldLayoutMkLst>
        </pc:sldLayoutChg>
        <pc:sldLayoutChg chg="add del mod replId">
          <pc:chgData name="Puneet Papneja" userId="S::puneet.papneja@coforgetech.com::cb27e2ce-26ba-45e8-bcb9-986825bf2b44" providerId="AD" clId="Web-{927BF6D7-5D23-4F99-BA8F-A2A2370D5345}" dt="2021-06-05T06:58:49.088" v="629"/>
          <pc:sldLayoutMkLst>
            <pc:docMk/>
            <pc:sldMasterMk cId="2308166051" sldId="2147483732"/>
            <pc:sldLayoutMk cId="919037806" sldId="2147483743"/>
          </pc:sldLayoutMkLst>
        </pc:sldLayoutChg>
      </pc:sldMasterChg>
      <pc:sldMasterChg chg="add del addSldLayout delSldLayout modSldLayout">
        <pc:chgData name="Puneet Papneja" userId="S::puneet.papneja@coforgetech.com::cb27e2ce-26ba-45e8-bcb9-986825bf2b44" providerId="AD" clId="Web-{927BF6D7-5D23-4F99-BA8F-A2A2370D5345}" dt="2021-06-05T06:02:36.827" v="18"/>
        <pc:sldMasterMkLst>
          <pc:docMk/>
          <pc:sldMasterMk cId="3983171040" sldId="2147483738"/>
        </pc:sldMasterMkLst>
        <pc:sldLayoutChg chg="add del mod replId">
          <pc:chgData name="Puneet Papneja" userId="S::puneet.papneja@coforgetech.com::cb27e2ce-26ba-45e8-bcb9-986825bf2b44" providerId="AD" clId="Web-{927BF6D7-5D23-4F99-BA8F-A2A2370D5345}" dt="2021-06-05T06:02:36.827" v="18"/>
          <pc:sldLayoutMkLst>
            <pc:docMk/>
            <pc:sldMasterMk cId="3983171040" sldId="2147483738"/>
            <pc:sldLayoutMk cId="4098450455" sldId="2147483739"/>
          </pc:sldLayoutMkLst>
        </pc:sldLayoutChg>
        <pc:sldLayoutChg chg="add del mod replId">
          <pc:chgData name="Puneet Papneja" userId="S::puneet.papneja@coforgetech.com::cb27e2ce-26ba-45e8-bcb9-986825bf2b44" providerId="AD" clId="Web-{927BF6D7-5D23-4F99-BA8F-A2A2370D5345}" dt="2021-06-05T06:02:36.827" v="18"/>
          <pc:sldLayoutMkLst>
            <pc:docMk/>
            <pc:sldMasterMk cId="3983171040" sldId="2147483738"/>
            <pc:sldLayoutMk cId="2858829735" sldId="2147483740"/>
          </pc:sldLayoutMkLst>
        </pc:sldLayoutChg>
        <pc:sldLayoutChg chg="add del mod replId">
          <pc:chgData name="Puneet Papneja" userId="S::puneet.papneja@coforgetech.com::cb27e2ce-26ba-45e8-bcb9-986825bf2b44" providerId="AD" clId="Web-{927BF6D7-5D23-4F99-BA8F-A2A2370D5345}" dt="2021-06-05T06:02:36.827" v="18"/>
          <pc:sldLayoutMkLst>
            <pc:docMk/>
            <pc:sldMasterMk cId="3983171040" sldId="2147483738"/>
            <pc:sldLayoutMk cId="799811351" sldId="2147483741"/>
          </pc:sldLayoutMkLst>
        </pc:sldLayoutChg>
        <pc:sldLayoutChg chg="add del mod replId">
          <pc:chgData name="Puneet Papneja" userId="S::puneet.papneja@coforgetech.com::cb27e2ce-26ba-45e8-bcb9-986825bf2b44" providerId="AD" clId="Web-{927BF6D7-5D23-4F99-BA8F-A2A2370D5345}" dt="2021-06-05T06:02:36.827" v="18"/>
          <pc:sldLayoutMkLst>
            <pc:docMk/>
            <pc:sldMasterMk cId="3983171040" sldId="2147483738"/>
            <pc:sldLayoutMk cId="4128189131" sldId="2147483742"/>
          </pc:sldLayoutMkLst>
        </pc:sldLayoutChg>
        <pc:sldLayoutChg chg="add del mod replId">
          <pc:chgData name="Puneet Papneja" userId="S::puneet.papneja@coforgetech.com::cb27e2ce-26ba-45e8-bcb9-986825bf2b44" providerId="AD" clId="Web-{927BF6D7-5D23-4F99-BA8F-A2A2370D5345}" dt="2021-06-05T06:02:36.827" v="18"/>
          <pc:sldLayoutMkLst>
            <pc:docMk/>
            <pc:sldMasterMk cId="3983171040" sldId="2147483738"/>
            <pc:sldLayoutMk cId="1221227941" sldId="2147483743"/>
          </pc:sldLayoutMkLst>
        </pc:sldLayoutChg>
        <pc:sldLayoutChg chg="add del mod replId">
          <pc:chgData name="Puneet Papneja" userId="S::puneet.papneja@coforgetech.com::cb27e2ce-26ba-45e8-bcb9-986825bf2b44" providerId="AD" clId="Web-{927BF6D7-5D23-4F99-BA8F-A2A2370D5345}" dt="2021-06-05T06:02:36.827" v="18"/>
          <pc:sldLayoutMkLst>
            <pc:docMk/>
            <pc:sldMasterMk cId="3983171040" sldId="2147483738"/>
            <pc:sldLayoutMk cId="1186316169" sldId="2147483744"/>
          </pc:sldLayoutMkLst>
        </pc:sldLayoutChg>
        <pc:sldLayoutChg chg="add del mod replId">
          <pc:chgData name="Puneet Papneja" userId="S::puneet.papneja@coforgetech.com::cb27e2ce-26ba-45e8-bcb9-986825bf2b44" providerId="AD" clId="Web-{927BF6D7-5D23-4F99-BA8F-A2A2370D5345}" dt="2021-06-05T06:02:36.827" v="18"/>
          <pc:sldLayoutMkLst>
            <pc:docMk/>
            <pc:sldMasterMk cId="3983171040" sldId="2147483738"/>
            <pc:sldLayoutMk cId="3664318119" sldId="2147483745"/>
          </pc:sldLayoutMkLst>
        </pc:sldLayoutChg>
        <pc:sldLayoutChg chg="add del mod replId">
          <pc:chgData name="Puneet Papneja" userId="S::puneet.papneja@coforgetech.com::cb27e2ce-26ba-45e8-bcb9-986825bf2b44" providerId="AD" clId="Web-{927BF6D7-5D23-4F99-BA8F-A2A2370D5345}" dt="2021-06-05T06:02:36.827" v="18"/>
          <pc:sldLayoutMkLst>
            <pc:docMk/>
            <pc:sldMasterMk cId="3983171040" sldId="2147483738"/>
            <pc:sldLayoutMk cId="416223463" sldId="2147483746"/>
          </pc:sldLayoutMkLst>
        </pc:sldLayoutChg>
        <pc:sldLayoutChg chg="add del mod replId">
          <pc:chgData name="Puneet Papneja" userId="S::puneet.papneja@coforgetech.com::cb27e2ce-26ba-45e8-bcb9-986825bf2b44" providerId="AD" clId="Web-{927BF6D7-5D23-4F99-BA8F-A2A2370D5345}" dt="2021-06-05T06:02:36.827" v="18"/>
          <pc:sldLayoutMkLst>
            <pc:docMk/>
            <pc:sldMasterMk cId="3983171040" sldId="2147483738"/>
            <pc:sldLayoutMk cId="1535548009" sldId="2147483747"/>
          </pc:sldLayoutMkLst>
        </pc:sldLayoutChg>
        <pc:sldLayoutChg chg="add del mod replId">
          <pc:chgData name="Puneet Papneja" userId="S::puneet.papneja@coforgetech.com::cb27e2ce-26ba-45e8-bcb9-986825bf2b44" providerId="AD" clId="Web-{927BF6D7-5D23-4F99-BA8F-A2A2370D5345}" dt="2021-06-05T06:02:36.827" v="18"/>
          <pc:sldLayoutMkLst>
            <pc:docMk/>
            <pc:sldMasterMk cId="3983171040" sldId="2147483738"/>
            <pc:sldLayoutMk cId="3639831144" sldId="2147483748"/>
          </pc:sldLayoutMkLst>
        </pc:sldLayoutChg>
        <pc:sldLayoutChg chg="add del mod replId">
          <pc:chgData name="Puneet Papneja" userId="S::puneet.papneja@coforgetech.com::cb27e2ce-26ba-45e8-bcb9-986825bf2b44" providerId="AD" clId="Web-{927BF6D7-5D23-4F99-BA8F-A2A2370D5345}" dt="2021-06-05T06:02:36.827" v="18"/>
          <pc:sldLayoutMkLst>
            <pc:docMk/>
            <pc:sldMasterMk cId="3983171040" sldId="2147483738"/>
            <pc:sldLayoutMk cId="1947735371" sldId="2147483749"/>
          </pc:sldLayoutMkLst>
        </pc:sldLayoutChg>
      </pc:sldMasterChg>
      <pc:sldMasterChg chg="add del addSldLayout delSldLayout modSldLayout">
        <pc:chgData name="Puneet Papneja" userId="S::puneet.papneja@coforgetech.com::cb27e2ce-26ba-45e8-bcb9-986825bf2b44" providerId="AD" clId="Web-{927BF6D7-5D23-4F99-BA8F-A2A2370D5345}" dt="2021-06-05T06:02:35.327" v="16"/>
        <pc:sldMasterMkLst>
          <pc:docMk/>
          <pc:sldMasterMk cId="3934515563" sldId="2147483750"/>
        </pc:sldMasterMkLst>
        <pc:sldLayoutChg chg="add del mod replId">
          <pc:chgData name="Puneet Papneja" userId="S::puneet.papneja@coforgetech.com::cb27e2ce-26ba-45e8-bcb9-986825bf2b44" providerId="AD" clId="Web-{927BF6D7-5D23-4F99-BA8F-A2A2370D5345}" dt="2021-06-05T06:02:35.327" v="16"/>
          <pc:sldLayoutMkLst>
            <pc:docMk/>
            <pc:sldMasterMk cId="3934515563" sldId="2147483750"/>
            <pc:sldLayoutMk cId="3939624880" sldId="2147483751"/>
          </pc:sldLayoutMkLst>
        </pc:sldLayoutChg>
        <pc:sldLayoutChg chg="add del mod replId">
          <pc:chgData name="Puneet Papneja" userId="S::puneet.papneja@coforgetech.com::cb27e2ce-26ba-45e8-bcb9-986825bf2b44" providerId="AD" clId="Web-{927BF6D7-5D23-4F99-BA8F-A2A2370D5345}" dt="2021-06-05T06:02:35.327" v="16"/>
          <pc:sldLayoutMkLst>
            <pc:docMk/>
            <pc:sldMasterMk cId="3934515563" sldId="2147483750"/>
            <pc:sldLayoutMk cId="1343499595" sldId="2147483752"/>
          </pc:sldLayoutMkLst>
        </pc:sldLayoutChg>
        <pc:sldLayoutChg chg="add del mod replId">
          <pc:chgData name="Puneet Papneja" userId="S::puneet.papneja@coforgetech.com::cb27e2ce-26ba-45e8-bcb9-986825bf2b44" providerId="AD" clId="Web-{927BF6D7-5D23-4F99-BA8F-A2A2370D5345}" dt="2021-06-05T06:02:35.327" v="16"/>
          <pc:sldLayoutMkLst>
            <pc:docMk/>
            <pc:sldMasterMk cId="3934515563" sldId="2147483750"/>
            <pc:sldLayoutMk cId="648485444" sldId="2147483753"/>
          </pc:sldLayoutMkLst>
        </pc:sldLayoutChg>
        <pc:sldLayoutChg chg="add del mod replId">
          <pc:chgData name="Puneet Papneja" userId="S::puneet.papneja@coforgetech.com::cb27e2ce-26ba-45e8-bcb9-986825bf2b44" providerId="AD" clId="Web-{927BF6D7-5D23-4F99-BA8F-A2A2370D5345}" dt="2021-06-05T06:02:35.327" v="16"/>
          <pc:sldLayoutMkLst>
            <pc:docMk/>
            <pc:sldMasterMk cId="3934515563" sldId="2147483750"/>
            <pc:sldLayoutMk cId="2759742517" sldId="2147483754"/>
          </pc:sldLayoutMkLst>
        </pc:sldLayoutChg>
        <pc:sldLayoutChg chg="add del mod replId">
          <pc:chgData name="Puneet Papneja" userId="S::puneet.papneja@coforgetech.com::cb27e2ce-26ba-45e8-bcb9-986825bf2b44" providerId="AD" clId="Web-{927BF6D7-5D23-4F99-BA8F-A2A2370D5345}" dt="2021-06-05T06:02:35.327" v="16"/>
          <pc:sldLayoutMkLst>
            <pc:docMk/>
            <pc:sldMasterMk cId="3934515563" sldId="2147483750"/>
            <pc:sldLayoutMk cId="2866711901" sldId="2147483755"/>
          </pc:sldLayoutMkLst>
        </pc:sldLayoutChg>
        <pc:sldLayoutChg chg="add del mod replId">
          <pc:chgData name="Puneet Papneja" userId="S::puneet.papneja@coforgetech.com::cb27e2ce-26ba-45e8-bcb9-986825bf2b44" providerId="AD" clId="Web-{927BF6D7-5D23-4F99-BA8F-A2A2370D5345}" dt="2021-06-05T06:02:35.327" v="16"/>
          <pc:sldLayoutMkLst>
            <pc:docMk/>
            <pc:sldMasterMk cId="3934515563" sldId="2147483750"/>
            <pc:sldLayoutMk cId="452841240" sldId="2147483756"/>
          </pc:sldLayoutMkLst>
        </pc:sldLayoutChg>
        <pc:sldLayoutChg chg="add del mod replId">
          <pc:chgData name="Puneet Papneja" userId="S::puneet.papneja@coforgetech.com::cb27e2ce-26ba-45e8-bcb9-986825bf2b44" providerId="AD" clId="Web-{927BF6D7-5D23-4F99-BA8F-A2A2370D5345}" dt="2021-06-05T06:02:35.327" v="16"/>
          <pc:sldLayoutMkLst>
            <pc:docMk/>
            <pc:sldMasterMk cId="3934515563" sldId="2147483750"/>
            <pc:sldLayoutMk cId="4063311378" sldId="2147483757"/>
          </pc:sldLayoutMkLst>
        </pc:sldLayoutChg>
        <pc:sldLayoutChg chg="add del mod replId">
          <pc:chgData name="Puneet Papneja" userId="S::puneet.papneja@coforgetech.com::cb27e2ce-26ba-45e8-bcb9-986825bf2b44" providerId="AD" clId="Web-{927BF6D7-5D23-4F99-BA8F-A2A2370D5345}" dt="2021-06-05T06:02:35.327" v="16"/>
          <pc:sldLayoutMkLst>
            <pc:docMk/>
            <pc:sldMasterMk cId="3934515563" sldId="2147483750"/>
            <pc:sldLayoutMk cId="1632633484" sldId="2147483758"/>
          </pc:sldLayoutMkLst>
        </pc:sldLayoutChg>
        <pc:sldLayoutChg chg="add del mod replId">
          <pc:chgData name="Puneet Papneja" userId="S::puneet.papneja@coforgetech.com::cb27e2ce-26ba-45e8-bcb9-986825bf2b44" providerId="AD" clId="Web-{927BF6D7-5D23-4F99-BA8F-A2A2370D5345}" dt="2021-06-05T06:02:35.327" v="16"/>
          <pc:sldLayoutMkLst>
            <pc:docMk/>
            <pc:sldMasterMk cId="3934515563" sldId="2147483750"/>
            <pc:sldLayoutMk cId="4092926017" sldId="2147483759"/>
          </pc:sldLayoutMkLst>
        </pc:sldLayoutChg>
        <pc:sldLayoutChg chg="add del mod replId">
          <pc:chgData name="Puneet Papneja" userId="S::puneet.papneja@coforgetech.com::cb27e2ce-26ba-45e8-bcb9-986825bf2b44" providerId="AD" clId="Web-{927BF6D7-5D23-4F99-BA8F-A2A2370D5345}" dt="2021-06-05T06:02:35.327" v="16"/>
          <pc:sldLayoutMkLst>
            <pc:docMk/>
            <pc:sldMasterMk cId="3934515563" sldId="2147483750"/>
            <pc:sldLayoutMk cId="1686763099" sldId="2147483760"/>
          </pc:sldLayoutMkLst>
        </pc:sldLayoutChg>
        <pc:sldLayoutChg chg="add del mod replId">
          <pc:chgData name="Puneet Papneja" userId="S::puneet.papneja@coforgetech.com::cb27e2ce-26ba-45e8-bcb9-986825bf2b44" providerId="AD" clId="Web-{927BF6D7-5D23-4F99-BA8F-A2A2370D5345}" dt="2021-06-05T06:02:35.327" v="16"/>
          <pc:sldLayoutMkLst>
            <pc:docMk/>
            <pc:sldMasterMk cId="3934515563" sldId="2147483750"/>
            <pc:sldLayoutMk cId="4120019411" sldId="2147483761"/>
          </pc:sldLayoutMkLst>
        </pc:sldLayoutChg>
      </pc:sldMasterChg>
      <pc:sldMasterChg chg="add del addSldLayout delSldLayout modSldLayout">
        <pc:chgData name="Puneet Papneja" userId="S::puneet.papneja@coforgetech.com::cb27e2ce-26ba-45e8-bcb9-986825bf2b44" providerId="AD" clId="Web-{927BF6D7-5D23-4F99-BA8F-A2A2370D5345}" dt="2021-06-05T06:02:34.436" v="15"/>
        <pc:sldMasterMkLst>
          <pc:docMk/>
          <pc:sldMasterMk cId="3219692562" sldId="2147483762"/>
        </pc:sldMasterMkLst>
        <pc:sldLayoutChg chg="add del mod replId">
          <pc:chgData name="Puneet Papneja" userId="S::puneet.papneja@coforgetech.com::cb27e2ce-26ba-45e8-bcb9-986825bf2b44" providerId="AD" clId="Web-{927BF6D7-5D23-4F99-BA8F-A2A2370D5345}" dt="2021-06-05T06:02:34.436" v="15"/>
          <pc:sldLayoutMkLst>
            <pc:docMk/>
            <pc:sldMasterMk cId="3219692562" sldId="2147483762"/>
            <pc:sldLayoutMk cId="833120965" sldId="2147483763"/>
          </pc:sldLayoutMkLst>
        </pc:sldLayoutChg>
        <pc:sldLayoutChg chg="add del mod replId">
          <pc:chgData name="Puneet Papneja" userId="S::puneet.papneja@coforgetech.com::cb27e2ce-26ba-45e8-bcb9-986825bf2b44" providerId="AD" clId="Web-{927BF6D7-5D23-4F99-BA8F-A2A2370D5345}" dt="2021-06-05T06:02:34.436" v="15"/>
          <pc:sldLayoutMkLst>
            <pc:docMk/>
            <pc:sldMasterMk cId="3219692562" sldId="2147483762"/>
            <pc:sldLayoutMk cId="1101429249" sldId="2147483764"/>
          </pc:sldLayoutMkLst>
        </pc:sldLayoutChg>
        <pc:sldLayoutChg chg="add del mod replId">
          <pc:chgData name="Puneet Papneja" userId="S::puneet.papneja@coforgetech.com::cb27e2ce-26ba-45e8-bcb9-986825bf2b44" providerId="AD" clId="Web-{927BF6D7-5D23-4F99-BA8F-A2A2370D5345}" dt="2021-06-05T06:02:34.436" v="15"/>
          <pc:sldLayoutMkLst>
            <pc:docMk/>
            <pc:sldMasterMk cId="3219692562" sldId="2147483762"/>
            <pc:sldLayoutMk cId="614152004" sldId="2147483765"/>
          </pc:sldLayoutMkLst>
        </pc:sldLayoutChg>
        <pc:sldLayoutChg chg="add del mod replId">
          <pc:chgData name="Puneet Papneja" userId="S::puneet.papneja@coforgetech.com::cb27e2ce-26ba-45e8-bcb9-986825bf2b44" providerId="AD" clId="Web-{927BF6D7-5D23-4F99-BA8F-A2A2370D5345}" dt="2021-06-05T06:02:34.436" v="15"/>
          <pc:sldLayoutMkLst>
            <pc:docMk/>
            <pc:sldMasterMk cId="3219692562" sldId="2147483762"/>
            <pc:sldLayoutMk cId="667195393" sldId="2147483766"/>
          </pc:sldLayoutMkLst>
        </pc:sldLayoutChg>
        <pc:sldLayoutChg chg="add del mod replId">
          <pc:chgData name="Puneet Papneja" userId="S::puneet.papneja@coforgetech.com::cb27e2ce-26ba-45e8-bcb9-986825bf2b44" providerId="AD" clId="Web-{927BF6D7-5D23-4F99-BA8F-A2A2370D5345}" dt="2021-06-05T06:02:34.436" v="15"/>
          <pc:sldLayoutMkLst>
            <pc:docMk/>
            <pc:sldMasterMk cId="3219692562" sldId="2147483762"/>
            <pc:sldLayoutMk cId="2199847230" sldId="2147483767"/>
          </pc:sldLayoutMkLst>
        </pc:sldLayoutChg>
        <pc:sldLayoutChg chg="add del mod replId">
          <pc:chgData name="Puneet Papneja" userId="S::puneet.papneja@coforgetech.com::cb27e2ce-26ba-45e8-bcb9-986825bf2b44" providerId="AD" clId="Web-{927BF6D7-5D23-4F99-BA8F-A2A2370D5345}" dt="2021-06-05T06:02:34.436" v="15"/>
          <pc:sldLayoutMkLst>
            <pc:docMk/>
            <pc:sldMasterMk cId="3219692562" sldId="2147483762"/>
            <pc:sldLayoutMk cId="1845680311" sldId="2147483768"/>
          </pc:sldLayoutMkLst>
        </pc:sldLayoutChg>
        <pc:sldLayoutChg chg="add del mod replId">
          <pc:chgData name="Puneet Papneja" userId="S::puneet.papneja@coforgetech.com::cb27e2ce-26ba-45e8-bcb9-986825bf2b44" providerId="AD" clId="Web-{927BF6D7-5D23-4F99-BA8F-A2A2370D5345}" dt="2021-06-05T06:02:34.436" v="15"/>
          <pc:sldLayoutMkLst>
            <pc:docMk/>
            <pc:sldMasterMk cId="3219692562" sldId="2147483762"/>
            <pc:sldLayoutMk cId="2093422831" sldId="2147483769"/>
          </pc:sldLayoutMkLst>
        </pc:sldLayoutChg>
        <pc:sldLayoutChg chg="add del mod replId">
          <pc:chgData name="Puneet Papneja" userId="S::puneet.papneja@coforgetech.com::cb27e2ce-26ba-45e8-bcb9-986825bf2b44" providerId="AD" clId="Web-{927BF6D7-5D23-4F99-BA8F-A2A2370D5345}" dt="2021-06-05T06:02:34.436" v="15"/>
          <pc:sldLayoutMkLst>
            <pc:docMk/>
            <pc:sldMasterMk cId="3219692562" sldId="2147483762"/>
            <pc:sldLayoutMk cId="1088282353" sldId="2147483770"/>
          </pc:sldLayoutMkLst>
        </pc:sldLayoutChg>
        <pc:sldLayoutChg chg="add del mod replId">
          <pc:chgData name="Puneet Papneja" userId="S::puneet.papneja@coforgetech.com::cb27e2ce-26ba-45e8-bcb9-986825bf2b44" providerId="AD" clId="Web-{927BF6D7-5D23-4F99-BA8F-A2A2370D5345}" dt="2021-06-05T06:02:34.436" v="15"/>
          <pc:sldLayoutMkLst>
            <pc:docMk/>
            <pc:sldMasterMk cId="3219692562" sldId="2147483762"/>
            <pc:sldLayoutMk cId="2345226685" sldId="2147483771"/>
          </pc:sldLayoutMkLst>
        </pc:sldLayoutChg>
        <pc:sldLayoutChg chg="add del mod replId">
          <pc:chgData name="Puneet Papneja" userId="S::puneet.papneja@coforgetech.com::cb27e2ce-26ba-45e8-bcb9-986825bf2b44" providerId="AD" clId="Web-{927BF6D7-5D23-4F99-BA8F-A2A2370D5345}" dt="2021-06-05T06:02:34.436" v="15"/>
          <pc:sldLayoutMkLst>
            <pc:docMk/>
            <pc:sldMasterMk cId="3219692562" sldId="2147483762"/>
            <pc:sldLayoutMk cId="3882968604" sldId="2147483772"/>
          </pc:sldLayoutMkLst>
        </pc:sldLayoutChg>
        <pc:sldLayoutChg chg="add del mod replId">
          <pc:chgData name="Puneet Papneja" userId="S::puneet.papneja@coforgetech.com::cb27e2ce-26ba-45e8-bcb9-986825bf2b44" providerId="AD" clId="Web-{927BF6D7-5D23-4F99-BA8F-A2A2370D5345}" dt="2021-06-05T06:02:34.436" v="15"/>
          <pc:sldLayoutMkLst>
            <pc:docMk/>
            <pc:sldMasterMk cId="3219692562" sldId="2147483762"/>
            <pc:sldLayoutMk cId="3596724528" sldId="2147483773"/>
          </pc:sldLayoutMkLst>
        </pc:sldLayoutChg>
      </pc:sldMasterChg>
    </pc:docChg>
  </pc:docChgLst>
  <pc:docChgLst>
    <pc:chgData name="Puneet Papneja" userId="S::puneet.papneja@coforgetech.com::cb27e2ce-26ba-45e8-bcb9-986825bf2b44" providerId="AD" clId="Web-{D74B432D-F6C2-44EC-BF2A-EC1DF86FD9E2}"/>
    <pc:docChg chg="addSld delSld modSld sldOrd">
      <pc:chgData name="Puneet Papneja" userId="S::puneet.papneja@coforgetech.com::cb27e2ce-26ba-45e8-bcb9-986825bf2b44" providerId="AD" clId="Web-{D74B432D-F6C2-44EC-BF2A-EC1DF86FD9E2}" dt="2021-06-14T15:56:46.017" v="254"/>
      <pc:docMkLst>
        <pc:docMk/>
      </pc:docMkLst>
      <pc:sldChg chg="addSp delSp modSp">
        <pc:chgData name="Puneet Papneja" userId="S::puneet.papneja@coforgetech.com::cb27e2ce-26ba-45e8-bcb9-986825bf2b44" providerId="AD" clId="Web-{D74B432D-F6C2-44EC-BF2A-EC1DF86FD9E2}" dt="2021-06-14T15:42:01.369" v="89" actId="20577"/>
        <pc:sldMkLst>
          <pc:docMk/>
          <pc:sldMk cId="4218377804" sldId="273"/>
        </pc:sldMkLst>
        <pc:spChg chg="del mod">
          <ac:chgData name="Puneet Papneja" userId="S::puneet.papneja@coforgetech.com::cb27e2ce-26ba-45e8-bcb9-986825bf2b44" providerId="AD" clId="Web-{D74B432D-F6C2-44EC-BF2A-EC1DF86FD9E2}" dt="2021-06-14T15:36:25.595" v="2"/>
          <ac:spMkLst>
            <pc:docMk/>
            <pc:sldMk cId="4218377804" sldId="273"/>
            <ac:spMk id="3" creationId="{760F0BF3-AF58-42A2-91A3-809AC859DAFE}"/>
          </ac:spMkLst>
        </pc:spChg>
        <pc:spChg chg="mod">
          <ac:chgData name="Puneet Papneja" userId="S::puneet.papneja@coforgetech.com::cb27e2ce-26ba-45e8-bcb9-986825bf2b44" providerId="AD" clId="Web-{D74B432D-F6C2-44EC-BF2A-EC1DF86FD9E2}" dt="2021-06-14T15:38:49.755" v="47" actId="14100"/>
          <ac:spMkLst>
            <pc:docMk/>
            <pc:sldMk cId="4218377804" sldId="273"/>
            <ac:spMk id="4" creationId="{0352EB32-11D1-4897-BE8C-EF45457162B1}"/>
          </ac:spMkLst>
        </pc:spChg>
        <pc:spChg chg="del">
          <ac:chgData name="Puneet Papneja" userId="S::puneet.papneja@coforgetech.com::cb27e2ce-26ba-45e8-bcb9-986825bf2b44" providerId="AD" clId="Web-{D74B432D-F6C2-44EC-BF2A-EC1DF86FD9E2}" dt="2021-06-14T15:36:33.142" v="3"/>
          <ac:spMkLst>
            <pc:docMk/>
            <pc:sldMk cId="4218377804" sldId="273"/>
            <ac:spMk id="5" creationId="{64E3F350-FE4B-431A-A3EF-D5735339ADF9}"/>
          </ac:spMkLst>
        </pc:spChg>
        <pc:spChg chg="del">
          <ac:chgData name="Puneet Papneja" userId="S::puneet.papneja@coforgetech.com::cb27e2ce-26ba-45e8-bcb9-986825bf2b44" providerId="AD" clId="Web-{D74B432D-F6C2-44EC-BF2A-EC1DF86FD9E2}" dt="2021-06-14T15:36:50.595" v="6"/>
          <ac:spMkLst>
            <pc:docMk/>
            <pc:sldMk cId="4218377804" sldId="273"/>
            <ac:spMk id="6" creationId="{983FFD2E-A269-4CD3-B6CF-D999E9A15CBF}"/>
          </ac:spMkLst>
        </pc:spChg>
        <pc:spChg chg="add del mod">
          <ac:chgData name="Puneet Papneja" userId="S::puneet.papneja@coforgetech.com::cb27e2ce-26ba-45e8-bcb9-986825bf2b44" providerId="AD" clId="Web-{D74B432D-F6C2-44EC-BF2A-EC1DF86FD9E2}" dt="2021-06-14T15:36:36.814" v="4"/>
          <ac:spMkLst>
            <pc:docMk/>
            <pc:sldMk cId="4218377804" sldId="273"/>
            <ac:spMk id="8" creationId="{C25F1E8B-1283-418B-A0D9-993DDE43BDC6}"/>
          </ac:spMkLst>
        </pc:spChg>
        <pc:spChg chg="add del mod">
          <ac:chgData name="Puneet Papneja" userId="S::puneet.papneja@coforgetech.com::cb27e2ce-26ba-45e8-bcb9-986825bf2b44" providerId="AD" clId="Web-{D74B432D-F6C2-44EC-BF2A-EC1DF86FD9E2}" dt="2021-06-14T15:36:42.845" v="5"/>
          <ac:spMkLst>
            <pc:docMk/>
            <pc:sldMk cId="4218377804" sldId="273"/>
            <ac:spMk id="10" creationId="{E5295379-D8F1-471A-8AED-69486A8C403F}"/>
          </ac:spMkLst>
        </pc:spChg>
        <pc:spChg chg="add mod">
          <ac:chgData name="Puneet Papneja" userId="S::puneet.papneja@coforgetech.com::cb27e2ce-26ba-45e8-bcb9-986825bf2b44" providerId="AD" clId="Web-{D74B432D-F6C2-44EC-BF2A-EC1DF86FD9E2}" dt="2021-06-14T15:39:10.880" v="51" actId="20577"/>
          <ac:spMkLst>
            <pc:docMk/>
            <pc:sldMk cId="4218377804" sldId="273"/>
            <ac:spMk id="11" creationId="{B04B99C3-C1D7-4546-9533-272265D7665D}"/>
          </ac:spMkLst>
        </pc:spChg>
        <pc:spChg chg="add mod">
          <ac:chgData name="Puneet Papneja" userId="S::puneet.papneja@coforgetech.com::cb27e2ce-26ba-45e8-bcb9-986825bf2b44" providerId="AD" clId="Web-{D74B432D-F6C2-44EC-BF2A-EC1DF86FD9E2}" dt="2021-06-14T15:39:46.272" v="69" actId="20577"/>
          <ac:spMkLst>
            <pc:docMk/>
            <pc:sldMk cId="4218377804" sldId="273"/>
            <ac:spMk id="12" creationId="{591F4780-BA36-406B-84B3-707BF7F78A2B}"/>
          </ac:spMkLst>
        </pc:spChg>
        <pc:spChg chg="add mod">
          <ac:chgData name="Puneet Papneja" userId="S::puneet.papneja@coforgetech.com::cb27e2ce-26ba-45e8-bcb9-986825bf2b44" providerId="AD" clId="Web-{D74B432D-F6C2-44EC-BF2A-EC1DF86FD9E2}" dt="2021-06-14T15:42:01.369" v="89" actId="20577"/>
          <ac:spMkLst>
            <pc:docMk/>
            <pc:sldMk cId="4218377804" sldId="273"/>
            <ac:spMk id="14" creationId="{2FCC95E1-FDB9-406E-AB06-8A3531BFAD11}"/>
          </ac:spMkLst>
        </pc:spChg>
      </pc:sldChg>
      <pc:sldChg chg="addSp delSp modSp new">
        <pc:chgData name="Puneet Papneja" userId="S::puneet.papneja@coforgetech.com::cb27e2ce-26ba-45e8-bcb9-986825bf2b44" providerId="AD" clId="Web-{D74B432D-F6C2-44EC-BF2A-EC1DF86FD9E2}" dt="2021-06-14T15:48:22.426" v="189" actId="14100"/>
        <pc:sldMkLst>
          <pc:docMk/>
          <pc:sldMk cId="2842830053" sldId="274"/>
        </pc:sldMkLst>
        <pc:spChg chg="mod">
          <ac:chgData name="Puneet Papneja" userId="S::puneet.papneja@coforgetech.com::cb27e2ce-26ba-45e8-bcb9-986825bf2b44" providerId="AD" clId="Web-{D74B432D-F6C2-44EC-BF2A-EC1DF86FD9E2}" dt="2021-06-14T15:42:49.245" v="103" actId="20577"/>
          <ac:spMkLst>
            <pc:docMk/>
            <pc:sldMk cId="2842830053" sldId="274"/>
            <ac:spMk id="2" creationId="{DD692233-D756-49D2-8E87-87D1EAC1E1ED}"/>
          </ac:spMkLst>
        </pc:spChg>
        <pc:spChg chg="mod">
          <ac:chgData name="Puneet Papneja" userId="S::puneet.papneja@coforgetech.com::cb27e2ce-26ba-45e8-bcb9-986825bf2b44" providerId="AD" clId="Web-{D74B432D-F6C2-44EC-BF2A-EC1DF86FD9E2}" dt="2021-06-14T15:46:41.126" v="172" actId="20577"/>
          <ac:spMkLst>
            <pc:docMk/>
            <pc:sldMk cId="2842830053" sldId="274"/>
            <ac:spMk id="3" creationId="{0BCA07F5-9047-440D-AC95-F84B175BE033}"/>
          </ac:spMkLst>
        </pc:spChg>
        <pc:spChg chg="add mod">
          <ac:chgData name="Puneet Papneja" userId="S::puneet.papneja@coforgetech.com::cb27e2ce-26ba-45e8-bcb9-986825bf2b44" providerId="AD" clId="Web-{D74B432D-F6C2-44EC-BF2A-EC1DF86FD9E2}" dt="2021-06-14T15:44:52.889" v="137" actId="20577"/>
          <ac:spMkLst>
            <pc:docMk/>
            <pc:sldMk cId="2842830053" sldId="274"/>
            <ac:spMk id="4" creationId="{76BA191C-9762-405A-B059-D7B1E63F7032}"/>
          </ac:spMkLst>
        </pc:spChg>
        <pc:spChg chg="add mod">
          <ac:chgData name="Puneet Papneja" userId="S::puneet.papneja@coforgetech.com::cb27e2ce-26ba-45e8-bcb9-986825bf2b44" providerId="AD" clId="Web-{D74B432D-F6C2-44EC-BF2A-EC1DF86FD9E2}" dt="2021-06-14T15:45:22.921" v="155" actId="20577"/>
          <ac:spMkLst>
            <pc:docMk/>
            <pc:sldMk cId="2842830053" sldId="274"/>
            <ac:spMk id="5" creationId="{698854FF-A560-49E9-A1AA-785CB91F7470}"/>
          </ac:spMkLst>
        </pc:spChg>
        <pc:spChg chg="add mod">
          <ac:chgData name="Puneet Papneja" userId="S::puneet.papneja@coforgetech.com::cb27e2ce-26ba-45e8-bcb9-986825bf2b44" providerId="AD" clId="Web-{D74B432D-F6C2-44EC-BF2A-EC1DF86FD9E2}" dt="2021-06-14T15:46:59.283" v="181" actId="20577"/>
          <ac:spMkLst>
            <pc:docMk/>
            <pc:sldMk cId="2842830053" sldId="274"/>
            <ac:spMk id="6" creationId="{BF3AF0DC-A2E1-45F5-A79D-97AD1C25940A}"/>
          </ac:spMkLst>
        </pc:spChg>
        <pc:spChg chg="add mod">
          <ac:chgData name="Puneet Papneja" userId="S::puneet.papneja@coforgetech.com::cb27e2ce-26ba-45e8-bcb9-986825bf2b44" providerId="AD" clId="Web-{D74B432D-F6C2-44EC-BF2A-EC1DF86FD9E2}" dt="2021-06-14T15:46:05.704" v="166" actId="20577"/>
          <ac:spMkLst>
            <pc:docMk/>
            <pc:sldMk cId="2842830053" sldId="274"/>
            <ac:spMk id="7" creationId="{7A066F75-CD0A-4D84-910A-A9D7829F2F21}"/>
          </ac:spMkLst>
        </pc:spChg>
        <pc:spChg chg="add del">
          <ac:chgData name="Puneet Papneja" userId="S::puneet.papneja@coforgetech.com::cb27e2ce-26ba-45e8-bcb9-986825bf2b44" providerId="AD" clId="Web-{D74B432D-F6C2-44EC-BF2A-EC1DF86FD9E2}" dt="2021-06-14T15:46:21.110" v="168"/>
          <ac:spMkLst>
            <pc:docMk/>
            <pc:sldMk cId="2842830053" sldId="274"/>
            <ac:spMk id="8" creationId="{71FA0036-1E0A-4BB8-A79B-3E80BB99B00D}"/>
          </ac:spMkLst>
        </pc:spChg>
        <pc:spChg chg="add del">
          <ac:chgData name="Puneet Papneja" userId="S::puneet.papneja@coforgetech.com::cb27e2ce-26ba-45e8-bcb9-986825bf2b44" providerId="AD" clId="Web-{D74B432D-F6C2-44EC-BF2A-EC1DF86FD9E2}" dt="2021-06-14T15:46:27.657" v="170"/>
          <ac:spMkLst>
            <pc:docMk/>
            <pc:sldMk cId="2842830053" sldId="274"/>
            <ac:spMk id="9" creationId="{6B3DC597-B05F-4CB0-B50B-2BFC7CC9CEB7}"/>
          </ac:spMkLst>
        </pc:spChg>
        <pc:spChg chg="add mod">
          <ac:chgData name="Puneet Papneja" userId="S::puneet.papneja@coforgetech.com::cb27e2ce-26ba-45e8-bcb9-986825bf2b44" providerId="AD" clId="Web-{D74B432D-F6C2-44EC-BF2A-EC1DF86FD9E2}" dt="2021-06-14T15:48:22.426" v="189" actId="14100"/>
          <ac:spMkLst>
            <pc:docMk/>
            <pc:sldMk cId="2842830053" sldId="274"/>
            <ac:spMk id="10" creationId="{703E5D04-3EC3-4BE4-A395-304ACDBDDE5C}"/>
          </ac:spMkLst>
        </pc:spChg>
        <pc:spChg chg="add mod">
          <ac:chgData name="Puneet Papneja" userId="S::puneet.papneja@coforgetech.com::cb27e2ce-26ba-45e8-bcb9-986825bf2b44" providerId="AD" clId="Web-{D74B432D-F6C2-44EC-BF2A-EC1DF86FD9E2}" dt="2021-06-14T15:47:26.565" v="186" actId="20577"/>
          <ac:spMkLst>
            <pc:docMk/>
            <pc:sldMk cId="2842830053" sldId="274"/>
            <ac:spMk id="11" creationId="{8826B097-53C8-4A6F-9CD6-66AE27DFC6AB}"/>
          </ac:spMkLst>
        </pc:spChg>
      </pc:sldChg>
      <pc:sldChg chg="addSp delSp modSp add del mod ord replId setBg">
        <pc:chgData name="Puneet Papneja" userId="S::puneet.papneja@coforgetech.com::cb27e2ce-26ba-45e8-bcb9-986825bf2b44" providerId="AD" clId="Web-{D74B432D-F6C2-44EC-BF2A-EC1DF86FD9E2}" dt="2021-06-14T15:52:45.542" v="217"/>
        <pc:sldMkLst>
          <pc:docMk/>
          <pc:sldMk cId="3684880325" sldId="275"/>
        </pc:sldMkLst>
        <pc:spChg chg="mod">
          <ac:chgData name="Puneet Papneja" userId="S::puneet.papneja@coforgetech.com::cb27e2ce-26ba-45e8-bcb9-986825bf2b44" providerId="AD" clId="Web-{D74B432D-F6C2-44EC-BF2A-EC1DF86FD9E2}" dt="2021-06-14T15:51:58.432" v="209"/>
          <ac:spMkLst>
            <pc:docMk/>
            <pc:sldMk cId="3684880325" sldId="275"/>
            <ac:spMk id="2" creationId="{DD692233-D756-49D2-8E87-87D1EAC1E1ED}"/>
          </ac:spMkLst>
        </pc:spChg>
        <pc:spChg chg="mod">
          <ac:chgData name="Puneet Papneja" userId="S::puneet.papneja@coforgetech.com::cb27e2ce-26ba-45e8-bcb9-986825bf2b44" providerId="AD" clId="Web-{D74B432D-F6C2-44EC-BF2A-EC1DF86FD9E2}" dt="2021-06-14T15:51:58.432" v="209"/>
          <ac:spMkLst>
            <pc:docMk/>
            <pc:sldMk cId="3684880325" sldId="275"/>
            <ac:spMk id="3" creationId="{0BCA07F5-9047-440D-AC95-F84B175BE033}"/>
          </ac:spMkLst>
        </pc:spChg>
        <pc:spChg chg="del">
          <ac:chgData name="Puneet Papneja" userId="S::puneet.papneja@coforgetech.com::cb27e2ce-26ba-45e8-bcb9-986825bf2b44" providerId="AD" clId="Web-{D74B432D-F6C2-44EC-BF2A-EC1DF86FD9E2}" dt="2021-06-14T15:51:16.743" v="205"/>
          <ac:spMkLst>
            <pc:docMk/>
            <pc:sldMk cId="3684880325" sldId="275"/>
            <ac:spMk id="4" creationId="{76BA191C-9762-405A-B059-D7B1E63F7032}"/>
          </ac:spMkLst>
        </pc:spChg>
        <pc:spChg chg="del">
          <ac:chgData name="Puneet Papneja" userId="S::puneet.papneja@coforgetech.com::cb27e2ce-26ba-45e8-bcb9-986825bf2b44" providerId="AD" clId="Web-{D74B432D-F6C2-44EC-BF2A-EC1DF86FD9E2}" dt="2021-06-14T15:51:20.274" v="206"/>
          <ac:spMkLst>
            <pc:docMk/>
            <pc:sldMk cId="3684880325" sldId="275"/>
            <ac:spMk id="5" creationId="{698854FF-A560-49E9-A1AA-785CB91F7470}"/>
          </ac:spMkLst>
        </pc:spChg>
        <pc:spChg chg="del">
          <ac:chgData name="Puneet Papneja" userId="S::puneet.papneja@coforgetech.com::cb27e2ce-26ba-45e8-bcb9-986825bf2b44" providerId="AD" clId="Web-{D74B432D-F6C2-44EC-BF2A-EC1DF86FD9E2}" dt="2021-06-14T15:51:14.212" v="204"/>
          <ac:spMkLst>
            <pc:docMk/>
            <pc:sldMk cId="3684880325" sldId="275"/>
            <ac:spMk id="6" creationId="{BF3AF0DC-A2E1-45F5-A79D-97AD1C25940A}"/>
          </ac:spMkLst>
        </pc:spChg>
        <pc:spChg chg="del">
          <ac:chgData name="Puneet Papneja" userId="S::puneet.papneja@coforgetech.com::cb27e2ce-26ba-45e8-bcb9-986825bf2b44" providerId="AD" clId="Web-{D74B432D-F6C2-44EC-BF2A-EC1DF86FD9E2}" dt="2021-06-14T15:51:23.728" v="207"/>
          <ac:spMkLst>
            <pc:docMk/>
            <pc:sldMk cId="3684880325" sldId="275"/>
            <ac:spMk id="7" creationId="{7A066F75-CD0A-4D84-910A-A9D7829F2F21}"/>
          </ac:spMkLst>
        </pc:spChg>
        <pc:spChg chg="add">
          <ac:chgData name="Puneet Papneja" userId="S::puneet.papneja@coforgetech.com::cb27e2ce-26ba-45e8-bcb9-986825bf2b44" providerId="AD" clId="Web-{D74B432D-F6C2-44EC-BF2A-EC1DF86FD9E2}" dt="2021-06-14T15:51:58.432" v="209"/>
          <ac:spMkLst>
            <pc:docMk/>
            <pc:sldMk cId="3684880325" sldId="275"/>
            <ac:spMk id="8" creationId="{1A59258C-AAC2-41CD-973C-7439B122A3FF}"/>
          </ac:spMkLst>
        </pc:spChg>
        <pc:spChg chg="add">
          <ac:chgData name="Puneet Papneja" userId="S::puneet.papneja@coforgetech.com::cb27e2ce-26ba-45e8-bcb9-986825bf2b44" providerId="AD" clId="Web-{D74B432D-F6C2-44EC-BF2A-EC1DF86FD9E2}" dt="2021-06-14T15:51:58.432" v="209"/>
          <ac:spMkLst>
            <pc:docMk/>
            <pc:sldMk cId="3684880325" sldId="275"/>
            <ac:spMk id="9" creationId="{54516B72-0116-42B2-82A2-B11218A36636}"/>
          </ac:spMkLst>
        </pc:spChg>
        <pc:spChg chg="del">
          <ac:chgData name="Puneet Papneja" userId="S::puneet.papneja@coforgetech.com::cb27e2ce-26ba-45e8-bcb9-986825bf2b44" providerId="AD" clId="Web-{D74B432D-F6C2-44EC-BF2A-EC1DF86FD9E2}" dt="2021-06-14T15:51:25.759" v="208"/>
          <ac:spMkLst>
            <pc:docMk/>
            <pc:sldMk cId="3684880325" sldId="275"/>
            <ac:spMk id="10" creationId="{703E5D04-3EC3-4BE4-A395-304ACDBDDE5C}"/>
          </ac:spMkLst>
        </pc:spChg>
        <pc:spChg chg="del mod">
          <ac:chgData name="Puneet Papneja" userId="S::puneet.papneja@coforgetech.com::cb27e2ce-26ba-45e8-bcb9-986825bf2b44" providerId="AD" clId="Web-{D74B432D-F6C2-44EC-BF2A-EC1DF86FD9E2}" dt="2021-06-14T15:51:09.993" v="203"/>
          <ac:spMkLst>
            <pc:docMk/>
            <pc:sldMk cId="3684880325" sldId="275"/>
            <ac:spMk id="11" creationId="{8826B097-53C8-4A6F-9CD6-66AE27DFC6AB}"/>
          </ac:spMkLst>
        </pc:spChg>
        <pc:spChg chg="add">
          <ac:chgData name="Puneet Papneja" userId="S::puneet.papneja@coforgetech.com::cb27e2ce-26ba-45e8-bcb9-986825bf2b44" providerId="AD" clId="Web-{D74B432D-F6C2-44EC-BF2A-EC1DF86FD9E2}" dt="2021-06-14T15:51:58.432" v="209"/>
          <ac:spMkLst>
            <pc:docMk/>
            <pc:sldMk cId="3684880325" sldId="275"/>
            <ac:spMk id="12" creationId="{7CDB507F-21B7-4C27-B0FC-D9C465C6DB44}"/>
          </ac:spMkLst>
        </pc:spChg>
        <pc:spChg chg="add del">
          <ac:chgData name="Puneet Papneja" userId="S::puneet.papneja@coforgetech.com::cb27e2ce-26ba-45e8-bcb9-986825bf2b44" providerId="AD" clId="Web-{D74B432D-F6C2-44EC-BF2A-EC1DF86FD9E2}" dt="2021-06-14T15:52:33.120" v="214"/>
          <ac:spMkLst>
            <pc:docMk/>
            <pc:sldMk cId="3684880325" sldId="275"/>
            <ac:spMk id="13" creationId="{E261FBF7-0B7F-41CF-A217-4815DF9AFE35}"/>
          </ac:spMkLst>
        </pc:spChg>
        <pc:spChg chg="add">
          <ac:chgData name="Puneet Papneja" userId="S::puneet.papneja@coforgetech.com::cb27e2ce-26ba-45e8-bcb9-986825bf2b44" providerId="AD" clId="Web-{D74B432D-F6C2-44EC-BF2A-EC1DF86FD9E2}" dt="2021-06-14T15:51:58.432" v="209"/>
          <ac:spMkLst>
            <pc:docMk/>
            <pc:sldMk cId="3684880325" sldId="275"/>
            <ac:spMk id="14" creationId="{7AB1AE17-B7A3-4363-95CD-25441E2FF1F3}"/>
          </ac:spMkLst>
        </pc:spChg>
        <pc:spChg chg="add del mod">
          <ac:chgData name="Puneet Papneja" userId="S::puneet.papneja@coforgetech.com::cb27e2ce-26ba-45e8-bcb9-986825bf2b44" providerId="AD" clId="Web-{D74B432D-F6C2-44EC-BF2A-EC1DF86FD9E2}" dt="2021-06-14T15:52:31.026" v="213"/>
          <ac:spMkLst>
            <pc:docMk/>
            <pc:sldMk cId="3684880325" sldId="275"/>
            <ac:spMk id="15" creationId="{B26D2C86-D933-499C-AAA1-66116D0CD47A}"/>
          </ac:spMkLst>
        </pc:spChg>
        <pc:spChg chg="add del">
          <ac:chgData name="Puneet Papneja" userId="S::puneet.papneja@coforgetech.com::cb27e2ce-26ba-45e8-bcb9-986825bf2b44" providerId="AD" clId="Web-{D74B432D-F6C2-44EC-BF2A-EC1DF86FD9E2}" dt="2021-06-14T15:52:39.808" v="216"/>
          <ac:spMkLst>
            <pc:docMk/>
            <pc:sldMk cId="3684880325" sldId="275"/>
            <ac:spMk id="16" creationId="{2A4F1273-71C2-4B83-B1B0-84534B6E859D}"/>
          </ac:spMkLst>
        </pc:spChg>
      </pc:sldChg>
      <pc:sldChg chg="modSp new ord">
        <pc:chgData name="Puneet Papneja" userId="S::puneet.papneja@coforgetech.com::cb27e2ce-26ba-45e8-bcb9-986825bf2b44" providerId="AD" clId="Web-{D74B432D-F6C2-44EC-BF2A-EC1DF86FD9E2}" dt="2021-06-14T15:56:46.017" v="254"/>
        <pc:sldMkLst>
          <pc:docMk/>
          <pc:sldMk cId="3709693072" sldId="275"/>
        </pc:sldMkLst>
        <pc:spChg chg="mod">
          <ac:chgData name="Puneet Papneja" userId="S::puneet.papneja@coforgetech.com::cb27e2ce-26ba-45e8-bcb9-986825bf2b44" providerId="AD" clId="Web-{D74B432D-F6C2-44EC-BF2A-EC1DF86FD9E2}" dt="2021-06-14T15:53:04.090" v="225" actId="20577"/>
          <ac:spMkLst>
            <pc:docMk/>
            <pc:sldMk cId="3709693072" sldId="275"/>
            <ac:spMk id="2" creationId="{21EEB9A3-F789-47FA-90E3-62CAD9764872}"/>
          </ac:spMkLst>
        </pc:spChg>
        <pc:spChg chg="mod">
          <ac:chgData name="Puneet Papneja" userId="S::puneet.papneja@coforgetech.com::cb27e2ce-26ba-45e8-bcb9-986825bf2b44" providerId="AD" clId="Web-{D74B432D-F6C2-44EC-BF2A-EC1DF86FD9E2}" dt="2021-06-14T15:56:38.439" v="253" actId="20577"/>
          <ac:spMkLst>
            <pc:docMk/>
            <pc:sldMk cId="3709693072" sldId="275"/>
            <ac:spMk id="3" creationId="{DB6DA87E-8C77-4E40-917F-DC39A7492053}"/>
          </ac:spMkLst>
        </pc:spChg>
      </pc:sldChg>
    </pc:docChg>
  </pc:docChgLst>
  <pc:docChgLst>
    <pc:chgData name="Puneet Papneja" userId="S::puneet.papneja@coforgetech.com::cb27e2ce-26ba-45e8-bcb9-986825bf2b44" providerId="AD" clId="Web-{1B4B014D-8308-474F-BDF0-CE6FC271DA9D}"/>
    <pc:docChg chg="addSld modSld">
      <pc:chgData name="Puneet Papneja" userId="S::puneet.papneja@coforgetech.com::cb27e2ce-26ba-45e8-bcb9-986825bf2b44" providerId="AD" clId="Web-{1B4B014D-8308-474F-BDF0-CE6FC271DA9D}" dt="2021-06-13T10:39:05.520" v="166" actId="20577"/>
      <pc:docMkLst>
        <pc:docMk/>
      </pc:docMkLst>
      <pc:sldChg chg="modSp">
        <pc:chgData name="Puneet Papneja" userId="S::puneet.papneja@coforgetech.com::cb27e2ce-26ba-45e8-bcb9-986825bf2b44" providerId="AD" clId="Web-{1B4B014D-8308-474F-BDF0-CE6FC271DA9D}" dt="2021-06-13T10:37:23.487" v="108" actId="20577"/>
        <pc:sldMkLst>
          <pc:docMk/>
          <pc:sldMk cId="3820052607" sldId="271"/>
        </pc:sldMkLst>
        <pc:spChg chg="mod">
          <ac:chgData name="Puneet Papneja" userId="S::puneet.papneja@coforgetech.com::cb27e2ce-26ba-45e8-bcb9-986825bf2b44" providerId="AD" clId="Web-{1B4B014D-8308-474F-BDF0-CE6FC271DA9D}" dt="2021-06-13T10:37:23.487" v="108" actId="20577"/>
          <ac:spMkLst>
            <pc:docMk/>
            <pc:sldMk cId="3820052607" sldId="271"/>
            <ac:spMk id="4" creationId="{2C748048-7357-4E03-86A6-7C7153D5404B}"/>
          </ac:spMkLst>
        </pc:spChg>
      </pc:sldChg>
      <pc:sldChg chg="addSp delSp modSp">
        <pc:chgData name="Puneet Papneja" userId="S::puneet.papneja@coforgetech.com::cb27e2ce-26ba-45e8-bcb9-986825bf2b44" providerId="AD" clId="Web-{1B4B014D-8308-474F-BDF0-CE6FC271DA9D}" dt="2021-06-13T10:13:02.299" v="25" actId="20577"/>
        <pc:sldMkLst>
          <pc:docMk/>
          <pc:sldMk cId="2185047612" sldId="272"/>
        </pc:sldMkLst>
        <pc:spChg chg="del">
          <ac:chgData name="Puneet Papneja" userId="S::puneet.papneja@coforgetech.com::cb27e2ce-26ba-45e8-bcb9-986825bf2b44" providerId="AD" clId="Web-{1B4B014D-8308-474F-BDF0-CE6FC271DA9D}" dt="2021-06-13T10:10:55.827" v="0"/>
          <ac:spMkLst>
            <pc:docMk/>
            <pc:sldMk cId="2185047612" sldId="272"/>
            <ac:spMk id="3" creationId="{D16B4740-0757-4254-BBED-91A129AC1955}"/>
          </ac:spMkLst>
        </pc:spChg>
        <pc:spChg chg="del">
          <ac:chgData name="Puneet Papneja" userId="S::puneet.papneja@coforgetech.com::cb27e2ce-26ba-45e8-bcb9-986825bf2b44" providerId="AD" clId="Web-{1B4B014D-8308-474F-BDF0-CE6FC271DA9D}" dt="2021-06-13T10:11:22.281" v="1"/>
          <ac:spMkLst>
            <pc:docMk/>
            <pc:sldMk cId="2185047612" sldId="272"/>
            <ac:spMk id="4" creationId="{5C92AE14-BF52-44AC-AD4C-2C28D2520DF6}"/>
          </ac:spMkLst>
        </pc:spChg>
        <pc:spChg chg="add mod">
          <ac:chgData name="Puneet Papneja" userId="S::puneet.papneja@coforgetech.com::cb27e2ce-26ba-45e8-bcb9-986825bf2b44" providerId="AD" clId="Web-{1B4B014D-8308-474F-BDF0-CE6FC271DA9D}" dt="2021-06-13T10:12:35.439" v="15" actId="20577"/>
          <ac:spMkLst>
            <pc:docMk/>
            <pc:sldMk cId="2185047612" sldId="272"/>
            <ac:spMk id="7" creationId="{38B593E2-B560-4495-9087-106773F2F1EF}"/>
          </ac:spMkLst>
        </pc:spChg>
        <pc:spChg chg="add mod">
          <ac:chgData name="Puneet Papneja" userId="S::puneet.papneja@coforgetech.com::cb27e2ce-26ba-45e8-bcb9-986825bf2b44" providerId="AD" clId="Web-{1B4B014D-8308-474F-BDF0-CE6FC271DA9D}" dt="2021-06-13T10:13:02.299" v="25" actId="20577"/>
          <ac:spMkLst>
            <pc:docMk/>
            <pc:sldMk cId="2185047612" sldId="272"/>
            <ac:spMk id="8" creationId="{A0F6F831-BF1D-448A-8746-82AB89FF86F8}"/>
          </ac:spMkLst>
        </pc:spChg>
        <pc:picChg chg="add mod ord">
          <ac:chgData name="Puneet Papneja" userId="S::puneet.papneja@coforgetech.com::cb27e2ce-26ba-45e8-bcb9-986825bf2b44" providerId="AD" clId="Web-{1B4B014D-8308-474F-BDF0-CE6FC271DA9D}" dt="2021-06-13T10:10:55.827" v="0"/>
          <ac:picMkLst>
            <pc:docMk/>
            <pc:sldMk cId="2185047612" sldId="272"/>
            <ac:picMk id="5" creationId="{6C8F86B0-3883-4C39-A99B-A0F39A3FEE16}"/>
          </ac:picMkLst>
        </pc:picChg>
        <pc:picChg chg="add mod ord">
          <ac:chgData name="Puneet Papneja" userId="S::puneet.papneja@coforgetech.com::cb27e2ce-26ba-45e8-bcb9-986825bf2b44" providerId="AD" clId="Web-{1B4B014D-8308-474F-BDF0-CE6FC271DA9D}" dt="2021-06-13T10:11:31.906" v="2" actId="1076"/>
          <ac:picMkLst>
            <pc:docMk/>
            <pc:sldMk cId="2185047612" sldId="272"/>
            <ac:picMk id="6" creationId="{FD27B584-BEDF-4813-8EDE-5AA8D9169C83}"/>
          </ac:picMkLst>
        </pc:picChg>
      </pc:sldChg>
      <pc:sldChg chg="modSp new">
        <pc:chgData name="Puneet Papneja" userId="S::puneet.papneja@coforgetech.com::cb27e2ce-26ba-45e8-bcb9-986825bf2b44" providerId="AD" clId="Web-{1B4B014D-8308-474F-BDF0-CE6FC271DA9D}" dt="2021-06-13T10:39:05.520" v="166" actId="20577"/>
        <pc:sldMkLst>
          <pc:docMk/>
          <pc:sldMk cId="4218377804" sldId="273"/>
        </pc:sldMkLst>
        <pc:spChg chg="mod">
          <ac:chgData name="Puneet Papneja" userId="S::puneet.papneja@coforgetech.com::cb27e2ce-26ba-45e8-bcb9-986825bf2b44" providerId="AD" clId="Web-{1B4B014D-8308-474F-BDF0-CE6FC271DA9D}" dt="2021-06-13T10:38:34.176" v="137" actId="20577"/>
          <ac:spMkLst>
            <pc:docMk/>
            <pc:sldMk cId="4218377804" sldId="273"/>
            <ac:spMk id="2" creationId="{457B0429-BCEB-43DC-90BF-5C42E9D1378D}"/>
          </ac:spMkLst>
        </pc:spChg>
        <pc:spChg chg="mod">
          <ac:chgData name="Puneet Papneja" userId="S::puneet.papneja@coforgetech.com::cb27e2ce-26ba-45e8-bcb9-986825bf2b44" providerId="AD" clId="Web-{1B4B014D-8308-474F-BDF0-CE6FC271DA9D}" dt="2021-06-13T10:38:45.598" v="157" actId="20577"/>
          <ac:spMkLst>
            <pc:docMk/>
            <pc:sldMk cId="4218377804" sldId="273"/>
            <ac:spMk id="3" creationId="{760F0BF3-AF58-42A2-91A3-809AC859DAFE}"/>
          </ac:spMkLst>
        </pc:spChg>
        <pc:spChg chg="mod">
          <ac:chgData name="Puneet Papneja" userId="S::puneet.papneja@coforgetech.com::cb27e2ce-26ba-45e8-bcb9-986825bf2b44" providerId="AD" clId="Web-{1B4B014D-8308-474F-BDF0-CE6FC271DA9D}" dt="2021-06-13T10:39:05.520" v="166" actId="20577"/>
          <ac:spMkLst>
            <pc:docMk/>
            <pc:sldMk cId="4218377804" sldId="273"/>
            <ac:spMk id="4" creationId="{0352EB32-11D1-4897-BE8C-EF45457162B1}"/>
          </ac:spMkLst>
        </pc:spChg>
        <pc:spChg chg="mod">
          <ac:chgData name="Puneet Papneja" userId="S::puneet.papneja@coforgetech.com::cb27e2ce-26ba-45e8-bcb9-986825bf2b44" providerId="AD" clId="Web-{1B4B014D-8308-474F-BDF0-CE6FC271DA9D}" dt="2021-06-13T10:38:56.708" v="164" actId="20577"/>
          <ac:spMkLst>
            <pc:docMk/>
            <pc:sldMk cId="4218377804" sldId="273"/>
            <ac:spMk id="5" creationId="{64E3F350-FE4B-431A-A3EF-D5735339ADF9}"/>
          </ac:spMkLst>
        </pc:spChg>
      </pc:sldChg>
    </pc:docChg>
  </pc:docChgLst>
  <pc:docChgLst>
    <pc:chgData name="Puneet Papneja" userId="S::puneet.papneja@coforgetech.com::cb27e2ce-26ba-45e8-bcb9-986825bf2b44" providerId="AD" clId="Web-{2DC39BAA-73AB-D8E3-CA0B-13947C5F79DD}"/>
    <pc:docChg chg="addSld modSld">
      <pc:chgData name="Puneet Papneja" userId="S::puneet.papneja@coforgetech.com::cb27e2ce-26ba-45e8-bcb9-986825bf2b44" providerId="AD" clId="Web-{2DC39BAA-73AB-D8E3-CA0B-13947C5F79DD}" dt="2021-06-06T11:24:50.416" v="23" actId="20577"/>
      <pc:docMkLst>
        <pc:docMk/>
      </pc:docMkLst>
      <pc:sldChg chg="addSp delSp modSp add replId">
        <pc:chgData name="Puneet Papneja" userId="S::puneet.papneja@coforgetech.com::cb27e2ce-26ba-45e8-bcb9-986825bf2b44" providerId="AD" clId="Web-{2DC39BAA-73AB-D8E3-CA0B-13947C5F79DD}" dt="2021-06-06T11:23:59.305" v="17" actId="1076"/>
        <pc:sldMkLst>
          <pc:docMk/>
          <pc:sldMk cId="3502281645" sldId="269"/>
        </pc:sldMkLst>
        <pc:spChg chg="mod">
          <ac:chgData name="Puneet Papneja" userId="S::puneet.papneja@coforgetech.com::cb27e2ce-26ba-45e8-bcb9-986825bf2b44" providerId="AD" clId="Web-{2DC39BAA-73AB-D8E3-CA0B-13947C5F79DD}" dt="2021-06-06T11:05:51.810" v="9" actId="20577"/>
          <ac:spMkLst>
            <pc:docMk/>
            <pc:sldMk cId="3502281645" sldId="269"/>
            <ac:spMk id="2" creationId="{74C19EC7-BDC8-45F8-8222-6ACE29B61AF7}"/>
          </ac:spMkLst>
        </pc:spChg>
        <pc:spChg chg="add del mod">
          <ac:chgData name="Puneet Papneja" userId="S::puneet.papneja@coforgetech.com::cb27e2ce-26ba-45e8-bcb9-986825bf2b44" providerId="AD" clId="Web-{2DC39BAA-73AB-D8E3-CA0B-13947C5F79DD}" dt="2021-06-06T11:23:15.882" v="11"/>
          <ac:spMkLst>
            <pc:docMk/>
            <pc:sldMk cId="3502281645" sldId="269"/>
            <ac:spMk id="4" creationId="{4E572B08-E0F1-40BC-A44A-7BA387550BBA}"/>
          </ac:spMkLst>
        </pc:spChg>
        <pc:spChg chg="add del mod">
          <ac:chgData name="Puneet Papneja" userId="S::puneet.papneja@coforgetech.com::cb27e2ce-26ba-45e8-bcb9-986825bf2b44" providerId="AD" clId="Web-{2DC39BAA-73AB-D8E3-CA0B-13947C5F79DD}" dt="2021-06-06T11:23:55.446" v="16"/>
          <ac:spMkLst>
            <pc:docMk/>
            <pc:sldMk cId="3502281645" sldId="269"/>
            <ac:spMk id="11" creationId="{61BD18EC-A46E-466B-8278-27A3D32EEB4A}"/>
          </ac:spMkLst>
        </pc:spChg>
        <pc:picChg chg="del">
          <ac:chgData name="Puneet Papneja" userId="S::puneet.papneja@coforgetech.com::cb27e2ce-26ba-45e8-bcb9-986825bf2b44" providerId="AD" clId="Web-{2DC39BAA-73AB-D8E3-CA0B-13947C5F79DD}" dt="2021-06-06T11:22:26.381" v="10"/>
          <ac:picMkLst>
            <pc:docMk/>
            <pc:sldMk cId="3502281645" sldId="269"/>
            <ac:picMk id="5" creationId="{59611018-19DB-4B25-85AE-A68765393D04}"/>
          </ac:picMkLst>
        </pc:picChg>
        <pc:picChg chg="add mod ord">
          <ac:chgData name="Puneet Papneja" userId="S::puneet.papneja@coforgetech.com::cb27e2ce-26ba-45e8-bcb9-986825bf2b44" providerId="AD" clId="Web-{2DC39BAA-73AB-D8E3-CA0B-13947C5F79DD}" dt="2021-06-06T11:23:33.961" v="14" actId="1076"/>
          <ac:picMkLst>
            <pc:docMk/>
            <pc:sldMk cId="3502281645" sldId="269"/>
            <ac:picMk id="6" creationId="{21DB992D-D31F-4970-8DFC-318A144F2D9A}"/>
          </ac:picMkLst>
        </pc:picChg>
        <pc:picChg chg="del">
          <ac:chgData name="Puneet Papneja" userId="S::puneet.papneja@coforgetech.com::cb27e2ce-26ba-45e8-bcb9-986825bf2b44" providerId="AD" clId="Web-{2DC39BAA-73AB-D8E3-CA0B-13947C5F79DD}" dt="2021-06-06T11:23:37.898" v="15"/>
          <ac:picMkLst>
            <pc:docMk/>
            <pc:sldMk cId="3502281645" sldId="269"/>
            <ac:picMk id="10" creationId="{E51F25C2-1AB9-414D-AA47-078844AEFCFD}"/>
          </ac:picMkLst>
        </pc:picChg>
        <pc:picChg chg="add mod ord">
          <ac:chgData name="Puneet Papneja" userId="S::puneet.papneja@coforgetech.com::cb27e2ce-26ba-45e8-bcb9-986825bf2b44" providerId="AD" clId="Web-{2DC39BAA-73AB-D8E3-CA0B-13947C5F79DD}" dt="2021-06-06T11:23:59.305" v="17" actId="1076"/>
          <ac:picMkLst>
            <pc:docMk/>
            <pc:sldMk cId="3502281645" sldId="269"/>
            <ac:picMk id="12" creationId="{8371AA2E-F98F-47ED-9DD8-35CFD71FE896}"/>
          </ac:picMkLst>
        </pc:picChg>
      </pc:sldChg>
      <pc:sldChg chg="modSp add replId">
        <pc:chgData name="Puneet Papneja" userId="S::puneet.papneja@coforgetech.com::cb27e2ce-26ba-45e8-bcb9-986825bf2b44" providerId="AD" clId="Web-{2DC39BAA-73AB-D8E3-CA0B-13947C5F79DD}" dt="2021-06-06T11:24:50.416" v="23" actId="20577"/>
        <pc:sldMkLst>
          <pc:docMk/>
          <pc:sldMk cId="1398069626" sldId="270"/>
        </pc:sldMkLst>
        <pc:spChg chg="mod">
          <ac:chgData name="Puneet Papneja" userId="S::puneet.papneja@coforgetech.com::cb27e2ce-26ba-45e8-bcb9-986825bf2b44" providerId="AD" clId="Web-{2DC39BAA-73AB-D8E3-CA0B-13947C5F79DD}" dt="2021-06-06T11:24:50.416" v="23" actId="20577"/>
          <ac:spMkLst>
            <pc:docMk/>
            <pc:sldMk cId="1398069626" sldId="270"/>
            <ac:spMk id="2" creationId="{74C19EC7-BDC8-45F8-8222-6ACE29B61AF7}"/>
          </ac:spMkLst>
        </pc:spChg>
      </pc:sldChg>
    </pc:docChg>
  </pc:docChgLst>
  <pc:docChgLst>
    <pc:chgData name="Puneet Papneja" userId="S::puneet.papneja@coforgetech.com::cb27e2ce-26ba-45e8-bcb9-986825bf2b44" providerId="AD" clId="Web-{A6DCB802-0C6F-410D-BD99-EC87F3D0D72D}"/>
    <pc:docChg chg="addSld modSld">
      <pc:chgData name="Puneet Papneja" userId="S::puneet.papneja@coforgetech.com::cb27e2ce-26ba-45e8-bcb9-986825bf2b44" providerId="AD" clId="Web-{A6DCB802-0C6F-410D-BD99-EC87F3D0D72D}" dt="2021-06-13T09:50:52.396" v="2" actId="20577"/>
      <pc:docMkLst>
        <pc:docMk/>
      </pc:docMkLst>
      <pc:sldChg chg="modSp new">
        <pc:chgData name="Puneet Papneja" userId="S::puneet.papneja@coforgetech.com::cb27e2ce-26ba-45e8-bcb9-986825bf2b44" providerId="AD" clId="Web-{A6DCB802-0C6F-410D-BD99-EC87F3D0D72D}" dt="2021-06-13T09:50:52.396" v="2" actId="20577"/>
        <pc:sldMkLst>
          <pc:docMk/>
          <pc:sldMk cId="2185047612" sldId="272"/>
        </pc:sldMkLst>
        <pc:spChg chg="mod">
          <ac:chgData name="Puneet Papneja" userId="S::puneet.papneja@coforgetech.com::cb27e2ce-26ba-45e8-bcb9-986825bf2b44" providerId="AD" clId="Web-{A6DCB802-0C6F-410D-BD99-EC87F3D0D72D}" dt="2021-06-13T09:50:45.005" v="1" actId="20577"/>
          <ac:spMkLst>
            <pc:docMk/>
            <pc:sldMk cId="2185047612" sldId="272"/>
            <ac:spMk id="2" creationId="{23BD42BD-D34A-48B2-98E7-7A4B2D98757A}"/>
          </ac:spMkLst>
        </pc:spChg>
        <pc:spChg chg="mod">
          <ac:chgData name="Puneet Papneja" userId="S::puneet.papneja@coforgetech.com::cb27e2ce-26ba-45e8-bcb9-986825bf2b44" providerId="AD" clId="Web-{A6DCB802-0C6F-410D-BD99-EC87F3D0D72D}" dt="2021-06-13T09:50:52.396" v="2" actId="20577"/>
          <ac:spMkLst>
            <pc:docMk/>
            <pc:sldMk cId="2185047612" sldId="272"/>
            <ac:spMk id="3" creationId="{D16B4740-0757-4254-BBED-91A129AC1955}"/>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9DC35-4F9F-48B2-87EF-683523337D6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93A6548-455F-4547-B455-BB44EB53E877}">
      <dgm:prSet/>
      <dgm:spPr/>
      <dgm:t>
        <a:bodyPr/>
        <a:lstStyle/>
        <a:p>
          <a:pPr>
            <a:lnSpc>
              <a:spcPct val="100000"/>
            </a:lnSpc>
          </a:pPr>
          <a:r>
            <a:rPr lang="en-US"/>
            <a:t>Unit Test</a:t>
          </a:r>
        </a:p>
      </dgm:t>
    </dgm:pt>
    <dgm:pt modelId="{05D25DD7-2207-4E14-8243-DCE43B44964B}" type="parTrans" cxnId="{DA67C5B1-72F2-4C4B-8C9D-1B9E6BB2BA81}">
      <dgm:prSet/>
      <dgm:spPr/>
      <dgm:t>
        <a:bodyPr/>
        <a:lstStyle/>
        <a:p>
          <a:endParaRPr lang="en-US"/>
        </a:p>
      </dgm:t>
    </dgm:pt>
    <dgm:pt modelId="{7369FB57-F480-4AB8-B56E-6CF878CBAACF}" type="sibTrans" cxnId="{DA67C5B1-72F2-4C4B-8C9D-1B9E6BB2BA81}">
      <dgm:prSet/>
      <dgm:spPr/>
      <dgm:t>
        <a:bodyPr/>
        <a:lstStyle/>
        <a:p>
          <a:endParaRPr lang="en-US"/>
        </a:p>
      </dgm:t>
    </dgm:pt>
    <dgm:pt modelId="{4D714BA1-3BE4-43B0-9D01-69EEF7EC8922}">
      <dgm:prSet/>
      <dgm:spPr/>
      <dgm:t>
        <a:bodyPr/>
        <a:lstStyle/>
        <a:p>
          <a:pPr>
            <a:lnSpc>
              <a:spcPct val="100000"/>
            </a:lnSpc>
          </a:pPr>
          <a:r>
            <a:rPr lang="en-US"/>
            <a:t>Component Test</a:t>
          </a:r>
        </a:p>
      </dgm:t>
    </dgm:pt>
    <dgm:pt modelId="{3141E03E-3CCE-4605-AE3E-C432CA0E0752}" type="parTrans" cxnId="{F7B90823-3BC2-439A-A255-0797A9B28004}">
      <dgm:prSet/>
      <dgm:spPr/>
      <dgm:t>
        <a:bodyPr/>
        <a:lstStyle/>
        <a:p>
          <a:endParaRPr lang="en-US"/>
        </a:p>
      </dgm:t>
    </dgm:pt>
    <dgm:pt modelId="{DCFBC2AC-964E-4DFF-B18E-D93847740F13}" type="sibTrans" cxnId="{F7B90823-3BC2-439A-A255-0797A9B28004}">
      <dgm:prSet/>
      <dgm:spPr/>
      <dgm:t>
        <a:bodyPr/>
        <a:lstStyle/>
        <a:p>
          <a:endParaRPr lang="en-US"/>
        </a:p>
      </dgm:t>
    </dgm:pt>
    <dgm:pt modelId="{246363D6-D504-4F5B-8A6F-FE0AAC8532CD}">
      <dgm:prSet/>
      <dgm:spPr/>
      <dgm:t>
        <a:bodyPr/>
        <a:lstStyle/>
        <a:p>
          <a:pPr>
            <a:lnSpc>
              <a:spcPct val="100000"/>
            </a:lnSpc>
          </a:pPr>
          <a:r>
            <a:rPr lang="en-US"/>
            <a:t>Snapshot Test</a:t>
          </a:r>
        </a:p>
      </dgm:t>
    </dgm:pt>
    <dgm:pt modelId="{953C8ABE-B3D3-4981-B171-9515D9A9814A}" type="parTrans" cxnId="{27EE2F7B-D9C2-40C0-BF4C-CE43641A7191}">
      <dgm:prSet/>
      <dgm:spPr/>
      <dgm:t>
        <a:bodyPr/>
        <a:lstStyle/>
        <a:p>
          <a:endParaRPr lang="en-US"/>
        </a:p>
      </dgm:t>
    </dgm:pt>
    <dgm:pt modelId="{5D680B0A-9895-4A38-887C-EDC4BC32A2AC}" type="sibTrans" cxnId="{27EE2F7B-D9C2-40C0-BF4C-CE43641A7191}">
      <dgm:prSet/>
      <dgm:spPr/>
      <dgm:t>
        <a:bodyPr/>
        <a:lstStyle/>
        <a:p>
          <a:endParaRPr lang="en-US"/>
        </a:p>
      </dgm:t>
    </dgm:pt>
    <dgm:pt modelId="{863854A8-B47F-4A7C-8E24-D5F3540B63C5}" type="pres">
      <dgm:prSet presAssocID="{7D99DC35-4F9F-48B2-87EF-683523337D6C}" presName="root" presStyleCnt="0">
        <dgm:presLayoutVars>
          <dgm:dir/>
          <dgm:resizeHandles val="exact"/>
        </dgm:presLayoutVars>
      </dgm:prSet>
      <dgm:spPr/>
    </dgm:pt>
    <dgm:pt modelId="{2AAC15BE-76DD-41E1-AC35-EE2B7C2BD5BF}" type="pres">
      <dgm:prSet presAssocID="{993A6548-455F-4547-B455-BB44EB53E877}" presName="compNode" presStyleCnt="0"/>
      <dgm:spPr/>
    </dgm:pt>
    <dgm:pt modelId="{EDE596EA-2F76-4A25-96A0-DF2AD87AE9EC}" type="pres">
      <dgm:prSet presAssocID="{993A6548-455F-4547-B455-BB44EB53E87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52BD4037-EE11-4469-88FB-5D080682FAB9}" type="pres">
      <dgm:prSet presAssocID="{993A6548-455F-4547-B455-BB44EB53E877}" presName="spaceRect" presStyleCnt="0"/>
      <dgm:spPr/>
    </dgm:pt>
    <dgm:pt modelId="{5B1C0D1B-31BB-48B1-9B4D-A6246E702261}" type="pres">
      <dgm:prSet presAssocID="{993A6548-455F-4547-B455-BB44EB53E877}" presName="textRect" presStyleLbl="revTx" presStyleIdx="0" presStyleCnt="3">
        <dgm:presLayoutVars>
          <dgm:chMax val="1"/>
          <dgm:chPref val="1"/>
        </dgm:presLayoutVars>
      </dgm:prSet>
      <dgm:spPr/>
    </dgm:pt>
    <dgm:pt modelId="{B52D71F8-7C79-4548-B3F8-9A2C79E8C325}" type="pres">
      <dgm:prSet presAssocID="{7369FB57-F480-4AB8-B56E-6CF878CBAACF}" presName="sibTrans" presStyleCnt="0"/>
      <dgm:spPr/>
    </dgm:pt>
    <dgm:pt modelId="{46663797-0318-485B-9FDF-109EAFE37747}" type="pres">
      <dgm:prSet presAssocID="{4D714BA1-3BE4-43B0-9D01-69EEF7EC8922}" presName="compNode" presStyleCnt="0"/>
      <dgm:spPr/>
    </dgm:pt>
    <dgm:pt modelId="{DA219FC5-776C-4FB6-BA67-58318CA2A990}" type="pres">
      <dgm:prSet presAssocID="{4D714BA1-3BE4-43B0-9D01-69EEF7EC89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 List"/>
        </a:ext>
      </dgm:extLst>
    </dgm:pt>
    <dgm:pt modelId="{81697476-A670-44CA-A2A1-1D7E1705996E}" type="pres">
      <dgm:prSet presAssocID="{4D714BA1-3BE4-43B0-9D01-69EEF7EC8922}" presName="spaceRect" presStyleCnt="0"/>
      <dgm:spPr/>
    </dgm:pt>
    <dgm:pt modelId="{9451A7EA-4CA3-40B3-83FA-1AB402683B69}" type="pres">
      <dgm:prSet presAssocID="{4D714BA1-3BE4-43B0-9D01-69EEF7EC8922}" presName="textRect" presStyleLbl="revTx" presStyleIdx="1" presStyleCnt="3">
        <dgm:presLayoutVars>
          <dgm:chMax val="1"/>
          <dgm:chPref val="1"/>
        </dgm:presLayoutVars>
      </dgm:prSet>
      <dgm:spPr/>
    </dgm:pt>
    <dgm:pt modelId="{8C71C9B6-F62A-477A-9DBD-BF546586CB8B}" type="pres">
      <dgm:prSet presAssocID="{DCFBC2AC-964E-4DFF-B18E-D93847740F13}" presName="sibTrans" presStyleCnt="0"/>
      <dgm:spPr/>
    </dgm:pt>
    <dgm:pt modelId="{09A72715-51B2-45C8-BD89-EBD00267136A}" type="pres">
      <dgm:prSet presAssocID="{246363D6-D504-4F5B-8A6F-FE0AAC8532CD}" presName="compNode" presStyleCnt="0"/>
      <dgm:spPr/>
    </dgm:pt>
    <dgm:pt modelId="{56ABC942-A836-435F-A299-BFA69B62559A}" type="pres">
      <dgm:prSet presAssocID="{246363D6-D504-4F5B-8A6F-FE0AAC8532C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mera"/>
        </a:ext>
      </dgm:extLst>
    </dgm:pt>
    <dgm:pt modelId="{B30DB346-F265-4B5A-AC51-81AE38AC2091}" type="pres">
      <dgm:prSet presAssocID="{246363D6-D504-4F5B-8A6F-FE0AAC8532CD}" presName="spaceRect" presStyleCnt="0"/>
      <dgm:spPr/>
    </dgm:pt>
    <dgm:pt modelId="{C4EB42E2-56A2-494F-A7A4-D0520753715B}" type="pres">
      <dgm:prSet presAssocID="{246363D6-D504-4F5B-8A6F-FE0AAC8532CD}" presName="textRect" presStyleLbl="revTx" presStyleIdx="2" presStyleCnt="3">
        <dgm:presLayoutVars>
          <dgm:chMax val="1"/>
          <dgm:chPref val="1"/>
        </dgm:presLayoutVars>
      </dgm:prSet>
      <dgm:spPr/>
    </dgm:pt>
  </dgm:ptLst>
  <dgm:cxnLst>
    <dgm:cxn modelId="{F7B90823-3BC2-439A-A255-0797A9B28004}" srcId="{7D99DC35-4F9F-48B2-87EF-683523337D6C}" destId="{4D714BA1-3BE4-43B0-9D01-69EEF7EC8922}" srcOrd="1" destOrd="0" parTransId="{3141E03E-3CCE-4605-AE3E-C432CA0E0752}" sibTransId="{DCFBC2AC-964E-4DFF-B18E-D93847740F13}"/>
    <dgm:cxn modelId="{27EE2F7B-D9C2-40C0-BF4C-CE43641A7191}" srcId="{7D99DC35-4F9F-48B2-87EF-683523337D6C}" destId="{246363D6-D504-4F5B-8A6F-FE0AAC8532CD}" srcOrd="2" destOrd="0" parTransId="{953C8ABE-B3D3-4981-B171-9515D9A9814A}" sibTransId="{5D680B0A-9895-4A38-887C-EDC4BC32A2AC}"/>
    <dgm:cxn modelId="{4869D789-3E43-4A80-BAC5-5B235D9AFACF}" type="presOf" srcId="{246363D6-D504-4F5B-8A6F-FE0AAC8532CD}" destId="{C4EB42E2-56A2-494F-A7A4-D0520753715B}" srcOrd="0" destOrd="0" presId="urn:microsoft.com/office/officeart/2018/2/layout/IconLabelList"/>
    <dgm:cxn modelId="{B1E0D0A3-1DDE-46C3-874E-163C0B3C5EDD}" type="presOf" srcId="{7D99DC35-4F9F-48B2-87EF-683523337D6C}" destId="{863854A8-B47F-4A7C-8E24-D5F3540B63C5}" srcOrd="0" destOrd="0" presId="urn:microsoft.com/office/officeart/2018/2/layout/IconLabelList"/>
    <dgm:cxn modelId="{DA67C5B1-72F2-4C4B-8C9D-1B9E6BB2BA81}" srcId="{7D99DC35-4F9F-48B2-87EF-683523337D6C}" destId="{993A6548-455F-4547-B455-BB44EB53E877}" srcOrd="0" destOrd="0" parTransId="{05D25DD7-2207-4E14-8243-DCE43B44964B}" sibTransId="{7369FB57-F480-4AB8-B56E-6CF878CBAACF}"/>
    <dgm:cxn modelId="{888F73F2-B64D-46C8-B200-4BEDF0A2DED5}" type="presOf" srcId="{993A6548-455F-4547-B455-BB44EB53E877}" destId="{5B1C0D1B-31BB-48B1-9B4D-A6246E702261}" srcOrd="0" destOrd="0" presId="urn:microsoft.com/office/officeart/2018/2/layout/IconLabelList"/>
    <dgm:cxn modelId="{3BBC71F8-4040-415F-B8CF-5BD24A1CF6C8}" type="presOf" srcId="{4D714BA1-3BE4-43B0-9D01-69EEF7EC8922}" destId="{9451A7EA-4CA3-40B3-83FA-1AB402683B69}" srcOrd="0" destOrd="0" presId="urn:microsoft.com/office/officeart/2018/2/layout/IconLabelList"/>
    <dgm:cxn modelId="{25070081-94C5-4926-BA02-F79D6D554709}" type="presParOf" srcId="{863854A8-B47F-4A7C-8E24-D5F3540B63C5}" destId="{2AAC15BE-76DD-41E1-AC35-EE2B7C2BD5BF}" srcOrd="0" destOrd="0" presId="urn:microsoft.com/office/officeart/2018/2/layout/IconLabelList"/>
    <dgm:cxn modelId="{C7383DD9-2725-40CE-9273-83907B6B0EC0}" type="presParOf" srcId="{2AAC15BE-76DD-41E1-AC35-EE2B7C2BD5BF}" destId="{EDE596EA-2F76-4A25-96A0-DF2AD87AE9EC}" srcOrd="0" destOrd="0" presId="urn:microsoft.com/office/officeart/2018/2/layout/IconLabelList"/>
    <dgm:cxn modelId="{3F466861-85CF-4CAB-88D4-260CF02B1293}" type="presParOf" srcId="{2AAC15BE-76DD-41E1-AC35-EE2B7C2BD5BF}" destId="{52BD4037-EE11-4469-88FB-5D080682FAB9}" srcOrd="1" destOrd="0" presId="urn:microsoft.com/office/officeart/2018/2/layout/IconLabelList"/>
    <dgm:cxn modelId="{BE1C2295-8DEC-491D-A87B-20A59B7D5CE8}" type="presParOf" srcId="{2AAC15BE-76DD-41E1-AC35-EE2B7C2BD5BF}" destId="{5B1C0D1B-31BB-48B1-9B4D-A6246E702261}" srcOrd="2" destOrd="0" presId="urn:microsoft.com/office/officeart/2018/2/layout/IconLabelList"/>
    <dgm:cxn modelId="{63B596A8-AE9B-415F-B4CA-1A635883E20E}" type="presParOf" srcId="{863854A8-B47F-4A7C-8E24-D5F3540B63C5}" destId="{B52D71F8-7C79-4548-B3F8-9A2C79E8C325}" srcOrd="1" destOrd="0" presId="urn:microsoft.com/office/officeart/2018/2/layout/IconLabelList"/>
    <dgm:cxn modelId="{67879B6F-B702-4F31-BFB3-92A568296511}" type="presParOf" srcId="{863854A8-B47F-4A7C-8E24-D5F3540B63C5}" destId="{46663797-0318-485B-9FDF-109EAFE37747}" srcOrd="2" destOrd="0" presId="urn:microsoft.com/office/officeart/2018/2/layout/IconLabelList"/>
    <dgm:cxn modelId="{2E36AF3B-1205-44B1-B46E-44DBCECE7D36}" type="presParOf" srcId="{46663797-0318-485B-9FDF-109EAFE37747}" destId="{DA219FC5-776C-4FB6-BA67-58318CA2A990}" srcOrd="0" destOrd="0" presId="urn:microsoft.com/office/officeart/2018/2/layout/IconLabelList"/>
    <dgm:cxn modelId="{79DE06DF-C592-4AA0-9387-C869ECD9BF4F}" type="presParOf" srcId="{46663797-0318-485B-9FDF-109EAFE37747}" destId="{81697476-A670-44CA-A2A1-1D7E1705996E}" srcOrd="1" destOrd="0" presId="urn:microsoft.com/office/officeart/2018/2/layout/IconLabelList"/>
    <dgm:cxn modelId="{BD8C7EF7-9060-4515-8CBA-66BE19E3452B}" type="presParOf" srcId="{46663797-0318-485B-9FDF-109EAFE37747}" destId="{9451A7EA-4CA3-40B3-83FA-1AB402683B69}" srcOrd="2" destOrd="0" presId="urn:microsoft.com/office/officeart/2018/2/layout/IconLabelList"/>
    <dgm:cxn modelId="{9DC75C7F-38B1-4B1C-BAF1-218D8F4840D7}" type="presParOf" srcId="{863854A8-B47F-4A7C-8E24-D5F3540B63C5}" destId="{8C71C9B6-F62A-477A-9DBD-BF546586CB8B}" srcOrd="3" destOrd="0" presId="urn:microsoft.com/office/officeart/2018/2/layout/IconLabelList"/>
    <dgm:cxn modelId="{F7D88450-B45A-4B54-8E19-86107412537B}" type="presParOf" srcId="{863854A8-B47F-4A7C-8E24-D5F3540B63C5}" destId="{09A72715-51B2-45C8-BD89-EBD00267136A}" srcOrd="4" destOrd="0" presId="urn:microsoft.com/office/officeart/2018/2/layout/IconLabelList"/>
    <dgm:cxn modelId="{90A1AFC0-1800-4730-8ABF-4AEB05ED6D51}" type="presParOf" srcId="{09A72715-51B2-45C8-BD89-EBD00267136A}" destId="{56ABC942-A836-435F-A299-BFA69B62559A}" srcOrd="0" destOrd="0" presId="urn:microsoft.com/office/officeart/2018/2/layout/IconLabelList"/>
    <dgm:cxn modelId="{96FD37DB-2426-4FB4-AE62-52C809F6A043}" type="presParOf" srcId="{09A72715-51B2-45C8-BD89-EBD00267136A}" destId="{B30DB346-F265-4B5A-AC51-81AE38AC2091}" srcOrd="1" destOrd="0" presId="urn:microsoft.com/office/officeart/2018/2/layout/IconLabelList"/>
    <dgm:cxn modelId="{DDCADA98-465B-4E68-B90A-8278C16B0E79}" type="presParOf" srcId="{09A72715-51B2-45C8-BD89-EBD00267136A}" destId="{C4EB42E2-56A2-494F-A7A4-D0520753715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0F34F1-853B-4847-982D-17DBF3F03855}"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7DC76317-F5B4-4D5A-BA0B-5C4FAA6388A4}">
      <dgm:prSet/>
      <dgm:spPr/>
      <dgm:t>
        <a:bodyPr/>
        <a:lstStyle/>
        <a:p>
          <a:r>
            <a:rPr lang="en-US"/>
            <a:t>In this type of test, individual units or components of the software are tested. </a:t>
          </a:r>
        </a:p>
      </dgm:t>
    </dgm:pt>
    <dgm:pt modelId="{BE2BCF2C-CA53-466E-AC14-E32E33C77A10}" type="parTrans" cxnId="{ED05D0AF-E405-4830-9093-79E97A76063D}">
      <dgm:prSet/>
      <dgm:spPr/>
      <dgm:t>
        <a:bodyPr/>
        <a:lstStyle/>
        <a:p>
          <a:endParaRPr lang="en-US"/>
        </a:p>
      </dgm:t>
    </dgm:pt>
    <dgm:pt modelId="{D4A31CA3-F061-4EA8-B069-81EC2E88B58E}" type="sibTrans" cxnId="{ED05D0AF-E405-4830-9093-79E97A76063D}">
      <dgm:prSet/>
      <dgm:spPr/>
      <dgm:t>
        <a:bodyPr/>
        <a:lstStyle/>
        <a:p>
          <a:endParaRPr lang="en-US"/>
        </a:p>
      </dgm:t>
    </dgm:pt>
    <dgm:pt modelId="{FBE424E9-C93B-4F7F-A99C-169F6584DBAD}">
      <dgm:prSet/>
      <dgm:spPr/>
      <dgm:t>
        <a:bodyPr/>
        <a:lstStyle/>
        <a:p>
          <a:r>
            <a:rPr lang="en-US"/>
            <a:t>A unit might be an individual function, method, procedure, module, or object.</a:t>
          </a:r>
        </a:p>
      </dgm:t>
    </dgm:pt>
    <dgm:pt modelId="{363A6DF5-F842-4CC8-BF37-CD510D7185FF}" type="parTrans" cxnId="{1203A3BB-C380-40CD-8974-87A7F5C0C381}">
      <dgm:prSet/>
      <dgm:spPr/>
      <dgm:t>
        <a:bodyPr/>
        <a:lstStyle/>
        <a:p>
          <a:endParaRPr lang="en-US"/>
        </a:p>
      </dgm:t>
    </dgm:pt>
    <dgm:pt modelId="{1B6AD643-6320-4A67-9C51-693DCBBFB835}" type="sibTrans" cxnId="{1203A3BB-C380-40CD-8974-87A7F5C0C381}">
      <dgm:prSet/>
      <dgm:spPr/>
      <dgm:t>
        <a:bodyPr/>
        <a:lstStyle/>
        <a:p>
          <a:endParaRPr lang="en-US"/>
        </a:p>
      </dgm:t>
    </dgm:pt>
    <dgm:pt modelId="{849ED930-C9FD-4E64-991F-27444460FFD4}">
      <dgm:prSet/>
      <dgm:spPr/>
      <dgm:t>
        <a:bodyPr/>
        <a:lstStyle/>
        <a:p>
          <a:r>
            <a:rPr lang="en-US"/>
            <a:t>A unit test isolates a section of code and verifies its correctness, in order to validate that each unit of the software’s code performs as expected.</a:t>
          </a:r>
        </a:p>
      </dgm:t>
    </dgm:pt>
    <dgm:pt modelId="{5246854E-F54B-44A5-B0A4-B3152293255C}" type="parTrans" cxnId="{2C32F75E-871A-4D9C-A507-F78F7D50F570}">
      <dgm:prSet/>
      <dgm:spPr/>
      <dgm:t>
        <a:bodyPr/>
        <a:lstStyle/>
        <a:p>
          <a:endParaRPr lang="en-US"/>
        </a:p>
      </dgm:t>
    </dgm:pt>
    <dgm:pt modelId="{FB99BE50-DD0A-44BF-86E8-F605A000696D}" type="sibTrans" cxnId="{2C32F75E-871A-4D9C-A507-F78F7D50F570}">
      <dgm:prSet/>
      <dgm:spPr/>
      <dgm:t>
        <a:bodyPr/>
        <a:lstStyle/>
        <a:p>
          <a:endParaRPr lang="en-US"/>
        </a:p>
      </dgm:t>
    </dgm:pt>
    <dgm:pt modelId="{9851D75E-25EB-4F34-BE32-56D8B5CDA4BD}" type="pres">
      <dgm:prSet presAssocID="{070F34F1-853B-4847-982D-17DBF3F03855}" presName="vert0" presStyleCnt="0">
        <dgm:presLayoutVars>
          <dgm:dir/>
          <dgm:animOne val="branch"/>
          <dgm:animLvl val="lvl"/>
        </dgm:presLayoutVars>
      </dgm:prSet>
      <dgm:spPr/>
    </dgm:pt>
    <dgm:pt modelId="{83713003-5C80-472B-B669-54FA58D4F7AB}" type="pres">
      <dgm:prSet presAssocID="{7DC76317-F5B4-4D5A-BA0B-5C4FAA6388A4}" presName="thickLine" presStyleLbl="alignNode1" presStyleIdx="0" presStyleCnt="3"/>
      <dgm:spPr/>
    </dgm:pt>
    <dgm:pt modelId="{31CD9BFB-32C6-4A46-88B7-AE8A48606094}" type="pres">
      <dgm:prSet presAssocID="{7DC76317-F5B4-4D5A-BA0B-5C4FAA6388A4}" presName="horz1" presStyleCnt="0"/>
      <dgm:spPr/>
    </dgm:pt>
    <dgm:pt modelId="{37941A59-0D16-4413-BA18-3900FEE341AE}" type="pres">
      <dgm:prSet presAssocID="{7DC76317-F5B4-4D5A-BA0B-5C4FAA6388A4}" presName="tx1" presStyleLbl="revTx" presStyleIdx="0" presStyleCnt="3"/>
      <dgm:spPr/>
    </dgm:pt>
    <dgm:pt modelId="{5C1C2CE7-7280-4E08-9D69-1E63ADFA3890}" type="pres">
      <dgm:prSet presAssocID="{7DC76317-F5B4-4D5A-BA0B-5C4FAA6388A4}" presName="vert1" presStyleCnt="0"/>
      <dgm:spPr/>
    </dgm:pt>
    <dgm:pt modelId="{028234B7-C7A2-49A7-A286-D22B7C2D3693}" type="pres">
      <dgm:prSet presAssocID="{FBE424E9-C93B-4F7F-A99C-169F6584DBAD}" presName="thickLine" presStyleLbl="alignNode1" presStyleIdx="1" presStyleCnt="3"/>
      <dgm:spPr/>
    </dgm:pt>
    <dgm:pt modelId="{CEDA23D8-AB24-4ADB-B462-C5151B0E9D9E}" type="pres">
      <dgm:prSet presAssocID="{FBE424E9-C93B-4F7F-A99C-169F6584DBAD}" presName="horz1" presStyleCnt="0"/>
      <dgm:spPr/>
    </dgm:pt>
    <dgm:pt modelId="{5F113E30-D2E1-48A0-8FD9-E1E62E87AC36}" type="pres">
      <dgm:prSet presAssocID="{FBE424E9-C93B-4F7F-A99C-169F6584DBAD}" presName="tx1" presStyleLbl="revTx" presStyleIdx="1" presStyleCnt="3"/>
      <dgm:spPr/>
    </dgm:pt>
    <dgm:pt modelId="{0D522BB6-D26F-4F0B-931A-243EA6F45CBC}" type="pres">
      <dgm:prSet presAssocID="{FBE424E9-C93B-4F7F-A99C-169F6584DBAD}" presName="vert1" presStyleCnt="0"/>
      <dgm:spPr/>
    </dgm:pt>
    <dgm:pt modelId="{B24E3C16-E1DB-4E2D-8468-D65980329F7F}" type="pres">
      <dgm:prSet presAssocID="{849ED930-C9FD-4E64-991F-27444460FFD4}" presName="thickLine" presStyleLbl="alignNode1" presStyleIdx="2" presStyleCnt="3"/>
      <dgm:spPr/>
    </dgm:pt>
    <dgm:pt modelId="{401CC366-BCA1-4F81-847C-7A53DD7CAE5D}" type="pres">
      <dgm:prSet presAssocID="{849ED930-C9FD-4E64-991F-27444460FFD4}" presName="horz1" presStyleCnt="0"/>
      <dgm:spPr/>
    </dgm:pt>
    <dgm:pt modelId="{210015DD-A7A5-40A8-A137-3CE1BA59D557}" type="pres">
      <dgm:prSet presAssocID="{849ED930-C9FD-4E64-991F-27444460FFD4}" presName="tx1" presStyleLbl="revTx" presStyleIdx="2" presStyleCnt="3"/>
      <dgm:spPr/>
    </dgm:pt>
    <dgm:pt modelId="{3D31DD26-CE08-4627-83E8-08DE392FEF86}" type="pres">
      <dgm:prSet presAssocID="{849ED930-C9FD-4E64-991F-27444460FFD4}" presName="vert1" presStyleCnt="0"/>
      <dgm:spPr/>
    </dgm:pt>
  </dgm:ptLst>
  <dgm:cxnLst>
    <dgm:cxn modelId="{D531420A-E722-4D34-B7C1-66A3B11A3B2B}" type="presOf" srcId="{849ED930-C9FD-4E64-991F-27444460FFD4}" destId="{210015DD-A7A5-40A8-A137-3CE1BA59D557}" srcOrd="0" destOrd="0" presId="urn:microsoft.com/office/officeart/2008/layout/LinedList"/>
    <dgm:cxn modelId="{B4698F0A-382A-4937-829E-8CBCF2B5E5B7}" type="presOf" srcId="{FBE424E9-C93B-4F7F-A99C-169F6584DBAD}" destId="{5F113E30-D2E1-48A0-8FD9-E1E62E87AC36}" srcOrd="0" destOrd="0" presId="urn:microsoft.com/office/officeart/2008/layout/LinedList"/>
    <dgm:cxn modelId="{06C53D31-4B11-4FB3-8CEF-C3C0993C452C}" type="presOf" srcId="{070F34F1-853B-4847-982D-17DBF3F03855}" destId="{9851D75E-25EB-4F34-BE32-56D8B5CDA4BD}" srcOrd="0" destOrd="0" presId="urn:microsoft.com/office/officeart/2008/layout/LinedList"/>
    <dgm:cxn modelId="{2C32F75E-871A-4D9C-A507-F78F7D50F570}" srcId="{070F34F1-853B-4847-982D-17DBF3F03855}" destId="{849ED930-C9FD-4E64-991F-27444460FFD4}" srcOrd="2" destOrd="0" parTransId="{5246854E-F54B-44A5-B0A4-B3152293255C}" sibTransId="{FB99BE50-DD0A-44BF-86E8-F605A000696D}"/>
    <dgm:cxn modelId="{A0408D55-AA0D-4AEC-9743-C7E89590DE39}" type="presOf" srcId="{7DC76317-F5B4-4D5A-BA0B-5C4FAA6388A4}" destId="{37941A59-0D16-4413-BA18-3900FEE341AE}" srcOrd="0" destOrd="0" presId="urn:microsoft.com/office/officeart/2008/layout/LinedList"/>
    <dgm:cxn modelId="{ED05D0AF-E405-4830-9093-79E97A76063D}" srcId="{070F34F1-853B-4847-982D-17DBF3F03855}" destId="{7DC76317-F5B4-4D5A-BA0B-5C4FAA6388A4}" srcOrd="0" destOrd="0" parTransId="{BE2BCF2C-CA53-466E-AC14-E32E33C77A10}" sibTransId="{D4A31CA3-F061-4EA8-B069-81EC2E88B58E}"/>
    <dgm:cxn modelId="{1203A3BB-C380-40CD-8974-87A7F5C0C381}" srcId="{070F34F1-853B-4847-982D-17DBF3F03855}" destId="{FBE424E9-C93B-4F7F-A99C-169F6584DBAD}" srcOrd="1" destOrd="0" parTransId="{363A6DF5-F842-4CC8-BF37-CD510D7185FF}" sibTransId="{1B6AD643-6320-4A67-9C51-693DCBBFB835}"/>
    <dgm:cxn modelId="{0DCC9FFD-81E8-4B21-B775-8D6EB27FC144}" type="presParOf" srcId="{9851D75E-25EB-4F34-BE32-56D8B5CDA4BD}" destId="{83713003-5C80-472B-B669-54FA58D4F7AB}" srcOrd="0" destOrd="0" presId="urn:microsoft.com/office/officeart/2008/layout/LinedList"/>
    <dgm:cxn modelId="{88F07AB4-F410-4EFE-A3E0-38FDC16A6B3A}" type="presParOf" srcId="{9851D75E-25EB-4F34-BE32-56D8B5CDA4BD}" destId="{31CD9BFB-32C6-4A46-88B7-AE8A48606094}" srcOrd="1" destOrd="0" presId="urn:microsoft.com/office/officeart/2008/layout/LinedList"/>
    <dgm:cxn modelId="{D009987B-0898-497B-AAEB-98C18452D33B}" type="presParOf" srcId="{31CD9BFB-32C6-4A46-88B7-AE8A48606094}" destId="{37941A59-0D16-4413-BA18-3900FEE341AE}" srcOrd="0" destOrd="0" presId="urn:microsoft.com/office/officeart/2008/layout/LinedList"/>
    <dgm:cxn modelId="{E0B46CEF-DAC5-40C4-BCC7-4E190E1BD4A2}" type="presParOf" srcId="{31CD9BFB-32C6-4A46-88B7-AE8A48606094}" destId="{5C1C2CE7-7280-4E08-9D69-1E63ADFA3890}" srcOrd="1" destOrd="0" presId="urn:microsoft.com/office/officeart/2008/layout/LinedList"/>
    <dgm:cxn modelId="{C21ED3E4-4B56-46C7-9547-D0B78D3CC150}" type="presParOf" srcId="{9851D75E-25EB-4F34-BE32-56D8B5CDA4BD}" destId="{028234B7-C7A2-49A7-A286-D22B7C2D3693}" srcOrd="2" destOrd="0" presId="urn:microsoft.com/office/officeart/2008/layout/LinedList"/>
    <dgm:cxn modelId="{AE22221D-03FD-4A56-9EB8-3F41CAF1968F}" type="presParOf" srcId="{9851D75E-25EB-4F34-BE32-56D8B5CDA4BD}" destId="{CEDA23D8-AB24-4ADB-B462-C5151B0E9D9E}" srcOrd="3" destOrd="0" presId="urn:microsoft.com/office/officeart/2008/layout/LinedList"/>
    <dgm:cxn modelId="{55056D26-A0BA-4B47-99A9-C8BF65A75368}" type="presParOf" srcId="{CEDA23D8-AB24-4ADB-B462-C5151B0E9D9E}" destId="{5F113E30-D2E1-48A0-8FD9-E1E62E87AC36}" srcOrd="0" destOrd="0" presId="urn:microsoft.com/office/officeart/2008/layout/LinedList"/>
    <dgm:cxn modelId="{C5EDFDAD-CC09-4BCE-AC78-100FE2101F1C}" type="presParOf" srcId="{CEDA23D8-AB24-4ADB-B462-C5151B0E9D9E}" destId="{0D522BB6-D26F-4F0B-931A-243EA6F45CBC}" srcOrd="1" destOrd="0" presId="urn:microsoft.com/office/officeart/2008/layout/LinedList"/>
    <dgm:cxn modelId="{827DC286-0707-4277-9EB7-964ED8DF79EB}" type="presParOf" srcId="{9851D75E-25EB-4F34-BE32-56D8B5CDA4BD}" destId="{B24E3C16-E1DB-4E2D-8468-D65980329F7F}" srcOrd="4" destOrd="0" presId="urn:microsoft.com/office/officeart/2008/layout/LinedList"/>
    <dgm:cxn modelId="{5802CB50-7A5E-4EDB-9977-F942575FDD64}" type="presParOf" srcId="{9851D75E-25EB-4F34-BE32-56D8B5CDA4BD}" destId="{401CC366-BCA1-4F81-847C-7A53DD7CAE5D}" srcOrd="5" destOrd="0" presId="urn:microsoft.com/office/officeart/2008/layout/LinedList"/>
    <dgm:cxn modelId="{65C4ACC7-7485-4A10-A988-70890B9F8A4F}" type="presParOf" srcId="{401CC366-BCA1-4F81-847C-7A53DD7CAE5D}" destId="{210015DD-A7A5-40A8-A137-3CE1BA59D557}" srcOrd="0" destOrd="0" presId="urn:microsoft.com/office/officeart/2008/layout/LinedList"/>
    <dgm:cxn modelId="{E4127151-483D-4F9C-96B6-1739D96640DA}" type="presParOf" srcId="{401CC366-BCA1-4F81-847C-7A53DD7CAE5D}" destId="{3D31DD26-CE08-4627-83E8-08DE392FEF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34FCDA-069B-4565-B6BF-4F8CEDB2325A}"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C327A2D9-8EEE-4117-8B83-72DC1AE98E94}">
      <dgm:prSet/>
      <dgm:spPr/>
      <dgm:t>
        <a:bodyPr/>
        <a:lstStyle/>
        <a:p>
          <a:r>
            <a:rPr lang="en-US"/>
            <a:t>Component testing verifies the functionality of an individual part of an application.</a:t>
          </a:r>
        </a:p>
      </dgm:t>
    </dgm:pt>
    <dgm:pt modelId="{21787E13-0E22-438E-9A06-15C41C9C686F}" type="parTrans" cxnId="{728C2084-2F9C-43BF-9317-FC798E611E95}">
      <dgm:prSet/>
      <dgm:spPr/>
      <dgm:t>
        <a:bodyPr/>
        <a:lstStyle/>
        <a:p>
          <a:endParaRPr lang="en-US"/>
        </a:p>
      </dgm:t>
    </dgm:pt>
    <dgm:pt modelId="{3E08AE63-7302-49AD-A2D5-08CAD457E4F5}" type="sibTrans" cxnId="{728C2084-2F9C-43BF-9317-FC798E611E95}">
      <dgm:prSet phldrT="01" phldr="0"/>
      <dgm:spPr/>
      <dgm:t>
        <a:bodyPr/>
        <a:lstStyle/>
        <a:p>
          <a:r>
            <a:rPr lang="en-US"/>
            <a:t>01</a:t>
          </a:r>
        </a:p>
      </dgm:t>
    </dgm:pt>
    <dgm:pt modelId="{93628E2B-C30E-4F90-8608-A3ACA4CBF903}">
      <dgm:prSet/>
      <dgm:spPr/>
      <dgm:t>
        <a:bodyPr/>
        <a:lstStyle/>
        <a:p>
          <a:r>
            <a:rPr lang="en-US"/>
            <a:t>Tests are performed on each component in isolation from other components.</a:t>
          </a:r>
        </a:p>
      </dgm:t>
    </dgm:pt>
    <dgm:pt modelId="{CC2E457F-347F-470B-AFB0-7C4986267DBF}" type="parTrans" cxnId="{CED22481-E94F-4FB2-8352-5A9C6C7215C1}">
      <dgm:prSet/>
      <dgm:spPr/>
      <dgm:t>
        <a:bodyPr/>
        <a:lstStyle/>
        <a:p>
          <a:endParaRPr lang="en-US"/>
        </a:p>
      </dgm:t>
    </dgm:pt>
    <dgm:pt modelId="{677EA0B9-ACB6-4908-929E-36F54EDB2FE5}" type="sibTrans" cxnId="{CED22481-E94F-4FB2-8352-5A9C6C7215C1}">
      <dgm:prSet phldrT="02" phldr="0"/>
      <dgm:spPr/>
      <dgm:t>
        <a:bodyPr/>
        <a:lstStyle/>
        <a:p>
          <a:r>
            <a:rPr lang="en-US"/>
            <a:t>02</a:t>
          </a:r>
        </a:p>
      </dgm:t>
    </dgm:pt>
    <dgm:pt modelId="{1F79BDE0-A549-4414-AFE1-BFA87553BB54}">
      <dgm:prSet/>
      <dgm:spPr/>
      <dgm:t>
        <a:bodyPr/>
        <a:lstStyle/>
        <a:p>
          <a:r>
            <a:rPr lang="en-US"/>
            <a:t>Testing like this in React requires more sophisticated tools like Enzyme</a:t>
          </a:r>
        </a:p>
      </dgm:t>
    </dgm:pt>
    <dgm:pt modelId="{32F1FC19-7DFF-42F0-A152-93A573E96C65}" type="parTrans" cxnId="{26B00FE1-D494-4E35-8735-EF262EE2F6C5}">
      <dgm:prSet/>
      <dgm:spPr/>
      <dgm:t>
        <a:bodyPr/>
        <a:lstStyle/>
        <a:p>
          <a:endParaRPr lang="en-US"/>
        </a:p>
      </dgm:t>
    </dgm:pt>
    <dgm:pt modelId="{5E0C1454-D18A-48EC-A8A4-7A99B0FAC1A5}" type="sibTrans" cxnId="{26B00FE1-D494-4E35-8735-EF262EE2F6C5}">
      <dgm:prSet phldrT="03" phldr="0"/>
      <dgm:spPr/>
      <dgm:t>
        <a:bodyPr/>
        <a:lstStyle/>
        <a:p>
          <a:r>
            <a:rPr lang="en-US"/>
            <a:t>03</a:t>
          </a:r>
        </a:p>
      </dgm:t>
    </dgm:pt>
    <dgm:pt modelId="{EFB1D166-E7CB-4461-B553-E8310467FDD8}" type="pres">
      <dgm:prSet presAssocID="{D634FCDA-069B-4565-B6BF-4F8CEDB2325A}" presName="Name0" presStyleCnt="0">
        <dgm:presLayoutVars>
          <dgm:animLvl val="lvl"/>
          <dgm:resizeHandles val="exact"/>
        </dgm:presLayoutVars>
      </dgm:prSet>
      <dgm:spPr/>
    </dgm:pt>
    <dgm:pt modelId="{C5EAC8C3-0EF2-413B-B267-08FB6ED96A99}" type="pres">
      <dgm:prSet presAssocID="{C327A2D9-8EEE-4117-8B83-72DC1AE98E94}" presName="compositeNode" presStyleCnt="0">
        <dgm:presLayoutVars>
          <dgm:bulletEnabled val="1"/>
        </dgm:presLayoutVars>
      </dgm:prSet>
      <dgm:spPr/>
    </dgm:pt>
    <dgm:pt modelId="{6E32680A-AFFD-4263-86C2-E0609172B374}" type="pres">
      <dgm:prSet presAssocID="{C327A2D9-8EEE-4117-8B83-72DC1AE98E94}" presName="bgRect" presStyleLbl="alignNode1" presStyleIdx="0" presStyleCnt="3"/>
      <dgm:spPr/>
    </dgm:pt>
    <dgm:pt modelId="{640D125A-568E-463E-85DB-8E14A9D52688}" type="pres">
      <dgm:prSet presAssocID="{3E08AE63-7302-49AD-A2D5-08CAD457E4F5}" presName="sibTransNodeRect" presStyleLbl="alignNode1" presStyleIdx="0" presStyleCnt="3">
        <dgm:presLayoutVars>
          <dgm:chMax val="0"/>
          <dgm:bulletEnabled val="1"/>
        </dgm:presLayoutVars>
      </dgm:prSet>
      <dgm:spPr/>
    </dgm:pt>
    <dgm:pt modelId="{D8ABA146-A00C-4BFB-8DEF-D2B182AC710D}" type="pres">
      <dgm:prSet presAssocID="{C327A2D9-8EEE-4117-8B83-72DC1AE98E94}" presName="nodeRect" presStyleLbl="alignNode1" presStyleIdx="0" presStyleCnt="3">
        <dgm:presLayoutVars>
          <dgm:bulletEnabled val="1"/>
        </dgm:presLayoutVars>
      </dgm:prSet>
      <dgm:spPr/>
    </dgm:pt>
    <dgm:pt modelId="{0494196E-8816-4654-987D-509C94474242}" type="pres">
      <dgm:prSet presAssocID="{3E08AE63-7302-49AD-A2D5-08CAD457E4F5}" presName="sibTrans" presStyleCnt="0"/>
      <dgm:spPr/>
    </dgm:pt>
    <dgm:pt modelId="{0E7DC373-E0D1-46D0-9D2D-F8FE847607DF}" type="pres">
      <dgm:prSet presAssocID="{93628E2B-C30E-4F90-8608-A3ACA4CBF903}" presName="compositeNode" presStyleCnt="0">
        <dgm:presLayoutVars>
          <dgm:bulletEnabled val="1"/>
        </dgm:presLayoutVars>
      </dgm:prSet>
      <dgm:spPr/>
    </dgm:pt>
    <dgm:pt modelId="{A2B35BE3-629D-4F44-B367-D16BA58A159D}" type="pres">
      <dgm:prSet presAssocID="{93628E2B-C30E-4F90-8608-A3ACA4CBF903}" presName="bgRect" presStyleLbl="alignNode1" presStyleIdx="1" presStyleCnt="3"/>
      <dgm:spPr/>
    </dgm:pt>
    <dgm:pt modelId="{DA2F58FA-CF1D-442F-97F0-549C21F6B89A}" type="pres">
      <dgm:prSet presAssocID="{677EA0B9-ACB6-4908-929E-36F54EDB2FE5}" presName="sibTransNodeRect" presStyleLbl="alignNode1" presStyleIdx="1" presStyleCnt="3">
        <dgm:presLayoutVars>
          <dgm:chMax val="0"/>
          <dgm:bulletEnabled val="1"/>
        </dgm:presLayoutVars>
      </dgm:prSet>
      <dgm:spPr/>
    </dgm:pt>
    <dgm:pt modelId="{FA731A9A-8A98-4D1B-962E-00A92F17A601}" type="pres">
      <dgm:prSet presAssocID="{93628E2B-C30E-4F90-8608-A3ACA4CBF903}" presName="nodeRect" presStyleLbl="alignNode1" presStyleIdx="1" presStyleCnt="3">
        <dgm:presLayoutVars>
          <dgm:bulletEnabled val="1"/>
        </dgm:presLayoutVars>
      </dgm:prSet>
      <dgm:spPr/>
    </dgm:pt>
    <dgm:pt modelId="{449EA3B9-2C3A-4FDC-8CA9-97E24C87DDAD}" type="pres">
      <dgm:prSet presAssocID="{677EA0B9-ACB6-4908-929E-36F54EDB2FE5}" presName="sibTrans" presStyleCnt="0"/>
      <dgm:spPr/>
    </dgm:pt>
    <dgm:pt modelId="{D75D4D1A-E78E-46FE-97A4-CB571CDC323A}" type="pres">
      <dgm:prSet presAssocID="{1F79BDE0-A549-4414-AFE1-BFA87553BB54}" presName="compositeNode" presStyleCnt="0">
        <dgm:presLayoutVars>
          <dgm:bulletEnabled val="1"/>
        </dgm:presLayoutVars>
      </dgm:prSet>
      <dgm:spPr/>
    </dgm:pt>
    <dgm:pt modelId="{C6473476-3D90-4C60-97E8-F0063E69E5DC}" type="pres">
      <dgm:prSet presAssocID="{1F79BDE0-A549-4414-AFE1-BFA87553BB54}" presName="bgRect" presStyleLbl="alignNode1" presStyleIdx="2" presStyleCnt="3"/>
      <dgm:spPr/>
    </dgm:pt>
    <dgm:pt modelId="{5AC36036-6FC2-4AD8-81A5-B82DD05843C7}" type="pres">
      <dgm:prSet presAssocID="{5E0C1454-D18A-48EC-A8A4-7A99B0FAC1A5}" presName="sibTransNodeRect" presStyleLbl="alignNode1" presStyleIdx="2" presStyleCnt="3">
        <dgm:presLayoutVars>
          <dgm:chMax val="0"/>
          <dgm:bulletEnabled val="1"/>
        </dgm:presLayoutVars>
      </dgm:prSet>
      <dgm:spPr/>
    </dgm:pt>
    <dgm:pt modelId="{DA9183F4-F314-4131-BEC5-DD2605522364}" type="pres">
      <dgm:prSet presAssocID="{1F79BDE0-A549-4414-AFE1-BFA87553BB54}" presName="nodeRect" presStyleLbl="alignNode1" presStyleIdx="2" presStyleCnt="3">
        <dgm:presLayoutVars>
          <dgm:bulletEnabled val="1"/>
        </dgm:presLayoutVars>
      </dgm:prSet>
      <dgm:spPr/>
    </dgm:pt>
  </dgm:ptLst>
  <dgm:cxnLst>
    <dgm:cxn modelId="{00914E18-D9F9-4E7E-8BE7-007AF5AA9DC5}" type="presOf" srcId="{C327A2D9-8EEE-4117-8B83-72DC1AE98E94}" destId="{D8ABA146-A00C-4BFB-8DEF-D2B182AC710D}" srcOrd="1" destOrd="0" presId="urn:microsoft.com/office/officeart/2016/7/layout/LinearBlockProcessNumbered"/>
    <dgm:cxn modelId="{C15D253A-8608-4D03-A7A9-6D827EFE7D3F}" type="presOf" srcId="{93628E2B-C30E-4F90-8608-A3ACA4CBF903}" destId="{FA731A9A-8A98-4D1B-962E-00A92F17A601}" srcOrd="1" destOrd="0" presId="urn:microsoft.com/office/officeart/2016/7/layout/LinearBlockProcessNumbered"/>
    <dgm:cxn modelId="{F8053F45-0935-4671-99FA-03C755E1D202}" type="presOf" srcId="{1F79BDE0-A549-4414-AFE1-BFA87553BB54}" destId="{C6473476-3D90-4C60-97E8-F0063E69E5DC}" srcOrd="0" destOrd="0" presId="urn:microsoft.com/office/officeart/2016/7/layout/LinearBlockProcessNumbered"/>
    <dgm:cxn modelId="{8CB1D56C-C785-49A9-9E06-9BA5A6CF6244}" type="presOf" srcId="{3E08AE63-7302-49AD-A2D5-08CAD457E4F5}" destId="{640D125A-568E-463E-85DB-8E14A9D52688}" srcOrd="0" destOrd="0" presId="urn:microsoft.com/office/officeart/2016/7/layout/LinearBlockProcessNumbered"/>
    <dgm:cxn modelId="{8D8DE650-E0A4-4769-9261-4C704260DC4C}" type="presOf" srcId="{1F79BDE0-A549-4414-AFE1-BFA87553BB54}" destId="{DA9183F4-F314-4131-BEC5-DD2605522364}" srcOrd="1" destOrd="0" presId="urn:microsoft.com/office/officeart/2016/7/layout/LinearBlockProcessNumbered"/>
    <dgm:cxn modelId="{CFA31E73-66BB-4E32-9574-CA8030F7658A}" type="presOf" srcId="{C327A2D9-8EEE-4117-8B83-72DC1AE98E94}" destId="{6E32680A-AFFD-4263-86C2-E0609172B374}" srcOrd="0" destOrd="0" presId="urn:microsoft.com/office/officeart/2016/7/layout/LinearBlockProcessNumbered"/>
    <dgm:cxn modelId="{CED22481-E94F-4FB2-8352-5A9C6C7215C1}" srcId="{D634FCDA-069B-4565-B6BF-4F8CEDB2325A}" destId="{93628E2B-C30E-4F90-8608-A3ACA4CBF903}" srcOrd="1" destOrd="0" parTransId="{CC2E457F-347F-470B-AFB0-7C4986267DBF}" sibTransId="{677EA0B9-ACB6-4908-929E-36F54EDB2FE5}"/>
    <dgm:cxn modelId="{728C2084-2F9C-43BF-9317-FC798E611E95}" srcId="{D634FCDA-069B-4565-B6BF-4F8CEDB2325A}" destId="{C327A2D9-8EEE-4117-8B83-72DC1AE98E94}" srcOrd="0" destOrd="0" parTransId="{21787E13-0E22-438E-9A06-15C41C9C686F}" sibTransId="{3E08AE63-7302-49AD-A2D5-08CAD457E4F5}"/>
    <dgm:cxn modelId="{8641289F-1FD1-46E5-BA5E-A588F469E3E2}" type="presOf" srcId="{D634FCDA-069B-4565-B6BF-4F8CEDB2325A}" destId="{EFB1D166-E7CB-4461-B553-E8310467FDD8}" srcOrd="0" destOrd="0" presId="urn:microsoft.com/office/officeart/2016/7/layout/LinearBlockProcessNumbered"/>
    <dgm:cxn modelId="{66F01AAD-3D9A-449B-8BA1-2AF6FABDDFAF}" type="presOf" srcId="{5E0C1454-D18A-48EC-A8A4-7A99B0FAC1A5}" destId="{5AC36036-6FC2-4AD8-81A5-B82DD05843C7}" srcOrd="0" destOrd="0" presId="urn:microsoft.com/office/officeart/2016/7/layout/LinearBlockProcessNumbered"/>
    <dgm:cxn modelId="{3CD36DBA-1233-48F0-B6D5-B69CE92E158A}" type="presOf" srcId="{93628E2B-C30E-4F90-8608-A3ACA4CBF903}" destId="{A2B35BE3-629D-4F44-B367-D16BA58A159D}" srcOrd="0" destOrd="0" presId="urn:microsoft.com/office/officeart/2016/7/layout/LinearBlockProcessNumbered"/>
    <dgm:cxn modelId="{4D2B10CE-7160-41E5-B422-363594B02DE2}" type="presOf" srcId="{677EA0B9-ACB6-4908-929E-36F54EDB2FE5}" destId="{DA2F58FA-CF1D-442F-97F0-549C21F6B89A}" srcOrd="0" destOrd="0" presId="urn:microsoft.com/office/officeart/2016/7/layout/LinearBlockProcessNumbered"/>
    <dgm:cxn modelId="{26B00FE1-D494-4E35-8735-EF262EE2F6C5}" srcId="{D634FCDA-069B-4565-B6BF-4F8CEDB2325A}" destId="{1F79BDE0-A549-4414-AFE1-BFA87553BB54}" srcOrd="2" destOrd="0" parTransId="{32F1FC19-7DFF-42F0-A152-93A573E96C65}" sibTransId="{5E0C1454-D18A-48EC-A8A4-7A99B0FAC1A5}"/>
    <dgm:cxn modelId="{4A06DBF1-86A7-4ED6-A9DA-4463AB47B1C1}" type="presParOf" srcId="{EFB1D166-E7CB-4461-B553-E8310467FDD8}" destId="{C5EAC8C3-0EF2-413B-B267-08FB6ED96A99}" srcOrd="0" destOrd="0" presId="urn:microsoft.com/office/officeart/2016/7/layout/LinearBlockProcessNumbered"/>
    <dgm:cxn modelId="{84DD0977-307B-4F20-8C23-15A477575C02}" type="presParOf" srcId="{C5EAC8C3-0EF2-413B-B267-08FB6ED96A99}" destId="{6E32680A-AFFD-4263-86C2-E0609172B374}" srcOrd="0" destOrd="0" presId="urn:microsoft.com/office/officeart/2016/7/layout/LinearBlockProcessNumbered"/>
    <dgm:cxn modelId="{B5ABE7CB-6355-4864-A965-5E7EF55D1195}" type="presParOf" srcId="{C5EAC8C3-0EF2-413B-B267-08FB6ED96A99}" destId="{640D125A-568E-463E-85DB-8E14A9D52688}" srcOrd="1" destOrd="0" presId="urn:microsoft.com/office/officeart/2016/7/layout/LinearBlockProcessNumbered"/>
    <dgm:cxn modelId="{6FC0E219-0789-4185-89E0-F7BB38A150D9}" type="presParOf" srcId="{C5EAC8C3-0EF2-413B-B267-08FB6ED96A99}" destId="{D8ABA146-A00C-4BFB-8DEF-D2B182AC710D}" srcOrd="2" destOrd="0" presId="urn:microsoft.com/office/officeart/2016/7/layout/LinearBlockProcessNumbered"/>
    <dgm:cxn modelId="{C35E17C6-A46C-4C5C-B8B8-468B85C49E56}" type="presParOf" srcId="{EFB1D166-E7CB-4461-B553-E8310467FDD8}" destId="{0494196E-8816-4654-987D-509C94474242}" srcOrd="1" destOrd="0" presId="urn:microsoft.com/office/officeart/2016/7/layout/LinearBlockProcessNumbered"/>
    <dgm:cxn modelId="{515F1130-1AA6-44A2-AA7E-018BFB68A950}" type="presParOf" srcId="{EFB1D166-E7CB-4461-B553-E8310467FDD8}" destId="{0E7DC373-E0D1-46D0-9D2D-F8FE847607DF}" srcOrd="2" destOrd="0" presId="urn:microsoft.com/office/officeart/2016/7/layout/LinearBlockProcessNumbered"/>
    <dgm:cxn modelId="{38B4389E-253D-4071-B1FF-817EF5DAD30F}" type="presParOf" srcId="{0E7DC373-E0D1-46D0-9D2D-F8FE847607DF}" destId="{A2B35BE3-629D-4F44-B367-D16BA58A159D}" srcOrd="0" destOrd="0" presId="urn:microsoft.com/office/officeart/2016/7/layout/LinearBlockProcessNumbered"/>
    <dgm:cxn modelId="{A9E40E04-4228-42E4-9CC8-9DCB5DEF5D1D}" type="presParOf" srcId="{0E7DC373-E0D1-46D0-9D2D-F8FE847607DF}" destId="{DA2F58FA-CF1D-442F-97F0-549C21F6B89A}" srcOrd="1" destOrd="0" presId="urn:microsoft.com/office/officeart/2016/7/layout/LinearBlockProcessNumbered"/>
    <dgm:cxn modelId="{AB69A601-6112-4B9A-B12D-BC63D47BE8A4}" type="presParOf" srcId="{0E7DC373-E0D1-46D0-9D2D-F8FE847607DF}" destId="{FA731A9A-8A98-4D1B-962E-00A92F17A601}" srcOrd="2" destOrd="0" presId="urn:microsoft.com/office/officeart/2016/7/layout/LinearBlockProcessNumbered"/>
    <dgm:cxn modelId="{53F6CC60-B32C-40EB-B1F3-4C9474C5F085}" type="presParOf" srcId="{EFB1D166-E7CB-4461-B553-E8310467FDD8}" destId="{449EA3B9-2C3A-4FDC-8CA9-97E24C87DDAD}" srcOrd="3" destOrd="0" presId="urn:microsoft.com/office/officeart/2016/7/layout/LinearBlockProcessNumbered"/>
    <dgm:cxn modelId="{0ADE488B-051B-4486-9E7A-DC29FFE25B3B}" type="presParOf" srcId="{EFB1D166-E7CB-4461-B553-E8310467FDD8}" destId="{D75D4D1A-E78E-46FE-97A4-CB571CDC323A}" srcOrd="4" destOrd="0" presId="urn:microsoft.com/office/officeart/2016/7/layout/LinearBlockProcessNumbered"/>
    <dgm:cxn modelId="{E170F5DE-A0F4-40D7-8BDC-5FB79C11630B}" type="presParOf" srcId="{D75D4D1A-E78E-46FE-97A4-CB571CDC323A}" destId="{C6473476-3D90-4C60-97E8-F0063E69E5DC}" srcOrd="0" destOrd="0" presId="urn:microsoft.com/office/officeart/2016/7/layout/LinearBlockProcessNumbered"/>
    <dgm:cxn modelId="{010640BA-D8E3-4710-A48D-6DC925E66B39}" type="presParOf" srcId="{D75D4D1A-E78E-46FE-97A4-CB571CDC323A}" destId="{5AC36036-6FC2-4AD8-81A5-B82DD05843C7}" srcOrd="1" destOrd="0" presId="urn:microsoft.com/office/officeart/2016/7/layout/LinearBlockProcessNumbered"/>
    <dgm:cxn modelId="{9640F96E-788B-4C9F-B621-96F5CEC08FB7}" type="presParOf" srcId="{D75D4D1A-E78E-46FE-97A4-CB571CDC323A}" destId="{DA9183F4-F314-4131-BEC5-DD260552236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B1472C-A034-41CB-8767-378C6EABD8D2}"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9070ACFE-668C-4601-BFCE-CEA8C4429FD9}">
      <dgm:prSet/>
      <dgm:spPr/>
      <dgm:t>
        <a:bodyPr/>
        <a:lstStyle/>
        <a:p>
          <a:r>
            <a:rPr lang="en-US"/>
            <a:t>A snapshot test makes sure that the user interface (UI) of a web application does not change unexpectedly. </a:t>
          </a:r>
        </a:p>
      </dgm:t>
    </dgm:pt>
    <dgm:pt modelId="{9603D5FD-2384-4CBE-9DF9-83F277E1DF1B}" type="parTrans" cxnId="{8DEFEC2C-439C-4294-8989-F0AF74D4362C}">
      <dgm:prSet/>
      <dgm:spPr/>
      <dgm:t>
        <a:bodyPr/>
        <a:lstStyle/>
        <a:p>
          <a:endParaRPr lang="en-US"/>
        </a:p>
      </dgm:t>
    </dgm:pt>
    <dgm:pt modelId="{6995AC6B-2654-4819-817C-74DAC2D6ADDE}" type="sibTrans" cxnId="{8DEFEC2C-439C-4294-8989-F0AF74D4362C}">
      <dgm:prSet/>
      <dgm:spPr/>
      <dgm:t>
        <a:bodyPr/>
        <a:lstStyle/>
        <a:p>
          <a:endParaRPr lang="en-US"/>
        </a:p>
      </dgm:t>
    </dgm:pt>
    <dgm:pt modelId="{6C0C5DC3-81E9-44F6-81BF-EEFAB39B78A6}">
      <dgm:prSet/>
      <dgm:spPr/>
      <dgm:t>
        <a:bodyPr/>
        <a:lstStyle/>
        <a:p>
          <a:r>
            <a:rPr lang="en-US"/>
            <a:t>It captures the code of a component at a moment in time, so that we can compare the component in one state with any other possible state it might take.</a:t>
          </a:r>
        </a:p>
      </dgm:t>
    </dgm:pt>
    <dgm:pt modelId="{720BBA1D-163A-4D1C-AFFB-C0E95CAC305A}" type="parTrans" cxnId="{C3859138-8873-4381-81A9-EA03C257A1C9}">
      <dgm:prSet/>
      <dgm:spPr/>
      <dgm:t>
        <a:bodyPr/>
        <a:lstStyle/>
        <a:p>
          <a:endParaRPr lang="en-US"/>
        </a:p>
      </dgm:t>
    </dgm:pt>
    <dgm:pt modelId="{2109340C-915F-4C54-B7A0-87E58A6936B2}" type="sibTrans" cxnId="{C3859138-8873-4381-81A9-EA03C257A1C9}">
      <dgm:prSet/>
      <dgm:spPr/>
      <dgm:t>
        <a:bodyPr/>
        <a:lstStyle/>
        <a:p>
          <a:endParaRPr lang="en-US"/>
        </a:p>
      </dgm:t>
    </dgm:pt>
    <dgm:pt modelId="{BEC34A33-67AB-4A37-91EE-166F3A5BB52D}" type="pres">
      <dgm:prSet presAssocID="{9BB1472C-A034-41CB-8767-378C6EABD8D2}" presName="diagram" presStyleCnt="0">
        <dgm:presLayoutVars>
          <dgm:dir/>
          <dgm:resizeHandles val="exact"/>
        </dgm:presLayoutVars>
      </dgm:prSet>
      <dgm:spPr/>
    </dgm:pt>
    <dgm:pt modelId="{30F28AC8-1A87-483A-8E09-64E29306A95E}" type="pres">
      <dgm:prSet presAssocID="{9070ACFE-668C-4601-BFCE-CEA8C4429FD9}" presName="node" presStyleLbl="node1" presStyleIdx="0" presStyleCnt="2">
        <dgm:presLayoutVars>
          <dgm:bulletEnabled val="1"/>
        </dgm:presLayoutVars>
      </dgm:prSet>
      <dgm:spPr/>
    </dgm:pt>
    <dgm:pt modelId="{BE95CB97-C84B-4781-BF1B-18046FD5C100}" type="pres">
      <dgm:prSet presAssocID="{6995AC6B-2654-4819-817C-74DAC2D6ADDE}" presName="sibTrans" presStyleCnt="0"/>
      <dgm:spPr/>
    </dgm:pt>
    <dgm:pt modelId="{9136BA0E-3101-4C06-9B6C-1F0162DF8979}" type="pres">
      <dgm:prSet presAssocID="{6C0C5DC3-81E9-44F6-81BF-EEFAB39B78A6}" presName="node" presStyleLbl="node1" presStyleIdx="1" presStyleCnt="2">
        <dgm:presLayoutVars>
          <dgm:bulletEnabled val="1"/>
        </dgm:presLayoutVars>
      </dgm:prSet>
      <dgm:spPr/>
    </dgm:pt>
  </dgm:ptLst>
  <dgm:cxnLst>
    <dgm:cxn modelId="{0AED481E-285D-4C00-8579-747A7D925BEF}" type="presOf" srcId="{6C0C5DC3-81E9-44F6-81BF-EEFAB39B78A6}" destId="{9136BA0E-3101-4C06-9B6C-1F0162DF8979}" srcOrd="0" destOrd="0" presId="urn:microsoft.com/office/officeart/2005/8/layout/default"/>
    <dgm:cxn modelId="{8DEFEC2C-439C-4294-8989-F0AF74D4362C}" srcId="{9BB1472C-A034-41CB-8767-378C6EABD8D2}" destId="{9070ACFE-668C-4601-BFCE-CEA8C4429FD9}" srcOrd="0" destOrd="0" parTransId="{9603D5FD-2384-4CBE-9DF9-83F277E1DF1B}" sibTransId="{6995AC6B-2654-4819-817C-74DAC2D6ADDE}"/>
    <dgm:cxn modelId="{C3859138-8873-4381-81A9-EA03C257A1C9}" srcId="{9BB1472C-A034-41CB-8767-378C6EABD8D2}" destId="{6C0C5DC3-81E9-44F6-81BF-EEFAB39B78A6}" srcOrd="1" destOrd="0" parTransId="{720BBA1D-163A-4D1C-AFFB-C0E95CAC305A}" sibTransId="{2109340C-915F-4C54-B7A0-87E58A6936B2}"/>
    <dgm:cxn modelId="{C38F2239-2ACE-454D-BEF3-773AF2047D47}" type="presOf" srcId="{9BB1472C-A034-41CB-8767-378C6EABD8D2}" destId="{BEC34A33-67AB-4A37-91EE-166F3A5BB52D}" srcOrd="0" destOrd="0" presId="urn:microsoft.com/office/officeart/2005/8/layout/default"/>
    <dgm:cxn modelId="{469FA0AD-E9D9-4AE0-97A5-D607C674EE83}" type="presOf" srcId="{9070ACFE-668C-4601-BFCE-CEA8C4429FD9}" destId="{30F28AC8-1A87-483A-8E09-64E29306A95E}" srcOrd="0" destOrd="0" presId="urn:microsoft.com/office/officeart/2005/8/layout/default"/>
    <dgm:cxn modelId="{9D3B1BDA-DCF0-4C33-9C52-098528089CF5}" type="presParOf" srcId="{BEC34A33-67AB-4A37-91EE-166F3A5BB52D}" destId="{30F28AC8-1A87-483A-8E09-64E29306A95E}" srcOrd="0" destOrd="0" presId="urn:microsoft.com/office/officeart/2005/8/layout/default"/>
    <dgm:cxn modelId="{BF071A93-36A3-4255-AF96-702134F92A83}" type="presParOf" srcId="{BEC34A33-67AB-4A37-91EE-166F3A5BB52D}" destId="{BE95CB97-C84B-4781-BF1B-18046FD5C100}" srcOrd="1" destOrd="0" presId="urn:microsoft.com/office/officeart/2005/8/layout/default"/>
    <dgm:cxn modelId="{A9E2CA54-2680-40D1-B143-286E5CDE614B}" type="presParOf" srcId="{BEC34A33-67AB-4A37-91EE-166F3A5BB52D}" destId="{9136BA0E-3101-4C06-9B6C-1F0162DF8979}"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596EA-2F76-4A25-96A0-DF2AD87AE9EC}">
      <dsp:nvSpPr>
        <dsp:cNvPr id="0" name=""/>
        <dsp:cNvSpPr/>
      </dsp:nvSpPr>
      <dsp:spPr>
        <a:xfrm>
          <a:off x="975923" y="557275"/>
          <a:ext cx="1458980" cy="14589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1C0D1B-31BB-48B1-9B4D-A6246E702261}">
      <dsp:nvSpPr>
        <dsp:cNvPr id="0" name=""/>
        <dsp:cNvSpPr/>
      </dsp:nvSpPr>
      <dsp:spPr>
        <a:xfrm>
          <a:off x="84324" y="2400962"/>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Unit Test</a:t>
          </a:r>
        </a:p>
      </dsp:txBody>
      <dsp:txXfrm>
        <a:off x="84324" y="2400962"/>
        <a:ext cx="3242179" cy="720000"/>
      </dsp:txXfrm>
    </dsp:sp>
    <dsp:sp modelId="{DA219FC5-776C-4FB6-BA67-58318CA2A990}">
      <dsp:nvSpPr>
        <dsp:cNvPr id="0" name=""/>
        <dsp:cNvSpPr/>
      </dsp:nvSpPr>
      <dsp:spPr>
        <a:xfrm>
          <a:off x="4785484" y="557275"/>
          <a:ext cx="1458980" cy="1458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51A7EA-4CA3-40B3-83FA-1AB402683B69}">
      <dsp:nvSpPr>
        <dsp:cNvPr id="0" name=""/>
        <dsp:cNvSpPr/>
      </dsp:nvSpPr>
      <dsp:spPr>
        <a:xfrm>
          <a:off x="3893885" y="2400962"/>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Component Test</a:t>
          </a:r>
        </a:p>
      </dsp:txBody>
      <dsp:txXfrm>
        <a:off x="3893885" y="2400962"/>
        <a:ext cx="3242179" cy="720000"/>
      </dsp:txXfrm>
    </dsp:sp>
    <dsp:sp modelId="{56ABC942-A836-435F-A299-BFA69B62559A}">
      <dsp:nvSpPr>
        <dsp:cNvPr id="0" name=""/>
        <dsp:cNvSpPr/>
      </dsp:nvSpPr>
      <dsp:spPr>
        <a:xfrm>
          <a:off x="8595045" y="557275"/>
          <a:ext cx="1458980" cy="14589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EB42E2-56A2-494F-A7A4-D0520753715B}">
      <dsp:nvSpPr>
        <dsp:cNvPr id="0" name=""/>
        <dsp:cNvSpPr/>
      </dsp:nvSpPr>
      <dsp:spPr>
        <a:xfrm>
          <a:off x="7703446" y="2400962"/>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Snapshot Test</a:t>
          </a:r>
        </a:p>
      </dsp:txBody>
      <dsp:txXfrm>
        <a:off x="7703446" y="2400962"/>
        <a:ext cx="324217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13003-5C80-472B-B669-54FA58D4F7AB}">
      <dsp:nvSpPr>
        <dsp:cNvPr id="0" name=""/>
        <dsp:cNvSpPr/>
      </dsp:nvSpPr>
      <dsp:spPr>
        <a:xfrm>
          <a:off x="0" y="1796"/>
          <a:ext cx="11029950" cy="0"/>
        </a:xfrm>
        <a:prstGeom prst="line">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941A59-0D16-4413-BA18-3900FEE341AE}">
      <dsp:nvSpPr>
        <dsp:cNvPr id="0" name=""/>
        <dsp:cNvSpPr/>
      </dsp:nvSpPr>
      <dsp:spPr>
        <a:xfrm>
          <a:off x="0" y="1796"/>
          <a:ext cx="11029950" cy="1224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In this type of test, individual units or components of the software are tested. </a:t>
          </a:r>
        </a:p>
      </dsp:txBody>
      <dsp:txXfrm>
        <a:off x="0" y="1796"/>
        <a:ext cx="11029950" cy="1224881"/>
      </dsp:txXfrm>
    </dsp:sp>
    <dsp:sp modelId="{028234B7-C7A2-49A7-A286-D22B7C2D3693}">
      <dsp:nvSpPr>
        <dsp:cNvPr id="0" name=""/>
        <dsp:cNvSpPr/>
      </dsp:nvSpPr>
      <dsp:spPr>
        <a:xfrm>
          <a:off x="0" y="1226678"/>
          <a:ext cx="11029950" cy="0"/>
        </a:xfrm>
        <a:prstGeom prst="line">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113E30-D2E1-48A0-8FD9-E1E62E87AC36}">
      <dsp:nvSpPr>
        <dsp:cNvPr id="0" name=""/>
        <dsp:cNvSpPr/>
      </dsp:nvSpPr>
      <dsp:spPr>
        <a:xfrm>
          <a:off x="0" y="1226678"/>
          <a:ext cx="11029950" cy="1224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 unit might be an individual function, method, procedure, module, or object.</a:t>
          </a:r>
        </a:p>
      </dsp:txBody>
      <dsp:txXfrm>
        <a:off x="0" y="1226678"/>
        <a:ext cx="11029950" cy="1224881"/>
      </dsp:txXfrm>
    </dsp:sp>
    <dsp:sp modelId="{B24E3C16-E1DB-4E2D-8468-D65980329F7F}">
      <dsp:nvSpPr>
        <dsp:cNvPr id="0" name=""/>
        <dsp:cNvSpPr/>
      </dsp:nvSpPr>
      <dsp:spPr>
        <a:xfrm>
          <a:off x="0" y="2451559"/>
          <a:ext cx="11029950" cy="0"/>
        </a:xfrm>
        <a:prstGeom prst="line">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0015DD-A7A5-40A8-A137-3CE1BA59D557}">
      <dsp:nvSpPr>
        <dsp:cNvPr id="0" name=""/>
        <dsp:cNvSpPr/>
      </dsp:nvSpPr>
      <dsp:spPr>
        <a:xfrm>
          <a:off x="0" y="2451559"/>
          <a:ext cx="11029950" cy="1224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 unit test isolates a section of code and verifies its correctness, in order to validate that each unit of the software’s code performs as expected.</a:t>
          </a:r>
        </a:p>
      </dsp:txBody>
      <dsp:txXfrm>
        <a:off x="0" y="2451559"/>
        <a:ext cx="11029950" cy="12248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2680A-AFFD-4263-86C2-E0609172B374}">
      <dsp:nvSpPr>
        <dsp:cNvPr id="0" name=""/>
        <dsp:cNvSpPr/>
      </dsp:nvSpPr>
      <dsp:spPr>
        <a:xfrm>
          <a:off x="861" y="0"/>
          <a:ext cx="3489945" cy="3678238"/>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1155700">
            <a:lnSpc>
              <a:spcPct val="90000"/>
            </a:lnSpc>
            <a:spcBef>
              <a:spcPct val="0"/>
            </a:spcBef>
            <a:spcAft>
              <a:spcPct val="35000"/>
            </a:spcAft>
            <a:buNone/>
          </a:pPr>
          <a:r>
            <a:rPr lang="en-US" sz="2600" kern="1200"/>
            <a:t>Component testing verifies the functionality of an individual part of an application.</a:t>
          </a:r>
        </a:p>
      </dsp:txBody>
      <dsp:txXfrm>
        <a:off x="861" y="1471295"/>
        <a:ext cx="3489945" cy="2206942"/>
      </dsp:txXfrm>
    </dsp:sp>
    <dsp:sp modelId="{640D125A-568E-463E-85DB-8E14A9D52688}">
      <dsp:nvSpPr>
        <dsp:cNvPr id="0" name=""/>
        <dsp:cNvSpPr/>
      </dsp:nvSpPr>
      <dsp:spPr>
        <a:xfrm>
          <a:off x="861" y="0"/>
          <a:ext cx="3489945" cy="1471295"/>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61" y="0"/>
        <a:ext cx="3489945" cy="1471295"/>
      </dsp:txXfrm>
    </dsp:sp>
    <dsp:sp modelId="{A2B35BE3-629D-4F44-B367-D16BA58A159D}">
      <dsp:nvSpPr>
        <dsp:cNvPr id="0" name=""/>
        <dsp:cNvSpPr/>
      </dsp:nvSpPr>
      <dsp:spPr>
        <a:xfrm>
          <a:off x="3770002" y="0"/>
          <a:ext cx="3489945" cy="3678238"/>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1155700">
            <a:lnSpc>
              <a:spcPct val="90000"/>
            </a:lnSpc>
            <a:spcBef>
              <a:spcPct val="0"/>
            </a:spcBef>
            <a:spcAft>
              <a:spcPct val="35000"/>
            </a:spcAft>
            <a:buNone/>
          </a:pPr>
          <a:r>
            <a:rPr lang="en-US" sz="2600" kern="1200"/>
            <a:t>Tests are performed on each component in isolation from other components.</a:t>
          </a:r>
        </a:p>
      </dsp:txBody>
      <dsp:txXfrm>
        <a:off x="3770002" y="1471295"/>
        <a:ext cx="3489945" cy="2206942"/>
      </dsp:txXfrm>
    </dsp:sp>
    <dsp:sp modelId="{DA2F58FA-CF1D-442F-97F0-549C21F6B89A}">
      <dsp:nvSpPr>
        <dsp:cNvPr id="0" name=""/>
        <dsp:cNvSpPr/>
      </dsp:nvSpPr>
      <dsp:spPr>
        <a:xfrm>
          <a:off x="3770002" y="0"/>
          <a:ext cx="3489945" cy="1471295"/>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70002" y="0"/>
        <a:ext cx="3489945" cy="1471295"/>
      </dsp:txXfrm>
    </dsp:sp>
    <dsp:sp modelId="{C6473476-3D90-4C60-97E8-F0063E69E5DC}">
      <dsp:nvSpPr>
        <dsp:cNvPr id="0" name=""/>
        <dsp:cNvSpPr/>
      </dsp:nvSpPr>
      <dsp:spPr>
        <a:xfrm>
          <a:off x="7539143" y="0"/>
          <a:ext cx="3489945" cy="3678238"/>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1155700">
            <a:lnSpc>
              <a:spcPct val="90000"/>
            </a:lnSpc>
            <a:spcBef>
              <a:spcPct val="0"/>
            </a:spcBef>
            <a:spcAft>
              <a:spcPct val="35000"/>
            </a:spcAft>
            <a:buNone/>
          </a:pPr>
          <a:r>
            <a:rPr lang="en-US" sz="2600" kern="1200"/>
            <a:t>Testing like this in React requires more sophisticated tools like Enzyme</a:t>
          </a:r>
        </a:p>
      </dsp:txBody>
      <dsp:txXfrm>
        <a:off x="7539143" y="1471295"/>
        <a:ext cx="3489945" cy="2206942"/>
      </dsp:txXfrm>
    </dsp:sp>
    <dsp:sp modelId="{5AC36036-6FC2-4AD8-81A5-B82DD05843C7}">
      <dsp:nvSpPr>
        <dsp:cNvPr id="0" name=""/>
        <dsp:cNvSpPr/>
      </dsp:nvSpPr>
      <dsp:spPr>
        <a:xfrm>
          <a:off x="7539143" y="0"/>
          <a:ext cx="3489945" cy="1471295"/>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539143" y="0"/>
        <a:ext cx="3489945" cy="14712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28AC8-1A87-483A-8E09-64E29306A95E}">
      <dsp:nvSpPr>
        <dsp:cNvPr id="0" name=""/>
        <dsp:cNvSpPr/>
      </dsp:nvSpPr>
      <dsp:spPr>
        <a:xfrm>
          <a:off x="1346" y="263796"/>
          <a:ext cx="5251074" cy="3150644"/>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A snapshot test makes sure that the user interface (UI) of a web application does not change unexpectedly. </a:t>
          </a:r>
        </a:p>
      </dsp:txBody>
      <dsp:txXfrm>
        <a:off x="1346" y="263796"/>
        <a:ext cx="5251074" cy="3150644"/>
      </dsp:txXfrm>
    </dsp:sp>
    <dsp:sp modelId="{9136BA0E-3101-4C06-9B6C-1F0162DF8979}">
      <dsp:nvSpPr>
        <dsp:cNvPr id="0" name=""/>
        <dsp:cNvSpPr/>
      </dsp:nvSpPr>
      <dsp:spPr>
        <a:xfrm>
          <a:off x="5777528" y="263796"/>
          <a:ext cx="5251074" cy="3150644"/>
        </a:xfrm>
        <a:prstGeom prst="rect">
          <a:avLst/>
        </a:prstGeom>
        <a:solidFill>
          <a:schemeClr val="accent2">
            <a:hueOff val="-611709"/>
            <a:satOff val="32535"/>
            <a:lumOff val="941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It captures the code of a component at a moment in time, so that we can compare the component in one state with any other possible state it might take.</a:t>
          </a:r>
        </a:p>
      </dsp:txBody>
      <dsp:txXfrm>
        <a:off x="5777528" y="263796"/>
        <a:ext cx="5251074" cy="315064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6/14/2021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2479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5773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6/14/2021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272557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3354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6/14/2021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94153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18159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257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6/14/2021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416663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07789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6/14/2021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464760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355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6/14/2021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1589466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testing-library.com/docs/react-testing-library/intro/" TargetMode="External"/><Relationship Id="rId2" Type="http://schemas.openxmlformats.org/officeDocument/2006/relationships/hyperlink" Target="https://jestjs.io/docs/api" TargetMode="External"/><Relationship Id="rId1" Type="http://schemas.openxmlformats.org/officeDocument/2006/relationships/slideLayout" Target="../slideLayouts/slideLayout5.xml"/><Relationship Id="rId4" Type="http://schemas.openxmlformats.org/officeDocument/2006/relationships/hyperlink" Target="https://enzymejs.github.io/enzyme/docs/ap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CD375-44C4-4066-BF4C-E800BF0435F2}"/>
              </a:ext>
            </a:extLst>
          </p:cNvPr>
          <p:cNvSpPr>
            <a:spLocks noGrp="1"/>
          </p:cNvSpPr>
          <p:nvPr>
            <p:ph type="title"/>
          </p:nvPr>
        </p:nvSpPr>
        <p:spPr>
          <a:xfrm>
            <a:off x="838200" y="620742"/>
            <a:ext cx="10515600" cy="1325563"/>
          </a:xfrm>
        </p:spPr>
        <p:txBody>
          <a:bodyPr>
            <a:normAutofit/>
          </a:bodyPr>
          <a:lstStyle/>
          <a:p>
            <a:r>
              <a:rPr lang="en-US">
                <a:solidFill>
                  <a:srgbClr val="FFFFFF"/>
                </a:solidFill>
                <a:cs typeface="Calibri Light"/>
              </a:rPr>
              <a:t>Agenda</a:t>
            </a:r>
          </a:p>
        </p:txBody>
      </p:sp>
      <p:sp>
        <p:nvSpPr>
          <p:cNvPr id="3" name="Content Placeholder 2">
            <a:extLst>
              <a:ext uri="{FF2B5EF4-FFF2-40B4-BE49-F238E27FC236}">
                <a16:creationId xmlns:a16="http://schemas.microsoft.com/office/drawing/2014/main" id="{FB9E9382-A998-4842-B5F1-ECBB41054A15}"/>
              </a:ext>
            </a:extLst>
          </p:cNvPr>
          <p:cNvSpPr>
            <a:spLocks noGrp="1"/>
          </p:cNvSpPr>
          <p:nvPr>
            <p:ph sz="half" idx="1"/>
          </p:nvPr>
        </p:nvSpPr>
        <p:spPr>
          <a:xfrm>
            <a:off x="838200" y="2266345"/>
            <a:ext cx="5097780" cy="3910617"/>
          </a:xfrm>
        </p:spPr>
        <p:txBody>
          <a:bodyPr vert="horz" lIns="91440" tIns="45720" rIns="91440" bIns="45720" rtlCol="0" anchor="t">
            <a:normAutofit/>
          </a:bodyPr>
          <a:lstStyle/>
          <a:p>
            <a:pPr marL="342900" indent="-342900">
              <a:buFont typeface="Wingdings,Sans-Serif" panose="020B0604020202020204" pitchFamily="34" charset="0"/>
              <a:buChar char="Ø"/>
            </a:pPr>
            <a:r>
              <a:rPr lang="en-US" sz="2400">
                <a:solidFill>
                  <a:srgbClr val="FFFFFF"/>
                </a:solidFill>
                <a:ea typeface="+mn-lt"/>
                <a:cs typeface="+mn-lt"/>
              </a:rPr>
              <a:t>What is Testing?</a:t>
            </a:r>
          </a:p>
          <a:p>
            <a:pPr marL="342900" indent="-342900">
              <a:buFont typeface="Wingdings,Sans-Serif" panose="020B0604020202020204" pitchFamily="34" charset="0"/>
              <a:buChar char="Ø"/>
            </a:pPr>
            <a:r>
              <a:rPr lang="en-US" sz="2400">
                <a:solidFill>
                  <a:srgbClr val="FFFFFF"/>
                </a:solidFill>
                <a:ea typeface="+mn-lt"/>
                <a:cs typeface="+mn-lt"/>
              </a:rPr>
              <a:t>Different Kinds of Automated Tests</a:t>
            </a:r>
          </a:p>
          <a:p>
            <a:pPr marL="342900" indent="-342900">
              <a:buFont typeface="Wingdings,Sans-Serif" panose="020B0604020202020204" pitchFamily="34" charset="0"/>
              <a:buChar char="Ø"/>
            </a:pPr>
            <a:r>
              <a:rPr lang="en-US" sz="2400">
                <a:solidFill>
                  <a:srgbClr val="FFFFFF"/>
                </a:solidFill>
                <a:ea typeface="+mn-lt"/>
                <a:cs typeface="+mn-lt"/>
              </a:rPr>
              <a:t>Required Tools And Setup</a:t>
            </a:r>
          </a:p>
          <a:p>
            <a:pPr marL="342900" indent="-342900">
              <a:buFont typeface="Wingdings,Sans-Serif" panose="020B0604020202020204" pitchFamily="34" charset="0"/>
              <a:buChar char="Ø"/>
            </a:pPr>
            <a:r>
              <a:rPr lang="en-US" sz="2400">
                <a:solidFill>
                  <a:srgbClr val="FFFFFF"/>
                </a:solidFill>
                <a:ea typeface="+mn-lt"/>
                <a:cs typeface="+mn-lt"/>
              </a:rPr>
              <a:t>Writing Tests – The Three "A"s</a:t>
            </a:r>
          </a:p>
          <a:p>
            <a:pPr marL="342900" indent="-342900">
              <a:buFont typeface="Wingdings,Sans-Serif" panose="020B0604020202020204" pitchFamily="34" charset="0"/>
              <a:buChar char="Ø"/>
            </a:pPr>
            <a:r>
              <a:rPr lang="en-US" sz="2400">
                <a:solidFill>
                  <a:srgbClr val="FFFFFF"/>
                </a:solidFill>
                <a:ea typeface="+mn-lt"/>
                <a:cs typeface="+mn-lt"/>
              </a:rPr>
              <a:t>Writing First Test</a:t>
            </a:r>
          </a:p>
          <a:p>
            <a:pPr marL="0" indent="0">
              <a:buNone/>
            </a:pPr>
            <a:endParaRPr lang="en-US" sz="2400">
              <a:solidFill>
                <a:srgbClr val="FFFFFF"/>
              </a:solidFill>
              <a:cs typeface="Calibri"/>
            </a:endParaRPr>
          </a:p>
          <a:p>
            <a:endParaRPr lang="en-US" sz="2400">
              <a:solidFill>
                <a:srgbClr val="FFFFFF"/>
              </a:solidFill>
              <a:cs typeface="Calibri"/>
            </a:endParaRPr>
          </a:p>
        </p:txBody>
      </p:sp>
      <p:sp>
        <p:nvSpPr>
          <p:cNvPr id="4" name="Content Placeholder 3">
            <a:extLst>
              <a:ext uri="{FF2B5EF4-FFF2-40B4-BE49-F238E27FC236}">
                <a16:creationId xmlns:a16="http://schemas.microsoft.com/office/drawing/2014/main" id="{7FCDF02C-858D-4BD3-8C94-7B6E858553A2}"/>
              </a:ext>
            </a:extLst>
          </p:cNvPr>
          <p:cNvSpPr>
            <a:spLocks noGrp="1"/>
          </p:cNvSpPr>
          <p:nvPr>
            <p:ph sz="half" idx="2"/>
          </p:nvPr>
        </p:nvSpPr>
        <p:spPr>
          <a:xfrm>
            <a:off x="6256020" y="2266345"/>
            <a:ext cx="5097780" cy="3910618"/>
          </a:xfrm>
        </p:spPr>
        <p:txBody>
          <a:bodyPr vert="horz" lIns="91440" tIns="45720" rIns="91440" bIns="45720" rtlCol="0" anchor="t">
            <a:normAutofit/>
          </a:bodyPr>
          <a:lstStyle/>
          <a:p>
            <a:pPr marL="342900" indent="-342900">
              <a:buFont typeface="Wingdings,Sans-Serif" panose="020B0604020202020204" pitchFamily="34" charset="0"/>
              <a:buChar char="Ø"/>
            </a:pPr>
            <a:r>
              <a:rPr lang="en-US" sz="2400">
                <a:solidFill>
                  <a:srgbClr val="FFFFFF"/>
                </a:solidFill>
                <a:ea typeface="+mn-lt"/>
                <a:cs typeface="+mn-lt"/>
              </a:rPr>
              <a:t>Testing User Interaction &amp; State</a:t>
            </a:r>
            <a:endParaRPr lang="en-US"/>
          </a:p>
          <a:p>
            <a:pPr marL="342900" indent="-342900">
              <a:buFont typeface="Wingdings,Sans-Serif" panose="020B0604020202020204" pitchFamily="34" charset="0"/>
              <a:buChar char="Ø"/>
            </a:pPr>
            <a:r>
              <a:rPr lang="en-US" sz="2400">
                <a:solidFill>
                  <a:srgbClr val="FFFFFF"/>
                </a:solidFill>
                <a:ea typeface="+mn-lt"/>
                <a:cs typeface="+mn-lt"/>
              </a:rPr>
              <a:t>Testing Connected Component</a:t>
            </a:r>
          </a:p>
          <a:p>
            <a:pPr marL="305435" indent="-305435">
              <a:buFont typeface="Wingdings" panose="020B0604020202020204" pitchFamily="34" charset="0"/>
              <a:buChar char="Ø"/>
            </a:pPr>
            <a:r>
              <a:rPr lang="en-US" sz="2400">
                <a:solidFill>
                  <a:srgbClr val="FFFFFF"/>
                </a:solidFill>
                <a:cs typeface="Calibri" panose="020F0502020204030204"/>
              </a:rPr>
              <a:t>Testing Async Code</a:t>
            </a:r>
          </a:p>
          <a:p>
            <a:pPr marL="305435" indent="-305435">
              <a:buFont typeface="Wingdings" panose="020B0604020202020204" pitchFamily="34" charset="0"/>
              <a:buChar char="Ø"/>
            </a:pPr>
            <a:r>
              <a:rPr lang="en-US" sz="2400">
                <a:solidFill>
                  <a:srgbClr val="FFFFFF"/>
                </a:solidFill>
                <a:cs typeface="Calibri" panose="020F0502020204030204"/>
              </a:rPr>
              <a:t>Working With Mocks</a:t>
            </a:r>
          </a:p>
          <a:p>
            <a:pPr marL="305435" indent="-305435">
              <a:buFont typeface="Wingdings" panose="020B0604020202020204" pitchFamily="34" charset="0"/>
              <a:buChar char="Ø"/>
            </a:pPr>
            <a:r>
              <a:rPr lang="en-US" sz="2400">
                <a:solidFill>
                  <a:srgbClr val="FFFFFF"/>
                </a:solidFill>
                <a:cs typeface="Calibri" panose="020F0502020204030204"/>
              </a:rPr>
              <a:t>Summery &amp; Resources</a:t>
            </a:r>
          </a:p>
          <a:p>
            <a:pPr marL="0" indent="0">
              <a:buNone/>
            </a:pPr>
            <a:endParaRPr lang="en-US" sz="2400">
              <a:solidFill>
                <a:srgbClr val="FFFFFF"/>
              </a:solidFill>
              <a:cs typeface="Calibri" panose="020F0502020204030204"/>
            </a:endParaRPr>
          </a:p>
        </p:txBody>
      </p:sp>
    </p:spTree>
    <p:extLst>
      <p:ext uri="{BB962C8B-B14F-4D97-AF65-F5344CB8AC3E}">
        <p14:creationId xmlns:p14="http://schemas.microsoft.com/office/powerpoint/2010/main" val="11841421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9EC7-BDC8-45F8-8222-6ACE29B61AF7}"/>
              </a:ext>
            </a:extLst>
          </p:cNvPr>
          <p:cNvSpPr>
            <a:spLocks noGrp="1"/>
          </p:cNvSpPr>
          <p:nvPr>
            <p:ph type="title"/>
          </p:nvPr>
        </p:nvSpPr>
        <p:spPr/>
        <p:txBody>
          <a:bodyPr/>
          <a:lstStyle/>
          <a:p>
            <a:r>
              <a:rPr lang="en-US"/>
              <a:t>Testing user intraction &amp; state</a:t>
            </a:r>
          </a:p>
        </p:txBody>
      </p:sp>
      <p:sp>
        <p:nvSpPr>
          <p:cNvPr id="7" name="TextBox 6">
            <a:extLst>
              <a:ext uri="{FF2B5EF4-FFF2-40B4-BE49-F238E27FC236}">
                <a16:creationId xmlns:a16="http://schemas.microsoft.com/office/drawing/2014/main" id="{CB125D74-C69B-450F-AF5F-FB889490BC45}"/>
              </a:ext>
            </a:extLst>
          </p:cNvPr>
          <p:cNvSpPr txBox="1"/>
          <p:nvPr/>
        </p:nvSpPr>
        <p:spPr>
          <a:xfrm>
            <a:off x="1590136" y="20789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Component</a:t>
            </a:r>
            <a:endParaRPr lang="en-US"/>
          </a:p>
        </p:txBody>
      </p:sp>
      <p:sp>
        <p:nvSpPr>
          <p:cNvPr id="8" name="TextBox 7">
            <a:extLst>
              <a:ext uri="{FF2B5EF4-FFF2-40B4-BE49-F238E27FC236}">
                <a16:creationId xmlns:a16="http://schemas.microsoft.com/office/drawing/2014/main" id="{3DCBFE47-110D-487E-A810-568E5CF845DA}"/>
              </a:ext>
            </a:extLst>
          </p:cNvPr>
          <p:cNvSpPr txBox="1"/>
          <p:nvPr/>
        </p:nvSpPr>
        <p:spPr>
          <a:xfrm>
            <a:off x="7470475" y="20789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Test Case</a:t>
            </a:r>
            <a:endParaRPr lang="en-US"/>
          </a:p>
        </p:txBody>
      </p:sp>
      <p:pic>
        <p:nvPicPr>
          <p:cNvPr id="5" name="Picture 5" descr="Text&#10;&#10;Description automatically generated">
            <a:extLst>
              <a:ext uri="{FF2B5EF4-FFF2-40B4-BE49-F238E27FC236}">
                <a16:creationId xmlns:a16="http://schemas.microsoft.com/office/drawing/2014/main" id="{59611018-19DB-4B25-85AE-A68765393D04}"/>
              </a:ext>
            </a:extLst>
          </p:cNvPr>
          <p:cNvPicPr>
            <a:picLocks noGrp="1" noChangeAspect="1"/>
          </p:cNvPicPr>
          <p:nvPr>
            <p:ph sz="half" idx="1"/>
          </p:nvPr>
        </p:nvPicPr>
        <p:blipFill>
          <a:blip r:embed="rId2"/>
          <a:stretch>
            <a:fillRect/>
          </a:stretch>
        </p:blipFill>
        <p:spPr>
          <a:xfrm>
            <a:off x="582758" y="2588221"/>
            <a:ext cx="5197589" cy="3633047"/>
          </a:xfrm>
        </p:spPr>
      </p:pic>
      <p:pic>
        <p:nvPicPr>
          <p:cNvPr id="10" name="Picture 11" descr="Text&#10;&#10;Description automatically generated">
            <a:extLst>
              <a:ext uri="{FF2B5EF4-FFF2-40B4-BE49-F238E27FC236}">
                <a16:creationId xmlns:a16="http://schemas.microsoft.com/office/drawing/2014/main" id="{E51F25C2-1AB9-414D-AA47-078844AEFCFD}"/>
              </a:ext>
            </a:extLst>
          </p:cNvPr>
          <p:cNvPicPr>
            <a:picLocks noGrp="1" noChangeAspect="1"/>
          </p:cNvPicPr>
          <p:nvPr>
            <p:ph sz="half" idx="2"/>
          </p:nvPr>
        </p:nvPicPr>
        <p:blipFill>
          <a:blip r:embed="rId3"/>
          <a:stretch>
            <a:fillRect/>
          </a:stretch>
        </p:blipFill>
        <p:spPr>
          <a:xfrm>
            <a:off x="6683592" y="2588221"/>
            <a:ext cx="4542877" cy="3633047"/>
          </a:xfrm>
        </p:spPr>
      </p:pic>
    </p:spTree>
    <p:extLst>
      <p:ext uri="{BB962C8B-B14F-4D97-AF65-F5344CB8AC3E}">
        <p14:creationId xmlns:p14="http://schemas.microsoft.com/office/powerpoint/2010/main" val="2188539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9EC7-BDC8-45F8-8222-6ACE29B61AF7}"/>
              </a:ext>
            </a:extLst>
          </p:cNvPr>
          <p:cNvSpPr>
            <a:spLocks noGrp="1"/>
          </p:cNvSpPr>
          <p:nvPr>
            <p:ph type="title"/>
          </p:nvPr>
        </p:nvSpPr>
        <p:spPr/>
        <p:txBody>
          <a:bodyPr/>
          <a:lstStyle/>
          <a:p>
            <a:r>
              <a:rPr lang="en-US"/>
              <a:t>Testing Connected component </a:t>
            </a:r>
          </a:p>
        </p:txBody>
      </p:sp>
      <p:sp>
        <p:nvSpPr>
          <p:cNvPr id="7" name="TextBox 6">
            <a:extLst>
              <a:ext uri="{FF2B5EF4-FFF2-40B4-BE49-F238E27FC236}">
                <a16:creationId xmlns:a16="http://schemas.microsoft.com/office/drawing/2014/main" id="{CB125D74-C69B-450F-AF5F-FB889490BC45}"/>
              </a:ext>
            </a:extLst>
          </p:cNvPr>
          <p:cNvSpPr txBox="1"/>
          <p:nvPr/>
        </p:nvSpPr>
        <p:spPr>
          <a:xfrm>
            <a:off x="1590136" y="18850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Component</a:t>
            </a:r>
            <a:endParaRPr lang="en-US"/>
          </a:p>
        </p:txBody>
      </p:sp>
      <p:sp>
        <p:nvSpPr>
          <p:cNvPr id="8" name="TextBox 7">
            <a:extLst>
              <a:ext uri="{FF2B5EF4-FFF2-40B4-BE49-F238E27FC236}">
                <a16:creationId xmlns:a16="http://schemas.microsoft.com/office/drawing/2014/main" id="{3DCBFE47-110D-487E-A810-568E5CF845DA}"/>
              </a:ext>
            </a:extLst>
          </p:cNvPr>
          <p:cNvSpPr txBox="1"/>
          <p:nvPr/>
        </p:nvSpPr>
        <p:spPr>
          <a:xfrm>
            <a:off x="7470475" y="188500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Test Case</a:t>
            </a:r>
            <a:endParaRPr lang="en-US"/>
          </a:p>
        </p:txBody>
      </p:sp>
      <p:pic>
        <p:nvPicPr>
          <p:cNvPr id="10" name="Picture 11" descr="Text&#10;&#10;Description automatically generated">
            <a:extLst>
              <a:ext uri="{FF2B5EF4-FFF2-40B4-BE49-F238E27FC236}">
                <a16:creationId xmlns:a16="http://schemas.microsoft.com/office/drawing/2014/main" id="{E51F25C2-1AB9-414D-AA47-078844AEFCFD}"/>
              </a:ext>
            </a:extLst>
          </p:cNvPr>
          <p:cNvPicPr>
            <a:picLocks noGrp="1" noChangeAspect="1"/>
          </p:cNvPicPr>
          <p:nvPr>
            <p:ph sz="half" idx="2"/>
          </p:nvPr>
        </p:nvPicPr>
        <p:blipFill>
          <a:blip r:embed="rId2"/>
          <a:stretch>
            <a:fillRect/>
          </a:stretch>
        </p:blipFill>
        <p:spPr>
          <a:xfrm>
            <a:off x="6683592" y="2214148"/>
            <a:ext cx="4542877" cy="3633047"/>
          </a:xfrm>
        </p:spPr>
      </p:pic>
      <p:pic>
        <p:nvPicPr>
          <p:cNvPr id="6" name="Picture 8" descr="Text&#10;&#10;Description automatically generated">
            <a:extLst>
              <a:ext uri="{FF2B5EF4-FFF2-40B4-BE49-F238E27FC236}">
                <a16:creationId xmlns:a16="http://schemas.microsoft.com/office/drawing/2014/main" id="{6D3A4D36-F7D3-4802-B2E4-1CED36455BA9}"/>
              </a:ext>
            </a:extLst>
          </p:cNvPr>
          <p:cNvPicPr>
            <a:picLocks noGrp="1" noChangeAspect="1"/>
          </p:cNvPicPr>
          <p:nvPr>
            <p:ph sz="half" idx="1"/>
          </p:nvPr>
        </p:nvPicPr>
        <p:blipFill>
          <a:blip r:embed="rId3"/>
          <a:stretch>
            <a:fillRect/>
          </a:stretch>
        </p:blipFill>
        <p:spPr>
          <a:xfrm>
            <a:off x="498066" y="2217166"/>
            <a:ext cx="5422390" cy="2989704"/>
          </a:xfrm>
        </p:spPr>
      </p:pic>
      <p:pic>
        <p:nvPicPr>
          <p:cNvPr id="9" name="Picture 10" descr="Text&#10;&#10;Description automatically generated">
            <a:extLst>
              <a:ext uri="{FF2B5EF4-FFF2-40B4-BE49-F238E27FC236}">
                <a16:creationId xmlns:a16="http://schemas.microsoft.com/office/drawing/2014/main" id="{314A533D-BE13-4519-98C9-5941B0492052}"/>
              </a:ext>
            </a:extLst>
          </p:cNvPr>
          <p:cNvPicPr>
            <a:picLocks noChangeAspect="1"/>
          </p:cNvPicPr>
          <p:nvPr/>
        </p:nvPicPr>
        <p:blipFill>
          <a:blip r:embed="rId4"/>
          <a:stretch>
            <a:fillRect/>
          </a:stretch>
        </p:blipFill>
        <p:spPr>
          <a:xfrm>
            <a:off x="498764" y="5271391"/>
            <a:ext cx="3754581" cy="1496820"/>
          </a:xfrm>
          <a:prstGeom prst="rect">
            <a:avLst/>
          </a:prstGeom>
        </p:spPr>
      </p:pic>
    </p:spTree>
    <p:extLst>
      <p:ext uri="{BB962C8B-B14F-4D97-AF65-F5344CB8AC3E}">
        <p14:creationId xmlns:p14="http://schemas.microsoft.com/office/powerpoint/2010/main" val="2919854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9EC7-BDC8-45F8-8222-6ACE29B61AF7}"/>
              </a:ext>
            </a:extLst>
          </p:cNvPr>
          <p:cNvSpPr>
            <a:spLocks noGrp="1"/>
          </p:cNvSpPr>
          <p:nvPr>
            <p:ph type="title"/>
          </p:nvPr>
        </p:nvSpPr>
        <p:spPr/>
        <p:txBody>
          <a:bodyPr/>
          <a:lstStyle/>
          <a:p>
            <a:r>
              <a:rPr lang="en-US"/>
              <a:t>Testing async code</a:t>
            </a:r>
          </a:p>
        </p:txBody>
      </p:sp>
      <p:sp>
        <p:nvSpPr>
          <p:cNvPr id="7" name="TextBox 6">
            <a:extLst>
              <a:ext uri="{FF2B5EF4-FFF2-40B4-BE49-F238E27FC236}">
                <a16:creationId xmlns:a16="http://schemas.microsoft.com/office/drawing/2014/main" id="{CB125D74-C69B-450F-AF5F-FB889490BC45}"/>
              </a:ext>
            </a:extLst>
          </p:cNvPr>
          <p:cNvSpPr txBox="1"/>
          <p:nvPr/>
        </p:nvSpPr>
        <p:spPr>
          <a:xfrm>
            <a:off x="1590136" y="20789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Component</a:t>
            </a:r>
            <a:endParaRPr lang="en-US"/>
          </a:p>
        </p:txBody>
      </p:sp>
      <p:sp>
        <p:nvSpPr>
          <p:cNvPr id="8" name="TextBox 7">
            <a:extLst>
              <a:ext uri="{FF2B5EF4-FFF2-40B4-BE49-F238E27FC236}">
                <a16:creationId xmlns:a16="http://schemas.microsoft.com/office/drawing/2014/main" id="{3DCBFE47-110D-487E-A810-568E5CF845DA}"/>
              </a:ext>
            </a:extLst>
          </p:cNvPr>
          <p:cNvSpPr txBox="1"/>
          <p:nvPr/>
        </p:nvSpPr>
        <p:spPr>
          <a:xfrm>
            <a:off x="7470475" y="20789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Test Case</a:t>
            </a:r>
            <a:endParaRPr lang="en-US"/>
          </a:p>
        </p:txBody>
      </p:sp>
      <p:pic>
        <p:nvPicPr>
          <p:cNvPr id="12" name="Picture 12" descr="Text&#10;&#10;Description automatically generated">
            <a:extLst>
              <a:ext uri="{FF2B5EF4-FFF2-40B4-BE49-F238E27FC236}">
                <a16:creationId xmlns:a16="http://schemas.microsoft.com/office/drawing/2014/main" id="{8371AA2E-F98F-47ED-9DD8-35CFD71FE896}"/>
              </a:ext>
            </a:extLst>
          </p:cNvPr>
          <p:cNvPicPr>
            <a:picLocks noGrp="1" noChangeAspect="1"/>
          </p:cNvPicPr>
          <p:nvPr>
            <p:ph sz="half" idx="2"/>
          </p:nvPr>
        </p:nvPicPr>
        <p:blipFill>
          <a:blip r:embed="rId2"/>
          <a:stretch>
            <a:fillRect/>
          </a:stretch>
        </p:blipFill>
        <p:spPr>
          <a:xfrm>
            <a:off x="6188417" y="2591433"/>
            <a:ext cx="5422392" cy="1964077"/>
          </a:xfrm>
        </p:spPr>
      </p:pic>
      <p:pic>
        <p:nvPicPr>
          <p:cNvPr id="5" name="Picture 8" descr="Text&#10;&#10;Description automatically generated">
            <a:extLst>
              <a:ext uri="{FF2B5EF4-FFF2-40B4-BE49-F238E27FC236}">
                <a16:creationId xmlns:a16="http://schemas.microsoft.com/office/drawing/2014/main" id="{6905D172-8AD8-4C09-B45A-C644F10144D4}"/>
              </a:ext>
            </a:extLst>
          </p:cNvPr>
          <p:cNvPicPr>
            <a:picLocks noGrp="1" noChangeAspect="1"/>
          </p:cNvPicPr>
          <p:nvPr>
            <p:ph sz="half" idx="1"/>
          </p:nvPr>
        </p:nvPicPr>
        <p:blipFill>
          <a:blip r:embed="rId3"/>
          <a:stretch>
            <a:fillRect/>
          </a:stretch>
        </p:blipFill>
        <p:spPr>
          <a:xfrm>
            <a:off x="1253454" y="2588221"/>
            <a:ext cx="3939321" cy="3633047"/>
          </a:xfrm>
        </p:spPr>
      </p:pic>
    </p:spTree>
    <p:extLst>
      <p:ext uri="{BB962C8B-B14F-4D97-AF65-F5344CB8AC3E}">
        <p14:creationId xmlns:p14="http://schemas.microsoft.com/office/powerpoint/2010/main" val="3502281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9EC7-BDC8-45F8-8222-6ACE29B61AF7}"/>
              </a:ext>
            </a:extLst>
          </p:cNvPr>
          <p:cNvSpPr>
            <a:spLocks noGrp="1"/>
          </p:cNvSpPr>
          <p:nvPr>
            <p:ph type="title"/>
          </p:nvPr>
        </p:nvSpPr>
        <p:spPr/>
        <p:txBody>
          <a:bodyPr/>
          <a:lstStyle/>
          <a:p>
            <a:r>
              <a:rPr lang="en-US"/>
              <a:t>working with mocks</a:t>
            </a:r>
          </a:p>
        </p:txBody>
      </p:sp>
      <p:sp>
        <p:nvSpPr>
          <p:cNvPr id="7" name="TextBox 6">
            <a:extLst>
              <a:ext uri="{FF2B5EF4-FFF2-40B4-BE49-F238E27FC236}">
                <a16:creationId xmlns:a16="http://schemas.microsoft.com/office/drawing/2014/main" id="{CB125D74-C69B-450F-AF5F-FB889490BC45}"/>
              </a:ext>
            </a:extLst>
          </p:cNvPr>
          <p:cNvSpPr txBox="1"/>
          <p:nvPr/>
        </p:nvSpPr>
        <p:spPr>
          <a:xfrm>
            <a:off x="1590136" y="20789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Component</a:t>
            </a:r>
            <a:endParaRPr lang="en-US"/>
          </a:p>
        </p:txBody>
      </p:sp>
      <p:sp>
        <p:nvSpPr>
          <p:cNvPr id="8" name="TextBox 7">
            <a:extLst>
              <a:ext uri="{FF2B5EF4-FFF2-40B4-BE49-F238E27FC236}">
                <a16:creationId xmlns:a16="http://schemas.microsoft.com/office/drawing/2014/main" id="{3DCBFE47-110D-487E-A810-568E5CF845DA}"/>
              </a:ext>
            </a:extLst>
          </p:cNvPr>
          <p:cNvSpPr txBox="1"/>
          <p:nvPr/>
        </p:nvSpPr>
        <p:spPr>
          <a:xfrm>
            <a:off x="7470475" y="20789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Test Case</a:t>
            </a:r>
            <a:endParaRPr lang="en-US"/>
          </a:p>
        </p:txBody>
      </p:sp>
      <p:pic>
        <p:nvPicPr>
          <p:cNvPr id="5" name="Picture 8" descr="Text&#10;&#10;Description automatically generated">
            <a:extLst>
              <a:ext uri="{FF2B5EF4-FFF2-40B4-BE49-F238E27FC236}">
                <a16:creationId xmlns:a16="http://schemas.microsoft.com/office/drawing/2014/main" id="{4A59BAC1-4D95-400C-84C6-96F347124950}"/>
              </a:ext>
            </a:extLst>
          </p:cNvPr>
          <p:cNvPicPr>
            <a:picLocks noGrp="1" noChangeAspect="1"/>
          </p:cNvPicPr>
          <p:nvPr>
            <p:ph sz="half" idx="1"/>
          </p:nvPr>
        </p:nvPicPr>
        <p:blipFill>
          <a:blip r:embed="rId2"/>
          <a:stretch>
            <a:fillRect/>
          </a:stretch>
        </p:blipFill>
        <p:spPr>
          <a:xfrm>
            <a:off x="1073345" y="2588221"/>
            <a:ext cx="3939321" cy="3633047"/>
          </a:xfrm>
        </p:spPr>
      </p:pic>
      <p:pic>
        <p:nvPicPr>
          <p:cNvPr id="11" name="Picture 12" descr="Text&#10;&#10;Description automatically generated">
            <a:extLst>
              <a:ext uri="{FF2B5EF4-FFF2-40B4-BE49-F238E27FC236}">
                <a16:creationId xmlns:a16="http://schemas.microsoft.com/office/drawing/2014/main" id="{FDD42930-BE20-43E5-A416-0C00EF876E9B}"/>
              </a:ext>
            </a:extLst>
          </p:cNvPr>
          <p:cNvPicPr>
            <a:picLocks noGrp="1" noChangeAspect="1"/>
          </p:cNvPicPr>
          <p:nvPr>
            <p:ph sz="half" idx="2"/>
          </p:nvPr>
        </p:nvPicPr>
        <p:blipFill>
          <a:blip r:embed="rId3"/>
          <a:stretch>
            <a:fillRect/>
          </a:stretch>
        </p:blipFill>
        <p:spPr>
          <a:xfrm>
            <a:off x="6187824" y="2588221"/>
            <a:ext cx="5312741" cy="3633047"/>
          </a:xfrm>
        </p:spPr>
      </p:pic>
    </p:spTree>
    <p:extLst>
      <p:ext uri="{BB962C8B-B14F-4D97-AF65-F5344CB8AC3E}">
        <p14:creationId xmlns:p14="http://schemas.microsoft.com/office/powerpoint/2010/main" val="1398069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D42BD-D34A-48B2-98E7-7A4B2D98757A}"/>
              </a:ext>
            </a:extLst>
          </p:cNvPr>
          <p:cNvSpPr>
            <a:spLocks noGrp="1"/>
          </p:cNvSpPr>
          <p:nvPr>
            <p:ph type="title"/>
          </p:nvPr>
        </p:nvSpPr>
        <p:spPr/>
        <p:txBody>
          <a:bodyPr/>
          <a:lstStyle/>
          <a:p>
            <a:r>
              <a:rPr lang="en-US"/>
              <a:t>Global APIs</a:t>
            </a:r>
          </a:p>
        </p:txBody>
      </p:sp>
      <p:pic>
        <p:nvPicPr>
          <p:cNvPr id="5" name="Picture 5" descr="Text&#10;&#10;Description automatically generated">
            <a:extLst>
              <a:ext uri="{FF2B5EF4-FFF2-40B4-BE49-F238E27FC236}">
                <a16:creationId xmlns:a16="http://schemas.microsoft.com/office/drawing/2014/main" id="{6C8F86B0-3883-4C39-A99B-A0F39A3FEE16}"/>
              </a:ext>
            </a:extLst>
          </p:cNvPr>
          <p:cNvPicPr>
            <a:picLocks noGrp="1" noChangeAspect="1"/>
          </p:cNvPicPr>
          <p:nvPr>
            <p:ph sz="half" idx="1"/>
          </p:nvPr>
        </p:nvPicPr>
        <p:blipFill>
          <a:blip r:embed="rId2"/>
          <a:stretch>
            <a:fillRect/>
          </a:stretch>
        </p:blipFill>
        <p:spPr>
          <a:xfrm>
            <a:off x="581193" y="2565693"/>
            <a:ext cx="5422390" cy="2957667"/>
          </a:xfrm>
        </p:spPr>
      </p:pic>
      <p:pic>
        <p:nvPicPr>
          <p:cNvPr id="6" name="Picture 6" descr="Text&#10;&#10;Description automatically generated">
            <a:extLst>
              <a:ext uri="{FF2B5EF4-FFF2-40B4-BE49-F238E27FC236}">
                <a16:creationId xmlns:a16="http://schemas.microsoft.com/office/drawing/2014/main" id="{FD27B584-BEDF-4813-8EDE-5AA8D9169C83}"/>
              </a:ext>
            </a:extLst>
          </p:cNvPr>
          <p:cNvPicPr>
            <a:picLocks noGrp="1" noChangeAspect="1"/>
          </p:cNvPicPr>
          <p:nvPr>
            <p:ph sz="half" idx="2"/>
          </p:nvPr>
        </p:nvPicPr>
        <p:blipFill>
          <a:blip r:embed="rId3"/>
          <a:stretch>
            <a:fillRect/>
          </a:stretch>
        </p:blipFill>
        <p:spPr>
          <a:xfrm>
            <a:off x="7195547" y="2566670"/>
            <a:ext cx="3436353" cy="3633047"/>
          </a:xfrm>
        </p:spPr>
      </p:pic>
      <p:sp>
        <p:nvSpPr>
          <p:cNvPr id="7" name="TextBox 6">
            <a:extLst>
              <a:ext uri="{FF2B5EF4-FFF2-40B4-BE49-F238E27FC236}">
                <a16:creationId xmlns:a16="http://schemas.microsoft.com/office/drawing/2014/main" id="{38B593E2-B560-4495-9087-106773F2F1EF}"/>
              </a:ext>
            </a:extLst>
          </p:cNvPr>
          <p:cNvSpPr txBox="1"/>
          <p:nvPr/>
        </p:nvSpPr>
        <p:spPr>
          <a:xfrm>
            <a:off x="1761067" y="20715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Component</a:t>
            </a:r>
            <a:endParaRPr lang="en-US"/>
          </a:p>
        </p:txBody>
      </p:sp>
      <p:sp>
        <p:nvSpPr>
          <p:cNvPr id="8" name="TextBox 7">
            <a:extLst>
              <a:ext uri="{FF2B5EF4-FFF2-40B4-BE49-F238E27FC236}">
                <a16:creationId xmlns:a16="http://schemas.microsoft.com/office/drawing/2014/main" id="{A0F6F831-BF1D-448A-8746-82AB89FF86F8}"/>
              </a:ext>
            </a:extLst>
          </p:cNvPr>
          <p:cNvSpPr txBox="1"/>
          <p:nvPr/>
        </p:nvSpPr>
        <p:spPr>
          <a:xfrm>
            <a:off x="7433734" y="20715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Test case</a:t>
            </a:r>
          </a:p>
        </p:txBody>
      </p:sp>
    </p:spTree>
    <p:extLst>
      <p:ext uri="{BB962C8B-B14F-4D97-AF65-F5344CB8AC3E}">
        <p14:creationId xmlns:p14="http://schemas.microsoft.com/office/powerpoint/2010/main" val="2185047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1D94-B5C3-41C0-889C-0702CDC64AAB}"/>
              </a:ext>
            </a:extLst>
          </p:cNvPr>
          <p:cNvSpPr>
            <a:spLocks noGrp="1"/>
          </p:cNvSpPr>
          <p:nvPr>
            <p:ph type="title"/>
          </p:nvPr>
        </p:nvSpPr>
        <p:spPr/>
        <p:txBody>
          <a:bodyPr/>
          <a:lstStyle/>
          <a:p>
            <a:r>
              <a:rPr lang="en-US"/>
              <a:t>Summary &amp; Resources</a:t>
            </a:r>
          </a:p>
        </p:txBody>
      </p:sp>
      <p:sp>
        <p:nvSpPr>
          <p:cNvPr id="3" name="Text Placeholder 2">
            <a:extLst>
              <a:ext uri="{FF2B5EF4-FFF2-40B4-BE49-F238E27FC236}">
                <a16:creationId xmlns:a16="http://schemas.microsoft.com/office/drawing/2014/main" id="{EBEDC9C4-0773-4C8B-9436-7D5D11809EBB}"/>
              </a:ext>
            </a:extLst>
          </p:cNvPr>
          <p:cNvSpPr>
            <a:spLocks noGrp="1"/>
          </p:cNvSpPr>
          <p:nvPr>
            <p:ph type="body" idx="1"/>
          </p:nvPr>
        </p:nvSpPr>
        <p:spPr/>
        <p:txBody>
          <a:bodyPr/>
          <a:lstStyle/>
          <a:p>
            <a:r>
              <a:rPr lang="en-US"/>
              <a:t>Summary</a:t>
            </a:r>
          </a:p>
        </p:txBody>
      </p:sp>
      <p:sp>
        <p:nvSpPr>
          <p:cNvPr id="4" name="Content Placeholder 3">
            <a:extLst>
              <a:ext uri="{FF2B5EF4-FFF2-40B4-BE49-F238E27FC236}">
                <a16:creationId xmlns:a16="http://schemas.microsoft.com/office/drawing/2014/main" id="{2C748048-7357-4E03-86A6-7C7153D5404B}"/>
              </a:ext>
            </a:extLst>
          </p:cNvPr>
          <p:cNvSpPr>
            <a:spLocks noGrp="1"/>
          </p:cNvSpPr>
          <p:nvPr>
            <p:ph sz="half" idx="2"/>
          </p:nvPr>
        </p:nvSpPr>
        <p:spPr/>
        <p:txBody>
          <a:bodyPr/>
          <a:lstStyle/>
          <a:p>
            <a:pPr marL="305435" indent="-305435">
              <a:buFont typeface="Wingdings" panose="05020102010507070707" pitchFamily="18" charset="2"/>
              <a:buChar char="Ø"/>
            </a:pPr>
            <a:r>
              <a:rPr lang="en-US" b="1" err="1"/>
              <a:t>Jestconfig.json</a:t>
            </a:r>
            <a:r>
              <a:rPr lang="en-US" b="1"/>
              <a:t> file helps to provide intelligence in VS code.</a:t>
            </a:r>
          </a:p>
          <a:p>
            <a:pPr marL="305435" indent="-305435">
              <a:buFont typeface="Wingdings" panose="05020102010507070707" pitchFamily="18" charset="2"/>
              <a:buChar char="Ø"/>
            </a:pPr>
            <a:r>
              <a:rPr lang="en-US" b="1"/>
              <a:t>Lot of global methods in jest like </a:t>
            </a:r>
            <a:r>
              <a:rPr lang="en-US" b="1" err="1"/>
              <a:t>afterAll</a:t>
            </a:r>
            <a:r>
              <a:rPr lang="en-US" b="1"/>
              <a:t>, </a:t>
            </a:r>
            <a:r>
              <a:rPr lang="en-US" b="1" err="1"/>
              <a:t>beforeAll</a:t>
            </a:r>
            <a:r>
              <a:rPr lang="en-US" b="1"/>
              <a:t> etc. </a:t>
            </a:r>
          </a:p>
          <a:p>
            <a:pPr marL="305435" indent="-305435">
              <a:buFont typeface="Wingdings" panose="05020102010507070707" pitchFamily="18" charset="2"/>
              <a:buChar char="Ø"/>
            </a:pPr>
            <a:r>
              <a:rPr lang="en-US" b="1"/>
              <a:t>React-scripts test has a lot of options like –coverage, --</a:t>
            </a:r>
            <a:r>
              <a:rPr lang="en-US" b="1" err="1"/>
              <a:t>watchall</a:t>
            </a:r>
            <a:r>
              <a:rPr lang="en-US" b="1"/>
              <a:t>=false </a:t>
            </a:r>
            <a:r>
              <a:rPr lang="en-US" b="1" err="1"/>
              <a:t>etc</a:t>
            </a:r>
          </a:p>
          <a:p>
            <a:pPr marL="0" indent="0">
              <a:buNone/>
            </a:pPr>
            <a:endParaRPr lang="en-US" b="1"/>
          </a:p>
        </p:txBody>
      </p:sp>
      <p:sp>
        <p:nvSpPr>
          <p:cNvPr id="5" name="Text Placeholder 4">
            <a:extLst>
              <a:ext uri="{FF2B5EF4-FFF2-40B4-BE49-F238E27FC236}">
                <a16:creationId xmlns:a16="http://schemas.microsoft.com/office/drawing/2014/main" id="{F9486599-1599-400C-A100-2F4F016E9B8F}"/>
              </a:ext>
            </a:extLst>
          </p:cNvPr>
          <p:cNvSpPr>
            <a:spLocks noGrp="1"/>
          </p:cNvSpPr>
          <p:nvPr>
            <p:ph type="body" sz="quarter" idx="3"/>
          </p:nvPr>
        </p:nvSpPr>
        <p:spPr/>
        <p:txBody>
          <a:bodyPr/>
          <a:lstStyle/>
          <a:p>
            <a:r>
              <a:rPr lang="en-US"/>
              <a:t>Resources</a:t>
            </a:r>
          </a:p>
        </p:txBody>
      </p:sp>
      <p:sp>
        <p:nvSpPr>
          <p:cNvPr id="6" name="Content Placeholder 5">
            <a:extLst>
              <a:ext uri="{FF2B5EF4-FFF2-40B4-BE49-F238E27FC236}">
                <a16:creationId xmlns:a16="http://schemas.microsoft.com/office/drawing/2014/main" id="{FCCD6AE0-28BC-4BE1-A035-94F45F3662DA}"/>
              </a:ext>
            </a:extLst>
          </p:cNvPr>
          <p:cNvSpPr>
            <a:spLocks noGrp="1"/>
          </p:cNvSpPr>
          <p:nvPr>
            <p:ph sz="quarter" idx="4"/>
          </p:nvPr>
        </p:nvSpPr>
        <p:spPr/>
        <p:txBody>
          <a:bodyPr/>
          <a:lstStyle/>
          <a:p>
            <a:pPr marL="305435" indent="-305435">
              <a:buFont typeface="Wingdings" panose="05020102010507070707" pitchFamily="18" charset="2"/>
              <a:buChar char="Ø"/>
            </a:pPr>
            <a:r>
              <a:rPr lang="en-US"/>
              <a:t>For </a:t>
            </a:r>
            <a:r>
              <a:rPr lang="en-US" dirty="0">
                <a:hlinkClick r:id="rId2"/>
              </a:rPr>
              <a:t>Jest</a:t>
            </a:r>
            <a:r>
              <a:rPr lang="en-US"/>
              <a:t> official documentation </a:t>
            </a:r>
            <a:br>
              <a:rPr lang="en-US" dirty="0"/>
            </a:br>
            <a:r>
              <a:rPr lang="en-US" dirty="0">
                <a:ea typeface="+mn-lt"/>
                <a:cs typeface="+mn-lt"/>
                <a:hlinkClick r:id="rId2"/>
              </a:rPr>
              <a:t>https://jestjs.io/docs/api</a:t>
            </a:r>
            <a:endParaRPr lang="en-US" dirty="0">
              <a:ea typeface="+mn-lt"/>
              <a:cs typeface="+mn-lt"/>
            </a:endParaRPr>
          </a:p>
          <a:p>
            <a:pPr marL="305435" indent="-305435">
              <a:buFont typeface="Wingdings" panose="05020102010507070707" pitchFamily="18" charset="2"/>
              <a:buChar char="Ø"/>
            </a:pPr>
            <a:r>
              <a:rPr lang="en-US"/>
              <a:t>For </a:t>
            </a:r>
            <a:r>
              <a:rPr lang="en-US" dirty="0">
                <a:hlinkClick r:id="rId3"/>
              </a:rPr>
              <a:t>React Testing library</a:t>
            </a:r>
            <a:r>
              <a:rPr lang="en-US"/>
              <a:t> official documentation</a:t>
            </a:r>
            <a:br>
              <a:rPr lang="en-US" dirty="0"/>
            </a:br>
            <a:r>
              <a:rPr lang="en-US" dirty="0">
                <a:ea typeface="+mn-lt"/>
                <a:cs typeface="+mn-lt"/>
                <a:hlinkClick r:id="rId3"/>
              </a:rPr>
              <a:t>https://testing-library.com/docs/react-testing-library/intro/</a:t>
            </a:r>
          </a:p>
          <a:p>
            <a:pPr marL="305435" indent="-305435">
              <a:buFont typeface="Wingdings" panose="05020102010507070707" pitchFamily="18" charset="2"/>
              <a:buChar char="Ø"/>
            </a:pPr>
            <a:r>
              <a:rPr lang="en-US">
                <a:ea typeface="+mn-lt"/>
                <a:cs typeface="+mn-lt"/>
              </a:rPr>
              <a:t>For </a:t>
            </a:r>
            <a:r>
              <a:rPr lang="en-US" dirty="0">
                <a:ea typeface="+mn-lt"/>
                <a:cs typeface="+mn-lt"/>
                <a:hlinkClick r:id="rId4"/>
              </a:rPr>
              <a:t>Enzyme</a:t>
            </a:r>
            <a:r>
              <a:rPr lang="en-US">
                <a:ea typeface="+mn-lt"/>
                <a:cs typeface="+mn-lt"/>
              </a:rPr>
              <a:t> official documentation</a:t>
            </a:r>
            <a:br>
              <a:rPr lang="en-US" dirty="0">
                <a:ea typeface="+mn-lt"/>
                <a:cs typeface="+mn-lt"/>
              </a:rPr>
            </a:br>
            <a:r>
              <a:rPr lang="en-US" dirty="0">
                <a:ea typeface="+mn-lt"/>
                <a:cs typeface="+mn-lt"/>
                <a:hlinkClick r:id="rId4"/>
              </a:rPr>
              <a:t>https://enzymejs.github.io/enzyme/docs/api/</a:t>
            </a:r>
            <a:endParaRPr lang="en-US" dirty="0">
              <a:ea typeface="+mn-lt"/>
              <a:cs typeface="+mn-lt"/>
            </a:endParaRPr>
          </a:p>
        </p:txBody>
      </p:sp>
      <p:sp>
        <p:nvSpPr>
          <p:cNvPr id="8" name="TextBox 7">
            <a:extLst>
              <a:ext uri="{FF2B5EF4-FFF2-40B4-BE49-F238E27FC236}">
                <a16:creationId xmlns:a16="http://schemas.microsoft.com/office/drawing/2014/main" id="{4D0938F7-6F33-4481-9783-46FAB8E92A14}"/>
              </a:ext>
            </a:extLst>
          </p:cNvPr>
          <p:cNvSpPr txBox="1"/>
          <p:nvPr/>
        </p:nvSpPr>
        <p:spPr>
          <a:xfrm>
            <a:off x="9453130" y="58648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To be continue.....</a:t>
            </a:r>
          </a:p>
        </p:txBody>
      </p:sp>
    </p:spTree>
    <p:extLst>
      <p:ext uri="{BB962C8B-B14F-4D97-AF65-F5344CB8AC3E}">
        <p14:creationId xmlns:p14="http://schemas.microsoft.com/office/powerpoint/2010/main" val="3820052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9A3-F789-47FA-90E3-62CAD9764872}"/>
              </a:ext>
            </a:extLst>
          </p:cNvPr>
          <p:cNvSpPr>
            <a:spLocks noGrp="1"/>
          </p:cNvSpPr>
          <p:nvPr>
            <p:ph type="title"/>
          </p:nvPr>
        </p:nvSpPr>
        <p:spPr/>
        <p:txBody>
          <a:bodyPr/>
          <a:lstStyle/>
          <a:p>
            <a:r>
              <a:rPr lang="en-US"/>
              <a:t>Introduction to Enzyme</a:t>
            </a:r>
          </a:p>
        </p:txBody>
      </p:sp>
      <p:sp>
        <p:nvSpPr>
          <p:cNvPr id="3" name="Content Placeholder 2">
            <a:extLst>
              <a:ext uri="{FF2B5EF4-FFF2-40B4-BE49-F238E27FC236}">
                <a16:creationId xmlns:a16="http://schemas.microsoft.com/office/drawing/2014/main" id="{DB6DA87E-8C77-4E40-917F-DC39A7492053}"/>
              </a:ext>
            </a:extLst>
          </p:cNvPr>
          <p:cNvSpPr>
            <a:spLocks noGrp="1"/>
          </p:cNvSpPr>
          <p:nvPr>
            <p:ph idx="1"/>
          </p:nvPr>
        </p:nvSpPr>
        <p:spPr/>
        <p:txBody>
          <a:bodyPr vert="horz" lIns="91440" tIns="45720" rIns="91440" bIns="45720" rtlCol="0" anchor="t">
            <a:normAutofit/>
          </a:bodyPr>
          <a:lstStyle/>
          <a:p>
            <a:pPr marL="305435" indent="-305435">
              <a:buFont typeface="Wingdings" panose="05020102010507070707" pitchFamily="18" charset="2"/>
              <a:buChar char="Ø"/>
            </a:pPr>
            <a:r>
              <a:rPr lang="en-US">
                <a:ea typeface="+mn-lt"/>
                <a:cs typeface="+mn-lt"/>
              </a:rPr>
              <a:t>Enzyme is a popular testing library from Airbnb.</a:t>
            </a:r>
          </a:p>
          <a:p>
            <a:pPr marL="305435" indent="-305435">
              <a:buFont typeface="Wingdings" panose="05020102010507070707" pitchFamily="18" charset="2"/>
              <a:buChar char="Ø"/>
            </a:pPr>
            <a:r>
              <a:rPr lang="en-US">
                <a:ea typeface="+mn-lt"/>
                <a:cs typeface="+mn-lt"/>
              </a:rPr>
              <a:t>It provides us with mechanism to test the implementation details of a React component. It can provide us with access to the state, props and children components of a React component while writing test.</a:t>
            </a:r>
          </a:p>
          <a:p>
            <a:pPr marL="305435" indent="-305435">
              <a:buFont typeface="Wingdings" panose="05020102010507070707" pitchFamily="18" charset="2"/>
              <a:buChar char="Ø"/>
            </a:pPr>
            <a:r>
              <a:rPr lang="en-US" i="1">
                <a:ea typeface="+mn-lt"/>
                <a:cs typeface="+mn-lt"/>
              </a:rPr>
              <a:t>Enzyme is a JavaScript Testing utility for React that makes it easier to test your React Components’ output.</a:t>
            </a:r>
          </a:p>
          <a:p>
            <a:pPr marL="305435" indent="-305435">
              <a:buFont typeface="Wingdings" panose="05020102010507070707" pitchFamily="18" charset="2"/>
              <a:buChar char="Ø"/>
            </a:pPr>
            <a:r>
              <a:rPr lang="en-US" i="1">
                <a:ea typeface="+mn-lt"/>
                <a:cs typeface="+mn-lt"/>
              </a:rPr>
              <a:t>You can also manipulate, traverse, and in some ways simulate runtime given the output.</a:t>
            </a:r>
          </a:p>
          <a:p>
            <a:pPr marL="305435" indent="-305435">
              <a:buFont typeface="Wingdings" panose="05020102010507070707" pitchFamily="18" charset="2"/>
              <a:buChar char="Ø"/>
            </a:pPr>
            <a:r>
              <a:rPr lang="en-US">
                <a:ea typeface="+mn-lt"/>
                <a:cs typeface="+mn-lt"/>
              </a:rPr>
              <a:t>it is focused on the implementation details of the component.</a:t>
            </a:r>
            <a:endParaRPr lang="en-US" i="1"/>
          </a:p>
          <a:p>
            <a:pPr marL="0" indent="0">
              <a:buNone/>
            </a:pPr>
            <a:endParaRPr lang="en-US" b="1" i="1"/>
          </a:p>
          <a:p>
            <a:pPr marL="0" indent="0">
              <a:buNone/>
            </a:pPr>
            <a:endParaRPr lang="en-US" b="1" i="1"/>
          </a:p>
        </p:txBody>
      </p:sp>
    </p:spTree>
    <p:extLst>
      <p:ext uri="{BB962C8B-B14F-4D97-AF65-F5344CB8AC3E}">
        <p14:creationId xmlns:p14="http://schemas.microsoft.com/office/powerpoint/2010/main" val="3709693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0429-BCEB-43DC-90BF-5C42E9D1378D}"/>
              </a:ext>
            </a:extLst>
          </p:cNvPr>
          <p:cNvSpPr>
            <a:spLocks noGrp="1"/>
          </p:cNvSpPr>
          <p:nvPr>
            <p:ph type="title"/>
          </p:nvPr>
        </p:nvSpPr>
        <p:spPr/>
        <p:txBody>
          <a:bodyPr/>
          <a:lstStyle/>
          <a:p>
            <a:pPr algn="ctr"/>
            <a:r>
              <a:rPr lang="en-US"/>
              <a:t>React testing library vs Enzyme</a:t>
            </a:r>
          </a:p>
        </p:txBody>
      </p:sp>
      <p:sp>
        <p:nvSpPr>
          <p:cNvPr id="4" name="Content Placeholder 3">
            <a:extLst>
              <a:ext uri="{FF2B5EF4-FFF2-40B4-BE49-F238E27FC236}">
                <a16:creationId xmlns:a16="http://schemas.microsoft.com/office/drawing/2014/main" id="{0352EB32-11D1-4897-BE8C-EF45457162B1}"/>
              </a:ext>
            </a:extLst>
          </p:cNvPr>
          <p:cNvSpPr>
            <a:spLocks noGrp="1"/>
          </p:cNvSpPr>
          <p:nvPr>
            <p:ph sz="half" idx="2"/>
          </p:nvPr>
        </p:nvSpPr>
        <p:spPr>
          <a:xfrm>
            <a:off x="511921" y="2441143"/>
            <a:ext cx="3785973" cy="1701945"/>
          </a:xfrm>
        </p:spPr>
        <p:txBody>
          <a:bodyPr/>
          <a:lstStyle/>
          <a:p>
            <a:pPr marL="305435" indent="-305435">
              <a:buFont typeface="Wingdings" panose="05020102010507070707" pitchFamily="18" charset="2"/>
              <a:buChar char="ü"/>
            </a:pPr>
            <a:r>
              <a:rPr lang="en-US"/>
              <a:t>Conceptual difference </a:t>
            </a:r>
          </a:p>
          <a:p>
            <a:pPr marL="305435" indent="-305435">
              <a:buFont typeface="Wingdings" panose="05020102010507070707" pitchFamily="18" charset="2"/>
              <a:buChar char="ü"/>
            </a:pPr>
            <a:r>
              <a:rPr lang="en-US"/>
              <a:t>Shallow or deep rendering</a:t>
            </a:r>
          </a:p>
          <a:p>
            <a:pPr marL="305435" indent="-305435">
              <a:buFont typeface="Wingdings" panose="05020102010507070707" pitchFamily="18" charset="2"/>
              <a:buChar char="ü"/>
            </a:pPr>
            <a:r>
              <a:rPr lang="en-US"/>
              <a:t>Way of Operations</a:t>
            </a:r>
          </a:p>
          <a:p>
            <a:pPr marL="305435" indent="-305435">
              <a:buFont typeface="Wingdings" panose="05020102010507070707" pitchFamily="18" charset="2"/>
              <a:buChar char="ü"/>
            </a:pPr>
            <a:r>
              <a:rPr lang="en-US"/>
              <a:t>Setup</a:t>
            </a:r>
          </a:p>
          <a:p>
            <a:pPr marL="0" indent="0">
              <a:buNone/>
            </a:pPr>
            <a:endParaRPr lang="en-US"/>
          </a:p>
          <a:p>
            <a:pPr marL="305435" indent="-305435">
              <a:buFont typeface="Wingdings" panose="05020102010507070707" pitchFamily="18" charset="2"/>
              <a:buChar char="ü"/>
            </a:pPr>
            <a:endParaRPr lang="en-US"/>
          </a:p>
        </p:txBody>
      </p:sp>
      <p:sp>
        <p:nvSpPr>
          <p:cNvPr id="11" name="TextBox 10">
            <a:extLst>
              <a:ext uri="{FF2B5EF4-FFF2-40B4-BE49-F238E27FC236}">
                <a16:creationId xmlns:a16="http://schemas.microsoft.com/office/drawing/2014/main" id="{B04B99C3-C1D7-4546-9533-272265D7665D}"/>
              </a:ext>
            </a:extLst>
          </p:cNvPr>
          <p:cNvSpPr txBox="1"/>
          <p:nvPr/>
        </p:nvSpPr>
        <p:spPr>
          <a:xfrm>
            <a:off x="1288473" y="206432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Differences</a:t>
            </a:r>
          </a:p>
        </p:txBody>
      </p:sp>
      <p:sp>
        <p:nvSpPr>
          <p:cNvPr id="12" name="TextBox 11">
            <a:extLst>
              <a:ext uri="{FF2B5EF4-FFF2-40B4-BE49-F238E27FC236}">
                <a16:creationId xmlns:a16="http://schemas.microsoft.com/office/drawing/2014/main" id="{591F4780-BA36-406B-84B3-707BF7F78A2B}"/>
              </a:ext>
            </a:extLst>
          </p:cNvPr>
          <p:cNvSpPr txBox="1"/>
          <p:nvPr/>
        </p:nvSpPr>
        <p:spPr>
          <a:xfrm>
            <a:off x="7620000" y="206432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Conclusion</a:t>
            </a:r>
          </a:p>
        </p:txBody>
      </p:sp>
      <p:sp>
        <p:nvSpPr>
          <p:cNvPr id="14" name="Content Placeholder 3">
            <a:extLst>
              <a:ext uri="{FF2B5EF4-FFF2-40B4-BE49-F238E27FC236}">
                <a16:creationId xmlns:a16="http://schemas.microsoft.com/office/drawing/2014/main" id="{2FCC95E1-FDB9-406E-AB06-8A3531BFAD11}"/>
              </a:ext>
            </a:extLst>
          </p:cNvPr>
          <p:cNvSpPr txBox="1">
            <a:spLocks/>
          </p:cNvSpPr>
          <p:nvPr/>
        </p:nvSpPr>
        <p:spPr>
          <a:xfrm>
            <a:off x="4876103" y="2441143"/>
            <a:ext cx="6071973" cy="1701945"/>
          </a:xfrm>
          <a:prstGeom prst="rect">
            <a:avLst/>
          </a:prstGeom>
        </p:spPr>
        <p:txBody>
          <a:bodyPr vert="horz" lIns="91440" tIns="45720" rIns="91440" bIns="45720" rtlCol="0" anchor="t">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Font typeface="Wingdings" panose="05020102010507070707" pitchFamily="18" charset="2"/>
              <a:buChar char="ü"/>
            </a:pPr>
            <a:r>
              <a:rPr lang="en-US">
                <a:ea typeface="+mn-lt"/>
                <a:cs typeface="+mn-lt"/>
              </a:rPr>
              <a:t>Sometimes, we may need to test the internals of the component when just testing the DOM from user’s perspective may not make sense. In such use cases, it is definitely wise to use Enzyme to do so.</a:t>
            </a:r>
          </a:p>
          <a:p>
            <a:pPr marL="305435" indent="-305435">
              <a:buFont typeface="Wingdings" panose="05020102010507070707" pitchFamily="18" charset="2"/>
              <a:buChar char="ü"/>
            </a:pPr>
            <a:r>
              <a:rPr lang="en-US">
                <a:ea typeface="+mn-lt"/>
                <a:cs typeface="+mn-lt"/>
              </a:rPr>
              <a:t>Sometimes, it may be tempting to test each and everything when just testing the DOM is enough. In such use cases, React Testing Library is a perfect choice.</a:t>
            </a:r>
            <a:endParaRPr lang="en-US"/>
          </a:p>
          <a:p>
            <a:pPr marL="305435" indent="-305435">
              <a:buFont typeface="Wingdings" panose="05020102010507070707" pitchFamily="18" charset="2"/>
              <a:buChar char="ü"/>
            </a:pPr>
            <a:r>
              <a:rPr lang="en-US">
                <a:ea typeface="+mn-lt"/>
                <a:cs typeface="+mn-lt"/>
              </a:rPr>
              <a:t>So, depending on the use cases, we can choose between these two libraries. In my view, it is totally fine to have both of them installed and use it according to their individual use cases.</a:t>
            </a:r>
            <a:endParaRPr lang="en-US"/>
          </a:p>
          <a:p>
            <a:pPr marL="305435" indent="-305435">
              <a:buFont typeface="Wingdings" panose="05020102010507070707" pitchFamily="18" charset="2"/>
              <a:buChar char="ü"/>
            </a:pPr>
            <a:endParaRPr lang="en-US"/>
          </a:p>
          <a:p>
            <a:pPr marL="0" indent="0">
              <a:buFont typeface="Wingdings 2" panose="05020102010507070707" pitchFamily="18" charset="2"/>
              <a:buNone/>
            </a:pPr>
            <a:endParaRPr lang="en-US"/>
          </a:p>
          <a:p>
            <a:pPr marL="305435" indent="-305435">
              <a:buFont typeface="Wingdings" panose="05020102010507070707" pitchFamily="18" charset="2"/>
              <a:buChar char="ü"/>
            </a:pPr>
            <a:endParaRPr lang="en-US"/>
          </a:p>
        </p:txBody>
      </p:sp>
    </p:spTree>
    <p:extLst>
      <p:ext uri="{BB962C8B-B14F-4D97-AF65-F5344CB8AC3E}">
        <p14:creationId xmlns:p14="http://schemas.microsoft.com/office/powerpoint/2010/main" val="4218377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2233-D756-49D2-8E87-87D1EAC1E1ED}"/>
              </a:ext>
            </a:extLst>
          </p:cNvPr>
          <p:cNvSpPr>
            <a:spLocks noGrp="1"/>
          </p:cNvSpPr>
          <p:nvPr>
            <p:ph type="title"/>
          </p:nvPr>
        </p:nvSpPr>
        <p:spPr/>
        <p:txBody>
          <a:bodyPr/>
          <a:lstStyle/>
          <a:p>
            <a:r>
              <a:rPr lang="en-US"/>
              <a:t>Configure enzyme</a:t>
            </a:r>
          </a:p>
        </p:txBody>
      </p:sp>
      <p:sp>
        <p:nvSpPr>
          <p:cNvPr id="3" name="Content Placeholder 2">
            <a:extLst>
              <a:ext uri="{FF2B5EF4-FFF2-40B4-BE49-F238E27FC236}">
                <a16:creationId xmlns:a16="http://schemas.microsoft.com/office/drawing/2014/main" id="{0BCA07F5-9047-440D-AC95-F84B175BE033}"/>
              </a:ext>
            </a:extLst>
          </p:cNvPr>
          <p:cNvSpPr>
            <a:spLocks noGrp="1"/>
          </p:cNvSpPr>
          <p:nvPr>
            <p:ph idx="1"/>
          </p:nvPr>
        </p:nvSpPr>
        <p:spPr/>
        <p:txBody>
          <a:bodyPr vert="horz" lIns="91440" tIns="45720" rIns="91440" bIns="45720" rtlCol="0" anchor="t">
            <a:normAutofit/>
          </a:bodyPr>
          <a:lstStyle/>
          <a:p>
            <a:pPr marL="0" indent="0">
              <a:buNone/>
            </a:pPr>
            <a:endParaRPr lang="en-US">
              <a:ea typeface="+mn-lt"/>
              <a:cs typeface="+mn-lt"/>
            </a:endParaRPr>
          </a:p>
          <a:p>
            <a:pPr marL="0" indent="0">
              <a:buNone/>
            </a:pPr>
            <a:endParaRPr lang="en-US"/>
          </a:p>
        </p:txBody>
      </p:sp>
      <p:sp>
        <p:nvSpPr>
          <p:cNvPr id="4" name="Rectangle: Rounded Corners 3">
            <a:extLst>
              <a:ext uri="{FF2B5EF4-FFF2-40B4-BE49-F238E27FC236}">
                <a16:creationId xmlns:a16="http://schemas.microsoft.com/office/drawing/2014/main" id="{76BA191C-9762-405A-B059-D7B1E63F7032}"/>
              </a:ext>
            </a:extLst>
          </p:cNvPr>
          <p:cNvSpPr/>
          <p:nvPr/>
        </p:nvSpPr>
        <p:spPr>
          <a:xfrm>
            <a:off x="637309" y="2722419"/>
            <a:ext cx="537556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npm</a:t>
            </a:r>
            <a:r>
              <a:rPr lang="en-US"/>
              <a:t> </a:t>
            </a:r>
            <a:r>
              <a:rPr lang="en-US" err="1"/>
              <a:t>i</a:t>
            </a:r>
            <a:r>
              <a:rPr lang="en-US"/>
              <a:t> –D </a:t>
            </a:r>
            <a:r>
              <a:rPr lang="en-US">
                <a:ea typeface="+mn-lt"/>
                <a:cs typeface="+mn-lt"/>
              </a:rPr>
              <a:t>enzyme enzyme-adapter-react-15</a:t>
            </a:r>
            <a:endParaRPr lang="en-US"/>
          </a:p>
        </p:txBody>
      </p:sp>
      <p:sp>
        <p:nvSpPr>
          <p:cNvPr id="5" name="Rectangle: Rounded Corners 4">
            <a:extLst>
              <a:ext uri="{FF2B5EF4-FFF2-40B4-BE49-F238E27FC236}">
                <a16:creationId xmlns:a16="http://schemas.microsoft.com/office/drawing/2014/main" id="{698854FF-A560-49E9-A1AA-785CB91F7470}"/>
              </a:ext>
            </a:extLst>
          </p:cNvPr>
          <p:cNvSpPr/>
          <p:nvPr/>
        </p:nvSpPr>
        <p:spPr>
          <a:xfrm>
            <a:off x="6594763" y="2653146"/>
            <a:ext cx="537556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t>npm</a:t>
            </a:r>
            <a:r>
              <a:rPr lang="en-US"/>
              <a:t> </a:t>
            </a:r>
            <a:r>
              <a:rPr lang="en-US" err="1"/>
              <a:t>i</a:t>
            </a:r>
            <a:r>
              <a:rPr lang="en-US"/>
              <a:t> –D </a:t>
            </a:r>
            <a:r>
              <a:rPr lang="en-US">
                <a:ea typeface="+mn-lt"/>
                <a:cs typeface="+mn-lt"/>
              </a:rPr>
              <a:t>enzyme enzyme-adapter-react-16</a:t>
            </a:r>
            <a:endParaRPr lang="en-US"/>
          </a:p>
        </p:txBody>
      </p:sp>
      <p:sp>
        <p:nvSpPr>
          <p:cNvPr id="6" name="TextBox 5">
            <a:extLst>
              <a:ext uri="{FF2B5EF4-FFF2-40B4-BE49-F238E27FC236}">
                <a16:creationId xmlns:a16="http://schemas.microsoft.com/office/drawing/2014/main" id="{BF3AF0DC-A2E1-45F5-A79D-97AD1C25940A}"/>
              </a:ext>
            </a:extLst>
          </p:cNvPr>
          <p:cNvSpPr txBox="1"/>
          <p:nvPr/>
        </p:nvSpPr>
        <p:spPr>
          <a:xfrm>
            <a:off x="6543675" y="217949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a:t>
            </a:r>
            <a:r>
              <a:rPr lang="en-US" err="1"/>
              <a:t>Reactjs</a:t>
            </a:r>
            <a:r>
              <a:rPr lang="en-US"/>
              <a:t> 16</a:t>
            </a:r>
          </a:p>
        </p:txBody>
      </p:sp>
      <p:sp>
        <p:nvSpPr>
          <p:cNvPr id="7" name="TextBox 6">
            <a:extLst>
              <a:ext uri="{FF2B5EF4-FFF2-40B4-BE49-F238E27FC236}">
                <a16:creationId xmlns:a16="http://schemas.microsoft.com/office/drawing/2014/main" id="{7A066F75-CD0A-4D84-910A-A9D7829F2F21}"/>
              </a:ext>
            </a:extLst>
          </p:cNvPr>
          <p:cNvSpPr txBox="1"/>
          <p:nvPr/>
        </p:nvSpPr>
        <p:spPr>
          <a:xfrm>
            <a:off x="576695" y="428971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a:t>
            </a:r>
            <a:r>
              <a:rPr lang="en-US" err="1"/>
              <a:t>Reactjs</a:t>
            </a:r>
            <a:r>
              <a:rPr lang="en-US"/>
              <a:t> 17</a:t>
            </a:r>
          </a:p>
        </p:txBody>
      </p:sp>
      <p:sp>
        <p:nvSpPr>
          <p:cNvPr id="10" name="Rectangle: Rounded Corners 9">
            <a:extLst>
              <a:ext uri="{FF2B5EF4-FFF2-40B4-BE49-F238E27FC236}">
                <a16:creationId xmlns:a16="http://schemas.microsoft.com/office/drawing/2014/main" id="{703E5D04-3EC3-4BE4-A395-304ACDBDDE5C}"/>
              </a:ext>
            </a:extLst>
          </p:cNvPr>
          <p:cNvSpPr/>
          <p:nvPr/>
        </p:nvSpPr>
        <p:spPr>
          <a:xfrm>
            <a:off x="637308" y="4939145"/>
            <a:ext cx="6095999" cy="928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t>npm</a:t>
            </a:r>
            <a:r>
              <a:rPr lang="en-US"/>
              <a:t> </a:t>
            </a:r>
            <a:r>
              <a:rPr lang="en-US" err="1"/>
              <a:t>i</a:t>
            </a:r>
            <a:r>
              <a:rPr lang="en-US"/>
              <a:t> –D </a:t>
            </a:r>
            <a:r>
              <a:rPr lang="en-US">
                <a:ea typeface="+mn-lt"/>
                <a:cs typeface="+mn-lt"/>
              </a:rPr>
              <a:t>enzyme @wojtekmaj/enzyme-adapter-react-17</a:t>
            </a:r>
          </a:p>
          <a:p>
            <a:pPr algn="ctr"/>
            <a:endParaRPr lang="en-US"/>
          </a:p>
        </p:txBody>
      </p:sp>
      <p:sp>
        <p:nvSpPr>
          <p:cNvPr id="11" name="TextBox 10">
            <a:extLst>
              <a:ext uri="{FF2B5EF4-FFF2-40B4-BE49-F238E27FC236}">
                <a16:creationId xmlns:a16="http://schemas.microsoft.com/office/drawing/2014/main" id="{8826B097-53C8-4A6F-9CD6-66AE27DFC6AB}"/>
              </a:ext>
            </a:extLst>
          </p:cNvPr>
          <p:cNvSpPr txBox="1"/>
          <p:nvPr/>
        </p:nvSpPr>
        <p:spPr>
          <a:xfrm>
            <a:off x="641638" y="217949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a:t>
            </a:r>
            <a:r>
              <a:rPr lang="en-US" err="1"/>
              <a:t>Reactjs</a:t>
            </a:r>
            <a:r>
              <a:rPr lang="en-US"/>
              <a:t> 15</a:t>
            </a:r>
          </a:p>
        </p:txBody>
      </p:sp>
    </p:spTree>
    <p:extLst>
      <p:ext uri="{BB962C8B-B14F-4D97-AF65-F5344CB8AC3E}">
        <p14:creationId xmlns:p14="http://schemas.microsoft.com/office/powerpoint/2010/main" val="2842830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597D-6D6B-43D3-9B51-48866CFE998B}"/>
              </a:ext>
            </a:extLst>
          </p:cNvPr>
          <p:cNvSpPr>
            <a:spLocks noGrp="1"/>
          </p:cNvSpPr>
          <p:nvPr>
            <p:ph type="title"/>
          </p:nvPr>
        </p:nvSpPr>
        <p:spPr/>
        <p:txBody>
          <a:bodyPr/>
          <a:lstStyle/>
          <a:p>
            <a:pPr algn="ctr"/>
            <a:r>
              <a:rPr lang="en-US" b="1">
                <a:cs typeface="Calibri Light"/>
              </a:rPr>
              <a:t>What is Testing?</a:t>
            </a:r>
          </a:p>
        </p:txBody>
      </p:sp>
      <p:sp>
        <p:nvSpPr>
          <p:cNvPr id="3" name="Content Placeholder 2">
            <a:extLst>
              <a:ext uri="{FF2B5EF4-FFF2-40B4-BE49-F238E27FC236}">
                <a16:creationId xmlns:a16="http://schemas.microsoft.com/office/drawing/2014/main" id="{B6EECAA6-D1E2-44B7-B84A-15068FCB6AB3}"/>
              </a:ext>
            </a:extLst>
          </p:cNvPr>
          <p:cNvSpPr>
            <a:spLocks noGrp="1"/>
          </p:cNvSpPr>
          <p:nvPr>
            <p:ph idx="1"/>
          </p:nvPr>
        </p:nvSpPr>
        <p:spPr>
          <a:xfrm>
            <a:off x="838200" y="1523701"/>
            <a:ext cx="10515600" cy="5328998"/>
          </a:xfrm>
        </p:spPr>
        <p:txBody>
          <a:bodyPr vert="horz" lIns="91440" tIns="45720" rIns="91440" bIns="45720" rtlCol="0" anchor="t">
            <a:normAutofit/>
          </a:bodyPr>
          <a:lstStyle/>
          <a:p>
            <a:pPr marL="0" indent="0">
              <a:buNone/>
            </a:pPr>
            <a:endParaRPr lang="en-US">
              <a:cs typeface="Calibri" panose="020F0502020204030204"/>
            </a:endParaRPr>
          </a:p>
        </p:txBody>
      </p:sp>
      <p:sp>
        <p:nvSpPr>
          <p:cNvPr id="4" name="Rectangle: Rounded Corners 3">
            <a:extLst>
              <a:ext uri="{FF2B5EF4-FFF2-40B4-BE49-F238E27FC236}">
                <a16:creationId xmlns:a16="http://schemas.microsoft.com/office/drawing/2014/main" id="{81834269-B0E2-4559-945C-6AA765EAE462}"/>
              </a:ext>
            </a:extLst>
          </p:cNvPr>
          <p:cNvSpPr/>
          <p:nvPr/>
        </p:nvSpPr>
        <p:spPr>
          <a:xfrm>
            <a:off x="1397480" y="2022894"/>
            <a:ext cx="3867508" cy="920150"/>
          </a:xfrm>
          <a:prstGeom prst="roundRect">
            <a:avLst/>
          </a:prstGeom>
          <a:solidFill>
            <a:srgbClr val="D437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Manual Testing</a:t>
            </a:r>
          </a:p>
        </p:txBody>
      </p:sp>
      <p:sp>
        <p:nvSpPr>
          <p:cNvPr id="5" name="Rectangle: Rounded Corners 4">
            <a:extLst>
              <a:ext uri="{FF2B5EF4-FFF2-40B4-BE49-F238E27FC236}">
                <a16:creationId xmlns:a16="http://schemas.microsoft.com/office/drawing/2014/main" id="{442D2190-ACB4-4A42-AD81-4F109F863C0B}"/>
              </a:ext>
            </a:extLst>
          </p:cNvPr>
          <p:cNvSpPr/>
          <p:nvPr/>
        </p:nvSpPr>
        <p:spPr>
          <a:xfrm>
            <a:off x="6573328" y="2066026"/>
            <a:ext cx="3853131" cy="9201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Automated Testing</a:t>
            </a:r>
          </a:p>
        </p:txBody>
      </p:sp>
      <p:sp>
        <p:nvSpPr>
          <p:cNvPr id="6" name="Rectangle: Rounded Corners 5">
            <a:extLst>
              <a:ext uri="{FF2B5EF4-FFF2-40B4-BE49-F238E27FC236}">
                <a16:creationId xmlns:a16="http://schemas.microsoft.com/office/drawing/2014/main" id="{396691E9-A6E8-406E-BCE6-BBADA4380CE3}"/>
              </a:ext>
            </a:extLst>
          </p:cNvPr>
          <p:cNvSpPr/>
          <p:nvPr/>
        </p:nvSpPr>
        <p:spPr>
          <a:xfrm>
            <a:off x="1410958" y="3143430"/>
            <a:ext cx="3853131" cy="9201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Calibri"/>
              </a:rPr>
              <a:t>Write Code &lt;&gt; Preview &amp; Test in Browser</a:t>
            </a:r>
          </a:p>
        </p:txBody>
      </p:sp>
      <p:sp>
        <p:nvSpPr>
          <p:cNvPr id="7" name="Rectangle: Rounded Corners 6">
            <a:extLst>
              <a:ext uri="{FF2B5EF4-FFF2-40B4-BE49-F238E27FC236}">
                <a16:creationId xmlns:a16="http://schemas.microsoft.com/office/drawing/2014/main" id="{026BE573-3E6B-40BB-9228-5707BCB70A0C}"/>
              </a:ext>
            </a:extLst>
          </p:cNvPr>
          <p:cNvSpPr/>
          <p:nvPr/>
        </p:nvSpPr>
        <p:spPr>
          <a:xfrm>
            <a:off x="1410957" y="4207354"/>
            <a:ext cx="3853131" cy="9201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cs typeface="Calibri"/>
              </a:rPr>
              <a:t>Very Important: </a:t>
            </a:r>
            <a:r>
              <a:rPr lang="en-US">
                <a:solidFill>
                  <a:schemeClr val="bg1"/>
                </a:solidFill>
                <a:cs typeface="Calibri"/>
              </a:rPr>
              <a:t>You see what your users will see</a:t>
            </a:r>
          </a:p>
        </p:txBody>
      </p:sp>
      <p:sp>
        <p:nvSpPr>
          <p:cNvPr id="8" name="Rectangle: Rounded Corners 7">
            <a:extLst>
              <a:ext uri="{FF2B5EF4-FFF2-40B4-BE49-F238E27FC236}">
                <a16:creationId xmlns:a16="http://schemas.microsoft.com/office/drawing/2014/main" id="{64747E92-E82C-4B6E-813E-302F5F2CDCA0}"/>
              </a:ext>
            </a:extLst>
          </p:cNvPr>
          <p:cNvSpPr/>
          <p:nvPr/>
        </p:nvSpPr>
        <p:spPr>
          <a:xfrm>
            <a:off x="1410958" y="5645091"/>
            <a:ext cx="3853131" cy="92015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0000"/>
                </a:solidFill>
                <a:cs typeface="Calibri"/>
              </a:rPr>
              <a:t>Error-Prone: It's hard to test all possible combinations and scenarios.</a:t>
            </a:r>
          </a:p>
        </p:txBody>
      </p:sp>
      <p:sp>
        <p:nvSpPr>
          <p:cNvPr id="9" name="Arrow: Down 8">
            <a:extLst>
              <a:ext uri="{FF2B5EF4-FFF2-40B4-BE49-F238E27FC236}">
                <a16:creationId xmlns:a16="http://schemas.microsoft.com/office/drawing/2014/main" id="{3F9FBC91-CEE1-4FD9-AD8E-CD97D829F2B6}"/>
              </a:ext>
            </a:extLst>
          </p:cNvPr>
          <p:cNvSpPr/>
          <p:nvPr/>
        </p:nvSpPr>
        <p:spPr>
          <a:xfrm>
            <a:off x="3048302" y="5123357"/>
            <a:ext cx="589471" cy="517585"/>
          </a:xfrm>
          <a:prstGeom prst="downArrow">
            <a:avLst/>
          </a:prstGeom>
          <a:solidFill>
            <a:srgbClr val="D437A2">
              <a:alpha val="9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225A5CE-C84E-4EBF-BF82-6A5F551DDEE7}"/>
              </a:ext>
            </a:extLst>
          </p:cNvPr>
          <p:cNvSpPr/>
          <p:nvPr/>
        </p:nvSpPr>
        <p:spPr>
          <a:xfrm>
            <a:off x="6572429" y="3200939"/>
            <a:ext cx="3853131" cy="920150"/>
          </a:xfrm>
          <a:prstGeom prst="roundRect">
            <a:avLst/>
          </a:prstGeom>
          <a:solidFill>
            <a:schemeClr val="accent1">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cs typeface="Calibri"/>
              </a:rPr>
              <a:t>Write Code that test your code</a:t>
            </a:r>
          </a:p>
        </p:txBody>
      </p:sp>
      <p:sp>
        <p:nvSpPr>
          <p:cNvPr id="11" name="Rectangle: Rounded Corners 10">
            <a:extLst>
              <a:ext uri="{FF2B5EF4-FFF2-40B4-BE49-F238E27FC236}">
                <a16:creationId xmlns:a16="http://schemas.microsoft.com/office/drawing/2014/main" id="{D61B32FA-27D5-4F1B-A8DD-6AC34A1DE567}"/>
              </a:ext>
            </a:extLst>
          </p:cNvPr>
          <p:cNvSpPr/>
          <p:nvPr/>
        </p:nvSpPr>
        <p:spPr>
          <a:xfrm>
            <a:off x="6572429" y="4264864"/>
            <a:ext cx="3853131" cy="920150"/>
          </a:xfrm>
          <a:prstGeom prst="roundRect">
            <a:avLst/>
          </a:prstGeom>
          <a:solidFill>
            <a:schemeClr val="accent1">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cs typeface="Calibri"/>
              </a:rPr>
              <a:t>You test the individual building blocks of your app</a:t>
            </a:r>
          </a:p>
        </p:txBody>
      </p:sp>
      <p:sp>
        <p:nvSpPr>
          <p:cNvPr id="13" name="Arrow: Down 12">
            <a:extLst>
              <a:ext uri="{FF2B5EF4-FFF2-40B4-BE49-F238E27FC236}">
                <a16:creationId xmlns:a16="http://schemas.microsoft.com/office/drawing/2014/main" id="{1BA36BB1-034E-4E06-B7C7-DE67D1C2B6AB}"/>
              </a:ext>
            </a:extLst>
          </p:cNvPr>
          <p:cNvSpPr/>
          <p:nvPr/>
        </p:nvSpPr>
        <p:spPr>
          <a:xfrm>
            <a:off x="8209773" y="5180866"/>
            <a:ext cx="589471" cy="51758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BDEE5B5E-FAEE-4A12-835A-38C9BD419B4B}"/>
              </a:ext>
            </a:extLst>
          </p:cNvPr>
          <p:cNvSpPr/>
          <p:nvPr/>
        </p:nvSpPr>
        <p:spPr>
          <a:xfrm>
            <a:off x="6572428" y="5645089"/>
            <a:ext cx="3853131" cy="920150"/>
          </a:xfrm>
          <a:prstGeom prst="roundRect">
            <a:avLst/>
          </a:prstGeom>
          <a:solidFill>
            <a:schemeClr val="accent1">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cs typeface="Calibri"/>
              </a:rPr>
              <a:t>Very technical but allows you to test ALL building blocks at once</a:t>
            </a:r>
            <a:endParaRPr lang="en-US">
              <a:solidFill>
                <a:srgbClr val="FFFFFF"/>
              </a:solidFill>
            </a:endParaRPr>
          </a:p>
        </p:txBody>
      </p:sp>
    </p:spTree>
    <p:extLst>
      <p:ext uri="{BB962C8B-B14F-4D97-AF65-F5344CB8AC3E}">
        <p14:creationId xmlns:p14="http://schemas.microsoft.com/office/powerpoint/2010/main" val="2673225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73FF-6B5A-44D1-9DDC-D56F2D6A38DC}"/>
              </a:ext>
            </a:extLst>
          </p:cNvPr>
          <p:cNvSpPr>
            <a:spLocks noGrp="1"/>
          </p:cNvSpPr>
          <p:nvPr>
            <p:ph type="title"/>
          </p:nvPr>
        </p:nvSpPr>
        <p:spPr/>
        <p:txBody>
          <a:bodyPr/>
          <a:lstStyle/>
          <a:p>
            <a:pPr algn="ctr"/>
            <a:r>
              <a:rPr lang="en-US" b="1">
                <a:cs typeface="Calibri Light"/>
              </a:rPr>
              <a:t>Different Kinds of automated tests</a:t>
            </a:r>
          </a:p>
        </p:txBody>
      </p:sp>
      <p:graphicFrame>
        <p:nvGraphicFramePr>
          <p:cNvPr id="6" name="Content Placeholder 2">
            <a:extLst>
              <a:ext uri="{FF2B5EF4-FFF2-40B4-BE49-F238E27FC236}">
                <a16:creationId xmlns:a16="http://schemas.microsoft.com/office/drawing/2014/main" id="{22C4B275-96C4-4637-A373-A2666A77A5E1}"/>
              </a:ext>
            </a:extLst>
          </p:cNvPr>
          <p:cNvGraphicFramePr>
            <a:graphicFrameLocks noGrp="1"/>
          </p:cNvGraphicFramePr>
          <p:nvPr>
            <p:ph idx="1"/>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597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0407-4FD0-4A20-8EF8-7E4ECB3DA358}"/>
              </a:ext>
            </a:extLst>
          </p:cNvPr>
          <p:cNvSpPr>
            <a:spLocks noGrp="1"/>
          </p:cNvSpPr>
          <p:nvPr>
            <p:ph type="title"/>
          </p:nvPr>
        </p:nvSpPr>
        <p:spPr>
          <a:xfrm>
            <a:off x="581192" y="702156"/>
            <a:ext cx="11029616" cy="1013800"/>
          </a:xfrm>
        </p:spPr>
        <p:txBody>
          <a:bodyPr>
            <a:normAutofit/>
          </a:bodyPr>
          <a:lstStyle/>
          <a:p>
            <a:r>
              <a:rPr lang="en-US" b="1">
                <a:solidFill>
                  <a:srgbClr val="FFFEFF"/>
                </a:solidFill>
                <a:cs typeface="Calibri Light"/>
              </a:rPr>
              <a:t>Unit Test</a:t>
            </a:r>
          </a:p>
        </p:txBody>
      </p:sp>
      <p:graphicFrame>
        <p:nvGraphicFramePr>
          <p:cNvPr id="20" name="Content Placeholder 2">
            <a:extLst>
              <a:ext uri="{FF2B5EF4-FFF2-40B4-BE49-F238E27FC236}">
                <a16:creationId xmlns:a16="http://schemas.microsoft.com/office/drawing/2014/main" id="{DC14B271-15E2-44AF-AF81-FB03A3145478}"/>
              </a:ext>
            </a:extLst>
          </p:cNvPr>
          <p:cNvGraphicFramePr>
            <a:graphicFrameLocks noGrp="1"/>
          </p:cNvGraphicFramePr>
          <p:nvPr>
            <p:ph idx="1"/>
            <p:extLst>
              <p:ext uri="{D42A27DB-BD31-4B8C-83A1-F6EECF244321}">
                <p14:modId xmlns:p14="http://schemas.microsoft.com/office/powerpoint/2010/main" val="321242206"/>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4446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D967-D400-46BC-8C24-45E50F4D8B6E}"/>
              </a:ext>
            </a:extLst>
          </p:cNvPr>
          <p:cNvSpPr>
            <a:spLocks noGrp="1"/>
          </p:cNvSpPr>
          <p:nvPr>
            <p:ph type="title"/>
          </p:nvPr>
        </p:nvSpPr>
        <p:spPr>
          <a:xfrm>
            <a:off x="581192" y="702156"/>
            <a:ext cx="11029616" cy="1013800"/>
          </a:xfrm>
        </p:spPr>
        <p:txBody>
          <a:bodyPr>
            <a:normAutofit/>
          </a:bodyPr>
          <a:lstStyle/>
          <a:p>
            <a:r>
              <a:rPr lang="en-US" b="1">
                <a:solidFill>
                  <a:srgbClr val="FFFEFF"/>
                </a:solidFill>
                <a:cs typeface="Calibri Light"/>
              </a:rPr>
              <a:t>Component Test</a:t>
            </a:r>
            <a:endParaRPr lang="en-US">
              <a:solidFill>
                <a:srgbClr val="FFFEFF"/>
              </a:solidFill>
            </a:endParaRPr>
          </a:p>
        </p:txBody>
      </p:sp>
      <p:graphicFrame>
        <p:nvGraphicFramePr>
          <p:cNvPr id="8" name="Content Placeholder 2">
            <a:extLst>
              <a:ext uri="{FF2B5EF4-FFF2-40B4-BE49-F238E27FC236}">
                <a16:creationId xmlns:a16="http://schemas.microsoft.com/office/drawing/2014/main" id="{9D4B6837-BFB6-4D91-8053-0ABA5994471B}"/>
              </a:ext>
            </a:extLst>
          </p:cNvPr>
          <p:cNvGraphicFramePr>
            <a:graphicFrameLocks noGrp="1"/>
          </p:cNvGraphicFramePr>
          <p:nvPr>
            <p:ph idx="1"/>
            <p:extLst>
              <p:ext uri="{D42A27DB-BD31-4B8C-83A1-F6EECF244321}">
                <p14:modId xmlns:p14="http://schemas.microsoft.com/office/powerpoint/2010/main" val="103266572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681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3329-F898-47DC-A559-C2448821476F}"/>
              </a:ext>
            </a:extLst>
          </p:cNvPr>
          <p:cNvSpPr>
            <a:spLocks noGrp="1"/>
          </p:cNvSpPr>
          <p:nvPr>
            <p:ph type="title"/>
          </p:nvPr>
        </p:nvSpPr>
        <p:spPr>
          <a:xfrm>
            <a:off x="581192" y="702156"/>
            <a:ext cx="11029616" cy="1013800"/>
          </a:xfrm>
        </p:spPr>
        <p:txBody>
          <a:bodyPr>
            <a:normAutofit/>
          </a:bodyPr>
          <a:lstStyle/>
          <a:p>
            <a:r>
              <a:rPr lang="en-US" b="1">
                <a:solidFill>
                  <a:srgbClr val="FFFEFF"/>
                </a:solidFill>
                <a:cs typeface="Calibri Light"/>
              </a:rPr>
              <a:t>Snapshot Test</a:t>
            </a:r>
          </a:p>
        </p:txBody>
      </p:sp>
      <p:graphicFrame>
        <p:nvGraphicFramePr>
          <p:cNvPr id="5" name="Content Placeholder 2">
            <a:extLst>
              <a:ext uri="{FF2B5EF4-FFF2-40B4-BE49-F238E27FC236}">
                <a16:creationId xmlns:a16="http://schemas.microsoft.com/office/drawing/2014/main" id="{2AB8926B-C494-4710-AA68-D0A5428480A5}"/>
              </a:ext>
            </a:extLst>
          </p:cNvPr>
          <p:cNvGraphicFramePr>
            <a:graphicFrameLocks noGrp="1"/>
          </p:cNvGraphicFramePr>
          <p:nvPr>
            <p:ph idx="1"/>
            <p:extLst>
              <p:ext uri="{D42A27DB-BD31-4B8C-83A1-F6EECF244321}">
                <p14:modId xmlns:p14="http://schemas.microsoft.com/office/powerpoint/2010/main" val="1538190314"/>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3686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4AA5-128D-4882-953A-C94E2F727B78}"/>
              </a:ext>
            </a:extLst>
          </p:cNvPr>
          <p:cNvSpPr>
            <a:spLocks noGrp="1"/>
          </p:cNvSpPr>
          <p:nvPr>
            <p:ph type="title"/>
          </p:nvPr>
        </p:nvSpPr>
        <p:spPr/>
        <p:txBody>
          <a:bodyPr/>
          <a:lstStyle/>
          <a:p>
            <a:r>
              <a:rPr lang="en-US"/>
              <a:t>Required tools and setup</a:t>
            </a:r>
          </a:p>
        </p:txBody>
      </p:sp>
      <p:sp>
        <p:nvSpPr>
          <p:cNvPr id="3" name="Content Placeholder 2">
            <a:extLst>
              <a:ext uri="{FF2B5EF4-FFF2-40B4-BE49-F238E27FC236}">
                <a16:creationId xmlns:a16="http://schemas.microsoft.com/office/drawing/2014/main" id="{B83241C5-7A02-4780-990D-16EAF7E9A3A8}"/>
              </a:ext>
            </a:extLst>
          </p:cNvPr>
          <p:cNvSpPr>
            <a:spLocks noGrp="1"/>
          </p:cNvSpPr>
          <p:nvPr>
            <p:ph idx="1"/>
          </p:nvPr>
        </p:nvSpPr>
        <p:spPr>
          <a:xfrm>
            <a:off x="581192" y="2180496"/>
            <a:ext cx="11029615" cy="4095246"/>
          </a:xfrm>
        </p:spPr>
        <p:txBody>
          <a:bodyPr vert="horz" lIns="91440" tIns="45720" rIns="91440" bIns="45720" rtlCol="0" anchor="t">
            <a:normAutofit/>
          </a:bodyPr>
          <a:lstStyle/>
          <a:p>
            <a:pPr marL="0" indent="0">
              <a:buNone/>
            </a:pPr>
            <a:endParaRPr lang="en-US"/>
          </a:p>
        </p:txBody>
      </p:sp>
      <p:sp>
        <p:nvSpPr>
          <p:cNvPr id="5" name="Rectangle: Rounded Corners 4">
            <a:extLst>
              <a:ext uri="{FF2B5EF4-FFF2-40B4-BE49-F238E27FC236}">
                <a16:creationId xmlns:a16="http://schemas.microsoft.com/office/drawing/2014/main" id="{B6F87400-FAE9-48F2-84CA-7A9D33DBA38A}"/>
              </a:ext>
            </a:extLst>
          </p:cNvPr>
          <p:cNvSpPr/>
          <p:nvPr/>
        </p:nvSpPr>
        <p:spPr>
          <a:xfrm>
            <a:off x="635480" y="2181045"/>
            <a:ext cx="3867508" cy="934527"/>
          </a:xfrm>
          <a:prstGeom prst="roundRect">
            <a:avLst/>
          </a:prstGeom>
          <a:solidFill>
            <a:srgbClr val="D437A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We need a tool for running our tests and asserting the results</a:t>
            </a:r>
          </a:p>
        </p:txBody>
      </p:sp>
      <p:sp>
        <p:nvSpPr>
          <p:cNvPr id="7" name="Rectangle: Rounded Corners 6">
            <a:extLst>
              <a:ext uri="{FF2B5EF4-FFF2-40B4-BE49-F238E27FC236}">
                <a16:creationId xmlns:a16="http://schemas.microsoft.com/office/drawing/2014/main" id="{F95291AA-04EB-4FA6-BB18-2D0C0DCC05E4}"/>
              </a:ext>
            </a:extLst>
          </p:cNvPr>
          <p:cNvSpPr/>
          <p:nvPr/>
        </p:nvSpPr>
        <p:spPr>
          <a:xfrm>
            <a:off x="7249064" y="2181046"/>
            <a:ext cx="3867508" cy="93452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We need a tool for "Simulating" (rendering) our React app / component</a:t>
            </a:r>
          </a:p>
        </p:txBody>
      </p:sp>
      <p:sp>
        <p:nvSpPr>
          <p:cNvPr id="8" name="Arrow: Down 7">
            <a:extLst>
              <a:ext uri="{FF2B5EF4-FFF2-40B4-BE49-F238E27FC236}">
                <a16:creationId xmlns:a16="http://schemas.microsoft.com/office/drawing/2014/main" id="{984CE353-73C3-443E-88A1-CF711548D34E}"/>
              </a:ext>
            </a:extLst>
          </p:cNvPr>
          <p:cNvSpPr/>
          <p:nvPr/>
        </p:nvSpPr>
        <p:spPr>
          <a:xfrm>
            <a:off x="2187457" y="3212966"/>
            <a:ext cx="488830" cy="805132"/>
          </a:xfrm>
          <a:prstGeom prst="downArrow">
            <a:avLst/>
          </a:prstGeom>
          <a:solidFill>
            <a:srgbClr val="B5488F">
              <a:alpha val="6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76FEA90-417A-47BC-82F1-E661F517B3E5}"/>
              </a:ext>
            </a:extLst>
          </p:cNvPr>
          <p:cNvSpPr/>
          <p:nvPr/>
        </p:nvSpPr>
        <p:spPr>
          <a:xfrm>
            <a:off x="8772287" y="3212965"/>
            <a:ext cx="474453" cy="848264"/>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lus Sign 10">
            <a:extLst>
              <a:ext uri="{FF2B5EF4-FFF2-40B4-BE49-F238E27FC236}">
                <a16:creationId xmlns:a16="http://schemas.microsoft.com/office/drawing/2014/main" id="{6F464968-7059-46DC-A435-92CE0CF002ED}"/>
              </a:ext>
            </a:extLst>
          </p:cNvPr>
          <p:cNvSpPr/>
          <p:nvPr/>
        </p:nvSpPr>
        <p:spPr>
          <a:xfrm>
            <a:off x="5421342" y="2121739"/>
            <a:ext cx="920150" cy="920150"/>
          </a:xfrm>
          <a:prstGeom prst="math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EDFC09D-FACD-4F69-8867-A56F33A40D1A}"/>
              </a:ext>
            </a:extLst>
          </p:cNvPr>
          <p:cNvSpPr/>
          <p:nvPr/>
        </p:nvSpPr>
        <p:spPr>
          <a:xfrm>
            <a:off x="1268083" y="4064479"/>
            <a:ext cx="2314753" cy="733244"/>
          </a:xfrm>
          <a:prstGeom prst="roundRect">
            <a:avLst/>
          </a:prstGeom>
          <a:solidFill>
            <a:srgbClr val="D437A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Jest</a:t>
            </a:r>
            <a:endParaRPr lang="en-US"/>
          </a:p>
        </p:txBody>
      </p:sp>
      <p:sp>
        <p:nvSpPr>
          <p:cNvPr id="14" name="Rectangle: Rounded Corners 13">
            <a:extLst>
              <a:ext uri="{FF2B5EF4-FFF2-40B4-BE49-F238E27FC236}">
                <a16:creationId xmlns:a16="http://schemas.microsoft.com/office/drawing/2014/main" id="{4519A04E-BD5D-4B12-952C-7D2A9C1CFDEF}"/>
              </a:ext>
            </a:extLst>
          </p:cNvPr>
          <p:cNvSpPr/>
          <p:nvPr/>
        </p:nvSpPr>
        <p:spPr>
          <a:xfrm>
            <a:off x="7953554" y="4064478"/>
            <a:ext cx="2357885" cy="73324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React Testing Library</a:t>
            </a:r>
          </a:p>
        </p:txBody>
      </p:sp>
      <p:sp>
        <p:nvSpPr>
          <p:cNvPr id="15" name="Rectangle: Rounded Corners 14">
            <a:extLst>
              <a:ext uri="{FF2B5EF4-FFF2-40B4-BE49-F238E27FC236}">
                <a16:creationId xmlns:a16="http://schemas.microsoft.com/office/drawing/2014/main" id="{1B0BE524-91FC-4113-87E6-52A24F41C24F}"/>
              </a:ext>
            </a:extLst>
          </p:cNvPr>
          <p:cNvSpPr/>
          <p:nvPr/>
        </p:nvSpPr>
        <p:spPr>
          <a:xfrm>
            <a:off x="2375139" y="4984629"/>
            <a:ext cx="7016149" cy="93452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Both tools are already set up for you when using create-react-app</a:t>
            </a:r>
          </a:p>
        </p:txBody>
      </p:sp>
      <p:sp>
        <p:nvSpPr>
          <p:cNvPr id="16" name="Arrow: Right 15">
            <a:extLst>
              <a:ext uri="{FF2B5EF4-FFF2-40B4-BE49-F238E27FC236}">
                <a16:creationId xmlns:a16="http://schemas.microsoft.com/office/drawing/2014/main" id="{B286BE26-6524-4735-8389-2A7EF4549B95}"/>
              </a:ext>
            </a:extLst>
          </p:cNvPr>
          <p:cNvSpPr/>
          <p:nvPr/>
        </p:nvSpPr>
        <p:spPr>
          <a:xfrm>
            <a:off x="1348402" y="5211196"/>
            <a:ext cx="977660" cy="48883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Left 16">
            <a:extLst>
              <a:ext uri="{FF2B5EF4-FFF2-40B4-BE49-F238E27FC236}">
                <a16:creationId xmlns:a16="http://schemas.microsoft.com/office/drawing/2014/main" id="{CF918E71-A2F2-494C-B9A8-3A6B20FED63C}"/>
              </a:ext>
            </a:extLst>
          </p:cNvPr>
          <p:cNvSpPr/>
          <p:nvPr/>
        </p:nvSpPr>
        <p:spPr>
          <a:xfrm>
            <a:off x="9485088" y="5152788"/>
            <a:ext cx="977660" cy="488830"/>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2212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3AD4-DC98-4C55-AD22-F363FE9DE670}"/>
              </a:ext>
            </a:extLst>
          </p:cNvPr>
          <p:cNvSpPr>
            <a:spLocks noGrp="1"/>
          </p:cNvSpPr>
          <p:nvPr>
            <p:ph type="title"/>
          </p:nvPr>
        </p:nvSpPr>
        <p:spPr/>
        <p:txBody>
          <a:bodyPr/>
          <a:lstStyle/>
          <a:p>
            <a:r>
              <a:rPr lang="en-US"/>
              <a:t>Writing tests- three "a"</a:t>
            </a:r>
          </a:p>
        </p:txBody>
      </p:sp>
      <p:sp>
        <p:nvSpPr>
          <p:cNvPr id="3" name="Content Placeholder 2">
            <a:extLst>
              <a:ext uri="{FF2B5EF4-FFF2-40B4-BE49-F238E27FC236}">
                <a16:creationId xmlns:a16="http://schemas.microsoft.com/office/drawing/2014/main" id="{7147B7B5-A2A0-43F8-8C63-61079E88FC90}"/>
              </a:ext>
            </a:extLst>
          </p:cNvPr>
          <p:cNvSpPr>
            <a:spLocks noGrp="1"/>
          </p:cNvSpPr>
          <p:nvPr>
            <p:ph idx="1"/>
          </p:nvPr>
        </p:nvSpPr>
        <p:spPr/>
        <p:txBody>
          <a:bodyPr vert="horz" lIns="91440" tIns="45720" rIns="91440" bIns="45720" rtlCol="0" anchor="t">
            <a:normAutofit/>
          </a:bodyPr>
          <a:lstStyle/>
          <a:p>
            <a:pPr marL="0" indent="0">
              <a:buNone/>
            </a:pPr>
            <a:endParaRPr lang="en-US"/>
          </a:p>
        </p:txBody>
      </p:sp>
      <p:sp>
        <p:nvSpPr>
          <p:cNvPr id="5" name="Rectangle: Rounded Corners 4">
            <a:extLst>
              <a:ext uri="{FF2B5EF4-FFF2-40B4-BE49-F238E27FC236}">
                <a16:creationId xmlns:a16="http://schemas.microsoft.com/office/drawing/2014/main" id="{14F9B0E4-9C29-409D-A265-E01247F452AE}"/>
              </a:ext>
            </a:extLst>
          </p:cNvPr>
          <p:cNvSpPr/>
          <p:nvPr/>
        </p:nvSpPr>
        <p:spPr>
          <a:xfrm>
            <a:off x="635480" y="2181045"/>
            <a:ext cx="2659810" cy="934527"/>
          </a:xfrm>
          <a:prstGeom prst="roundRect">
            <a:avLst/>
          </a:prstGeom>
          <a:solidFill>
            <a:srgbClr val="D437A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Arrange</a:t>
            </a:r>
            <a:endParaRPr lang="en-US"/>
          </a:p>
        </p:txBody>
      </p:sp>
      <p:sp>
        <p:nvSpPr>
          <p:cNvPr id="7" name="Rectangle: Rounded Corners 6">
            <a:extLst>
              <a:ext uri="{FF2B5EF4-FFF2-40B4-BE49-F238E27FC236}">
                <a16:creationId xmlns:a16="http://schemas.microsoft.com/office/drawing/2014/main" id="{7BA27790-424D-42F5-B472-1935A478E956}"/>
              </a:ext>
            </a:extLst>
          </p:cNvPr>
          <p:cNvSpPr/>
          <p:nvPr/>
        </p:nvSpPr>
        <p:spPr>
          <a:xfrm>
            <a:off x="635479" y="3374365"/>
            <a:ext cx="2659810" cy="93452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Act</a:t>
            </a:r>
            <a:endParaRPr lang="en-US"/>
          </a:p>
        </p:txBody>
      </p:sp>
      <p:sp>
        <p:nvSpPr>
          <p:cNvPr id="9" name="Rectangle: Rounded Corners 8">
            <a:extLst>
              <a:ext uri="{FF2B5EF4-FFF2-40B4-BE49-F238E27FC236}">
                <a16:creationId xmlns:a16="http://schemas.microsoft.com/office/drawing/2014/main" id="{B8FF5FF1-6EF5-434B-9EBC-5774E809E375}"/>
              </a:ext>
            </a:extLst>
          </p:cNvPr>
          <p:cNvSpPr/>
          <p:nvPr/>
        </p:nvSpPr>
        <p:spPr>
          <a:xfrm>
            <a:off x="635479" y="4625197"/>
            <a:ext cx="2659810" cy="93452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Assert</a:t>
            </a:r>
            <a:endParaRPr lang="en-US"/>
          </a:p>
        </p:txBody>
      </p:sp>
      <p:sp>
        <p:nvSpPr>
          <p:cNvPr id="10" name="Arrow: Right 9">
            <a:extLst>
              <a:ext uri="{FF2B5EF4-FFF2-40B4-BE49-F238E27FC236}">
                <a16:creationId xmlns:a16="http://schemas.microsoft.com/office/drawing/2014/main" id="{745529AB-0DE8-4B66-9969-F4AC033EDF49}"/>
              </a:ext>
            </a:extLst>
          </p:cNvPr>
          <p:cNvSpPr/>
          <p:nvPr/>
        </p:nvSpPr>
        <p:spPr>
          <a:xfrm>
            <a:off x="3780871" y="2410307"/>
            <a:ext cx="977660" cy="488830"/>
          </a:xfrm>
          <a:prstGeom prst="rightArrow">
            <a:avLst/>
          </a:prstGeom>
          <a:solidFill>
            <a:srgbClr val="B548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8B58B4E1-A6FD-47CF-B37C-1E1446C8B564}"/>
              </a:ext>
            </a:extLst>
          </p:cNvPr>
          <p:cNvSpPr/>
          <p:nvPr/>
        </p:nvSpPr>
        <p:spPr>
          <a:xfrm>
            <a:off x="3780871" y="3603627"/>
            <a:ext cx="977660" cy="48883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CA5EC7E4-D504-4952-B042-C2571C11AA49}"/>
              </a:ext>
            </a:extLst>
          </p:cNvPr>
          <p:cNvSpPr/>
          <p:nvPr/>
        </p:nvSpPr>
        <p:spPr>
          <a:xfrm>
            <a:off x="3780871" y="4854457"/>
            <a:ext cx="977660" cy="48883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E06B8A55-70B6-436B-AC12-117C453AFBC7}"/>
              </a:ext>
            </a:extLst>
          </p:cNvPr>
          <p:cNvSpPr/>
          <p:nvPr/>
        </p:nvSpPr>
        <p:spPr>
          <a:xfrm>
            <a:off x="4833668" y="4625195"/>
            <a:ext cx="6584828" cy="934527"/>
          </a:xfrm>
          <a:prstGeom prst="roundRect">
            <a:avLst/>
          </a:prstGeom>
          <a:solidFill>
            <a:schemeClr val="accent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00"/>
                </a:solidFill>
                <a:cs typeface="Calibri"/>
              </a:rPr>
              <a:t>Compare execution result with expected result</a:t>
            </a:r>
            <a:endParaRPr lang="en-US">
              <a:solidFill>
                <a:srgbClr val="FFFF00"/>
              </a:solidFill>
            </a:endParaRPr>
          </a:p>
        </p:txBody>
      </p:sp>
      <p:sp>
        <p:nvSpPr>
          <p:cNvPr id="18" name="Rectangle: Rounded Corners 17">
            <a:extLst>
              <a:ext uri="{FF2B5EF4-FFF2-40B4-BE49-F238E27FC236}">
                <a16:creationId xmlns:a16="http://schemas.microsoft.com/office/drawing/2014/main" id="{14CB898F-4195-418D-88DB-39B5F862335B}"/>
              </a:ext>
            </a:extLst>
          </p:cNvPr>
          <p:cNvSpPr/>
          <p:nvPr/>
        </p:nvSpPr>
        <p:spPr>
          <a:xfrm>
            <a:off x="4833668" y="3475007"/>
            <a:ext cx="6584828" cy="934527"/>
          </a:xfrm>
          <a:prstGeom prst="roundRect">
            <a:avLst/>
          </a:prstGeom>
          <a:solidFill>
            <a:schemeClr val="accent1">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00"/>
                </a:solidFill>
                <a:cs typeface="Calibri"/>
              </a:rPr>
              <a:t>Run Logic that should be tested (</a:t>
            </a:r>
            <a:r>
              <a:rPr lang="en-US" err="1">
                <a:solidFill>
                  <a:srgbClr val="FFFF00"/>
                </a:solidFill>
                <a:cs typeface="Calibri"/>
              </a:rPr>
              <a:t>eg.</a:t>
            </a:r>
            <a:r>
              <a:rPr lang="en-US">
                <a:solidFill>
                  <a:srgbClr val="FFFF00"/>
                </a:solidFill>
                <a:cs typeface="Calibri"/>
              </a:rPr>
              <a:t> Execute functions)</a:t>
            </a:r>
          </a:p>
        </p:txBody>
      </p:sp>
      <p:sp>
        <p:nvSpPr>
          <p:cNvPr id="19" name="Rectangle: Rounded Corners 18">
            <a:extLst>
              <a:ext uri="{FF2B5EF4-FFF2-40B4-BE49-F238E27FC236}">
                <a16:creationId xmlns:a16="http://schemas.microsoft.com/office/drawing/2014/main" id="{774C06C4-3DD7-4B21-960C-C6F050AC2E24}"/>
              </a:ext>
            </a:extLst>
          </p:cNvPr>
          <p:cNvSpPr/>
          <p:nvPr/>
        </p:nvSpPr>
        <p:spPr>
          <a:xfrm>
            <a:off x="4833668" y="2324818"/>
            <a:ext cx="6584828" cy="934527"/>
          </a:xfrm>
          <a:prstGeom prst="roundRect">
            <a:avLst/>
          </a:prstGeom>
          <a:solidFill>
            <a:schemeClr val="accent1">
              <a:lumMod val="20000"/>
              <a:lumOff val="80000"/>
            </a:schemeClr>
          </a:solidFill>
          <a:ln>
            <a:solidFill>
              <a:srgbClr val="B5488F"/>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00"/>
                </a:solidFill>
                <a:cs typeface="Calibri"/>
              </a:rPr>
              <a:t>Set the test data, test condition and test environment</a:t>
            </a:r>
          </a:p>
        </p:txBody>
      </p:sp>
    </p:spTree>
    <p:extLst>
      <p:ext uri="{BB962C8B-B14F-4D97-AF65-F5344CB8AC3E}">
        <p14:creationId xmlns:p14="http://schemas.microsoft.com/office/powerpoint/2010/main" val="98823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9EC7-BDC8-45F8-8222-6ACE29B61AF7}"/>
              </a:ext>
            </a:extLst>
          </p:cNvPr>
          <p:cNvSpPr>
            <a:spLocks noGrp="1"/>
          </p:cNvSpPr>
          <p:nvPr>
            <p:ph type="title"/>
          </p:nvPr>
        </p:nvSpPr>
        <p:spPr/>
        <p:txBody>
          <a:bodyPr/>
          <a:lstStyle/>
          <a:p>
            <a:r>
              <a:rPr lang="en-US"/>
              <a:t>Writing first test case</a:t>
            </a:r>
          </a:p>
        </p:txBody>
      </p:sp>
      <p:sp>
        <p:nvSpPr>
          <p:cNvPr id="7" name="TextBox 6">
            <a:extLst>
              <a:ext uri="{FF2B5EF4-FFF2-40B4-BE49-F238E27FC236}">
                <a16:creationId xmlns:a16="http://schemas.microsoft.com/office/drawing/2014/main" id="{CB125D74-C69B-450F-AF5F-FB889490BC45}"/>
              </a:ext>
            </a:extLst>
          </p:cNvPr>
          <p:cNvSpPr txBox="1"/>
          <p:nvPr/>
        </p:nvSpPr>
        <p:spPr>
          <a:xfrm>
            <a:off x="1590136" y="20789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Component</a:t>
            </a:r>
            <a:endParaRPr lang="en-US"/>
          </a:p>
        </p:txBody>
      </p:sp>
      <p:sp>
        <p:nvSpPr>
          <p:cNvPr id="8" name="TextBox 7">
            <a:extLst>
              <a:ext uri="{FF2B5EF4-FFF2-40B4-BE49-F238E27FC236}">
                <a16:creationId xmlns:a16="http://schemas.microsoft.com/office/drawing/2014/main" id="{3DCBFE47-110D-487E-A810-568E5CF845DA}"/>
              </a:ext>
            </a:extLst>
          </p:cNvPr>
          <p:cNvSpPr txBox="1"/>
          <p:nvPr/>
        </p:nvSpPr>
        <p:spPr>
          <a:xfrm>
            <a:off x="7470475" y="20789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Test Case</a:t>
            </a:r>
            <a:endParaRPr lang="en-US"/>
          </a:p>
        </p:txBody>
      </p:sp>
      <p:pic>
        <p:nvPicPr>
          <p:cNvPr id="11" name="Picture 11" descr="Text&#10;&#10;Description automatically generated">
            <a:extLst>
              <a:ext uri="{FF2B5EF4-FFF2-40B4-BE49-F238E27FC236}">
                <a16:creationId xmlns:a16="http://schemas.microsoft.com/office/drawing/2014/main" id="{D724D0C4-C4A9-4172-B96A-71027260F4B4}"/>
              </a:ext>
            </a:extLst>
          </p:cNvPr>
          <p:cNvPicPr>
            <a:picLocks noGrp="1" noChangeAspect="1"/>
          </p:cNvPicPr>
          <p:nvPr>
            <p:ph sz="half" idx="1"/>
          </p:nvPr>
        </p:nvPicPr>
        <p:blipFill>
          <a:blip r:embed="rId2"/>
          <a:stretch>
            <a:fillRect/>
          </a:stretch>
        </p:blipFill>
        <p:spPr>
          <a:xfrm>
            <a:off x="517019" y="2658639"/>
            <a:ext cx="4975644" cy="2786152"/>
          </a:xfrm>
        </p:spPr>
      </p:pic>
      <p:pic>
        <p:nvPicPr>
          <p:cNvPr id="14" name="Picture 14" descr="Text&#10;&#10;Description automatically generated">
            <a:extLst>
              <a:ext uri="{FF2B5EF4-FFF2-40B4-BE49-F238E27FC236}">
                <a16:creationId xmlns:a16="http://schemas.microsoft.com/office/drawing/2014/main" id="{80EC793B-6594-45CC-9741-55CEFBC7CA3E}"/>
              </a:ext>
            </a:extLst>
          </p:cNvPr>
          <p:cNvPicPr>
            <a:picLocks noGrp="1" noChangeAspect="1"/>
          </p:cNvPicPr>
          <p:nvPr>
            <p:ph sz="half" idx="2"/>
          </p:nvPr>
        </p:nvPicPr>
        <p:blipFill>
          <a:blip r:embed="rId3"/>
          <a:stretch>
            <a:fillRect/>
          </a:stretch>
        </p:blipFill>
        <p:spPr>
          <a:xfrm>
            <a:off x="6188417" y="2654354"/>
            <a:ext cx="5551788" cy="2794722"/>
          </a:xfrm>
        </p:spPr>
      </p:pic>
    </p:spTree>
    <p:extLst>
      <p:ext uri="{BB962C8B-B14F-4D97-AF65-F5344CB8AC3E}">
        <p14:creationId xmlns:p14="http://schemas.microsoft.com/office/powerpoint/2010/main" val="87002616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2AE35E94BDDA647A0CB5905BFDD11E8" ma:contentTypeVersion="4" ma:contentTypeDescription="Create a new document." ma:contentTypeScope="" ma:versionID="a7747e6ae862068c86fa4ab5e1b9a01b">
  <xsd:schema xmlns:xsd="http://www.w3.org/2001/XMLSchema" xmlns:xs="http://www.w3.org/2001/XMLSchema" xmlns:p="http://schemas.microsoft.com/office/2006/metadata/properties" xmlns:ns2="83785622-4e9a-44b9-8d7d-b4ee17c6a26a" targetNamespace="http://schemas.microsoft.com/office/2006/metadata/properties" ma:root="true" ma:fieldsID="fb284d834901441457c06e355c9e7d01" ns2:_="">
    <xsd:import namespace="83785622-4e9a-44b9-8d7d-b4ee17c6a2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785622-4e9a-44b9-8d7d-b4ee17c6a2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20BC2B-5F18-4CEB-BA22-9C0E28BDA730}">
  <ds:schemaRefs>
    <ds:schemaRef ds:uri="http://schemas.microsoft.com/sharepoint/v3/contenttype/forms"/>
  </ds:schemaRefs>
</ds:datastoreItem>
</file>

<file path=customXml/itemProps2.xml><?xml version="1.0" encoding="utf-8"?>
<ds:datastoreItem xmlns:ds="http://schemas.openxmlformats.org/officeDocument/2006/customXml" ds:itemID="{0DA36520-3B95-4B57-B53C-FBC9C89BD8E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DC71A06-B6C4-45B5-ABE4-A54E43677A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785622-4e9a-44b9-8d7d-b4ee17c6a2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lpstr>
      <vt:lpstr>Agenda</vt:lpstr>
      <vt:lpstr>What is Testing?</vt:lpstr>
      <vt:lpstr>Different Kinds of automated tests</vt:lpstr>
      <vt:lpstr>Unit Test</vt:lpstr>
      <vt:lpstr>Component Test</vt:lpstr>
      <vt:lpstr>Snapshot Test</vt:lpstr>
      <vt:lpstr>Required tools and setup</vt:lpstr>
      <vt:lpstr>Writing tests- three "a"</vt:lpstr>
      <vt:lpstr>Writing first test case</vt:lpstr>
      <vt:lpstr>Testing user intraction &amp; state</vt:lpstr>
      <vt:lpstr>Testing Connected component </vt:lpstr>
      <vt:lpstr>Testing async code</vt:lpstr>
      <vt:lpstr>working with mocks</vt:lpstr>
      <vt:lpstr>Global APIs</vt:lpstr>
      <vt:lpstr>Summary &amp; Resources</vt:lpstr>
      <vt:lpstr>Introduction to Enzyme</vt:lpstr>
      <vt:lpstr>React testing library vs Enzyme</vt:lpstr>
      <vt:lpstr>Configure enzyme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cp:revision>
  <dcterms:created xsi:type="dcterms:W3CDTF">2021-06-05T05:47:31Z</dcterms:created>
  <dcterms:modified xsi:type="dcterms:W3CDTF">2021-06-15T05:44:50Z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0x01010022AE35E94BDDA647A0CB5905BFDD11E8</vt:lpwstr>
  </property>
</Properties>
</file>