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3" r:id="rId4"/>
    <p:sldId id="262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C3B36-44A3-CDD2-4B47-33D2D1839D99}" v="37" dt="2021-06-07T04:50:48.227"/>
    <p1510:client id="{2DC39BAA-73AB-D8E3-CA0B-13947C5F79DD}" v="43" dt="2021-06-06T11:24:52.681"/>
    <p1510:client id="{66880BBA-948D-441E-38C5-02D63ED7353B}" v="474" dt="2021-06-06T14:26:16.584"/>
    <p1510:client id="{927BF6D7-5D23-4F99-BA8F-A2A2370D5345}" v="1557" dt="2021-06-05T16:02:5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eet Papneja" userId="S::puneet.papneja@coforgetech.com::cb27e2ce-26ba-45e8-bcb9-986825bf2b44" providerId="AD" clId="Web-{66880BBA-948D-441E-38C5-02D63ED7353B}"/>
    <pc:docChg chg="addSld modSld">
      <pc:chgData name="Puneet Papneja" userId="S::puneet.papneja@coforgetech.com::cb27e2ce-26ba-45e8-bcb9-986825bf2b44" providerId="AD" clId="Web-{66880BBA-948D-441E-38C5-02D63ED7353B}" dt="2021-06-06T14:26:16.584" v="233" actId="20577"/>
      <pc:docMkLst>
        <pc:docMk/>
      </pc:docMkLst>
      <pc:sldChg chg="addSp delSp modSp">
        <pc:chgData name="Puneet Papneja" userId="S::puneet.papneja@coforgetech.com::cb27e2ce-26ba-45e8-bcb9-986825bf2b44" providerId="AD" clId="Web-{66880BBA-948D-441E-38C5-02D63ED7353B}" dt="2021-06-06T14:08:04.464" v="8" actId="1076"/>
        <pc:sldMkLst>
          <pc:docMk/>
          <pc:sldMk cId="3502281645" sldId="269"/>
        </pc:sldMkLst>
        <pc:spChg chg="add del mod">
          <ac:chgData name="Puneet Papneja" userId="S::puneet.papneja@coforgetech.com::cb27e2ce-26ba-45e8-bcb9-986825bf2b44" providerId="AD" clId="Web-{66880BBA-948D-441E-38C5-02D63ED7353B}" dt="2021-06-06T14:07:58.073" v="7"/>
          <ac:spMkLst>
            <pc:docMk/>
            <pc:sldMk cId="3502281645" sldId="269"/>
            <ac:spMk id="4" creationId="{9F64AE21-1444-4F7D-9446-CFFB1210EDB2}"/>
          </ac:spMkLst>
        </pc:spChg>
        <pc:picChg chg="add mod ord">
          <ac:chgData name="Puneet Papneja" userId="S::puneet.papneja@coforgetech.com::cb27e2ce-26ba-45e8-bcb9-986825bf2b44" providerId="AD" clId="Web-{66880BBA-948D-441E-38C5-02D63ED7353B}" dt="2021-06-06T14:08:04.464" v="8" actId="1076"/>
          <ac:picMkLst>
            <pc:docMk/>
            <pc:sldMk cId="3502281645" sldId="269"/>
            <ac:picMk id="5" creationId="{6905D172-8AD8-4C09-B45A-C644F10144D4}"/>
          </ac:picMkLst>
        </pc:picChg>
        <pc:picChg chg="del">
          <ac:chgData name="Puneet Papneja" userId="S::puneet.papneja@coforgetech.com::cb27e2ce-26ba-45e8-bcb9-986825bf2b44" providerId="AD" clId="Web-{66880BBA-948D-441E-38C5-02D63ED7353B}" dt="2021-06-06T14:07:42.401" v="6"/>
          <ac:picMkLst>
            <pc:docMk/>
            <pc:sldMk cId="3502281645" sldId="269"/>
            <ac:picMk id="6" creationId="{21DB992D-D31F-4970-8DFC-318A144F2D9A}"/>
          </ac:picMkLst>
        </pc:picChg>
      </pc:sldChg>
      <pc:sldChg chg="addSp delSp modSp">
        <pc:chgData name="Puneet Papneja" userId="S::puneet.papneja@coforgetech.com::cb27e2ce-26ba-45e8-bcb9-986825bf2b44" providerId="AD" clId="Web-{66880BBA-948D-441E-38C5-02D63ED7353B}" dt="2021-06-06T14:07:37.917" v="5" actId="1076"/>
        <pc:sldMkLst>
          <pc:docMk/>
          <pc:sldMk cId="1398069626" sldId="270"/>
        </pc:sldMkLst>
        <pc:spChg chg="add del mod">
          <ac:chgData name="Puneet Papneja" userId="S::puneet.papneja@coforgetech.com::cb27e2ce-26ba-45e8-bcb9-986825bf2b44" providerId="AD" clId="Web-{66880BBA-948D-441E-38C5-02D63ED7353B}" dt="2021-06-06T14:06:59.853" v="1"/>
          <ac:spMkLst>
            <pc:docMk/>
            <pc:sldMk cId="1398069626" sldId="270"/>
            <ac:spMk id="4" creationId="{DC9B711D-FB04-4D5F-AC37-3002FDCF5424}"/>
          </ac:spMkLst>
        </pc:spChg>
        <pc:spChg chg="add del mod">
          <ac:chgData name="Puneet Papneja" userId="S::puneet.papneja@coforgetech.com::cb27e2ce-26ba-45e8-bcb9-986825bf2b44" providerId="AD" clId="Web-{66880BBA-948D-441E-38C5-02D63ED7353B}" dt="2021-06-06T14:07:34.510" v="4"/>
          <ac:spMkLst>
            <pc:docMk/>
            <pc:sldMk cId="1398069626" sldId="270"/>
            <ac:spMk id="10" creationId="{634BD2D1-E764-459F-93E2-2F9688A9D55F}"/>
          </ac:spMkLst>
        </pc:spChg>
        <pc:picChg chg="add mod ord">
          <ac:chgData name="Puneet Papneja" userId="S::puneet.papneja@coforgetech.com::cb27e2ce-26ba-45e8-bcb9-986825bf2b44" providerId="AD" clId="Web-{66880BBA-948D-441E-38C5-02D63ED7353B}" dt="2021-06-06T14:07:09.557" v="2" actId="1076"/>
          <ac:picMkLst>
            <pc:docMk/>
            <pc:sldMk cId="1398069626" sldId="270"/>
            <ac:picMk id="5" creationId="{4A59BAC1-4D95-400C-84C6-96F347124950}"/>
          </ac:picMkLst>
        </pc:picChg>
        <pc:picChg chg="del">
          <ac:chgData name="Puneet Papneja" userId="S::puneet.papneja@coforgetech.com::cb27e2ce-26ba-45e8-bcb9-986825bf2b44" providerId="AD" clId="Web-{66880BBA-948D-441E-38C5-02D63ED7353B}" dt="2021-06-06T14:05:28.398" v="0"/>
          <ac:picMkLst>
            <pc:docMk/>
            <pc:sldMk cId="1398069626" sldId="270"/>
            <ac:picMk id="6" creationId="{21DB992D-D31F-4970-8DFC-318A144F2D9A}"/>
          </ac:picMkLst>
        </pc:picChg>
        <pc:picChg chg="add mod ord">
          <ac:chgData name="Puneet Papneja" userId="S::puneet.papneja@coforgetech.com::cb27e2ce-26ba-45e8-bcb9-986825bf2b44" providerId="AD" clId="Web-{66880BBA-948D-441E-38C5-02D63ED7353B}" dt="2021-06-06T14:07:37.917" v="5" actId="1076"/>
          <ac:picMkLst>
            <pc:docMk/>
            <pc:sldMk cId="1398069626" sldId="270"/>
            <ac:picMk id="11" creationId="{FDD42930-BE20-43E5-A416-0C00EF876E9B}"/>
          </ac:picMkLst>
        </pc:picChg>
        <pc:picChg chg="del">
          <ac:chgData name="Puneet Papneja" userId="S::puneet.papneja@coforgetech.com::cb27e2ce-26ba-45e8-bcb9-986825bf2b44" providerId="AD" clId="Web-{66880BBA-948D-441E-38C5-02D63ED7353B}" dt="2021-06-06T14:07:11.885" v="3"/>
          <ac:picMkLst>
            <pc:docMk/>
            <pc:sldMk cId="1398069626" sldId="270"/>
            <ac:picMk id="12" creationId="{8371AA2E-F98F-47ED-9DD8-35CFD71FE896}"/>
          </ac:picMkLst>
        </pc:picChg>
      </pc:sldChg>
      <pc:sldChg chg="modSp new">
        <pc:chgData name="Puneet Papneja" userId="S::puneet.papneja@coforgetech.com::cb27e2ce-26ba-45e8-bcb9-986825bf2b44" providerId="AD" clId="Web-{66880BBA-948D-441E-38C5-02D63ED7353B}" dt="2021-06-06T14:26:16.584" v="233" actId="20577"/>
        <pc:sldMkLst>
          <pc:docMk/>
          <pc:sldMk cId="3820052607" sldId="271"/>
        </pc:sldMkLst>
        <pc:spChg chg="mod">
          <ac:chgData name="Puneet Papneja" userId="S::puneet.papneja@coforgetech.com::cb27e2ce-26ba-45e8-bcb9-986825bf2b44" providerId="AD" clId="Web-{66880BBA-948D-441E-38C5-02D63ED7353B}" dt="2021-06-06T14:09:18.435" v="28" actId="20577"/>
          <ac:spMkLst>
            <pc:docMk/>
            <pc:sldMk cId="3820052607" sldId="271"/>
            <ac:spMk id="2" creationId="{FAE81D94-B5C3-41C0-889C-0702CDC64AAB}"/>
          </ac:spMkLst>
        </pc:spChg>
        <pc:spChg chg="mod">
          <ac:chgData name="Puneet Papneja" userId="S::puneet.papneja@coforgetech.com::cb27e2ce-26ba-45e8-bcb9-986825bf2b44" providerId="AD" clId="Web-{66880BBA-948D-441E-38C5-02D63ED7353B}" dt="2021-06-06T14:09:04.247" v="13" actId="20577"/>
          <ac:spMkLst>
            <pc:docMk/>
            <pc:sldMk cId="3820052607" sldId="271"/>
            <ac:spMk id="3" creationId="{EBEDC9C4-0773-4C8B-9436-7D5D11809EBB}"/>
          </ac:spMkLst>
        </pc:spChg>
        <pc:spChg chg="mod">
          <ac:chgData name="Puneet Papneja" userId="S::puneet.papneja@coforgetech.com::cb27e2ce-26ba-45e8-bcb9-986825bf2b44" providerId="AD" clId="Web-{66880BBA-948D-441E-38C5-02D63ED7353B}" dt="2021-06-06T14:20:21.279" v="140" actId="20577"/>
          <ac:spMkLst>
            <pc:docMk/>
            <pc:sldMk cId="3820052607" sldId="271"/>
            <ac:spMk id="4" creationId="{2C748048-7357-4E03-86A6-7C7153D5404B}"/>
          </ac:spMkLst>
        </pc:spChg>
        <pc:spChg chg="mod">
          <ac:chgData name="Puneet Papneja" userId="S::puneet.papneja@coforgetech.com::cb27e2ce-26ba-45e8-bcb9-986825bf2b44" providerId="AD" clId="Web-{66880BBA-948D-441E-38C5-02D63ED7353B}" dt="2021-06-06T14:09:09.231" v="20" actId="20577"/>
          <ac:spMkLst>
            <pc:docMk/>
            <pc:sldMk cId="3820052607" sldId="271"/>
            <ac:spMk id="5" creationId="{F9486599-1599-400C-A100-2F4F016E9B8F}"/>
          </ac:spMkLst>
        </pc:spChg>
        <pc:spChg chg="mod">
          <ac:chgData name="Puneet Papneja" userId="S::puneet.papneja@coforgetech.com::cb27e2ce-26ba-45e8-bcb9-986825bf2b44" providerId="AD" clId="Web-{66880BBA-948D-441E-38C5-02D63ED7353B}" dt="2021-06-06T14:26:16.584" v="233" actId="20577"/>
          <ac:spMkLst>
            <pc:docMk/>
            <pc:sldMk cId="3820052607" sldId="271"/>
            <ac:spMk id="6" creationId="{FCCD6AE0-28BC-4BE1-A035-94F45F3662DA}"/>
          </ac:spMkLst>
        </pc:spChg>
      </pc:sldChg>
    </pc:docChg>
  </pc:docChgLst>
  <pc:docChgLst>
    <pc:chgData name="Puneet Papneja" userId="S::puneet.papneja@coforgetech.com::cb27e2ce-26ba-45e8-bcb9-986825bf2b44" providerId="AD" clId="Web-{927BF6D7-5D23-4F99-BA8F-A2A2370D5345}"/>
    <pc:docChg chg="addSld delSld modSld sldOrd addMainMaster delMainMaster">
      <pc:chgData name="Puneet Papneja" userId="S::puneet.papneja@coforgetech.com::cb27e2ce-26ba-45e8-bcb9-986825bf2b44" providerId="AD" clId="Web-{927BF6D7-5D23-4F99-BA8F-A2A2370D5345}" dt="2021-06-05T16:02:55.676" v="1104" actId="1076"/>
      <pc:docMkLst>
        <pc:docMk/>
      </pc:docMkLst>
      <pc:sldChg chg="addSp delSp modSp del mod setBg modClrScheme addAnim delAnim delDesignElem chgLayout">
        <pc:chgData name="Puneet Papneja" userId="S::puneet.papneja@coforgetech.com::cb27e2ce-26ba-45e8-bcb9-986825bf2b44" providerId="AD" clId="Web-{927BF6D7-5D23-4F99-BA8F-A2A2370D5345}" dt="2021-06-05T06:22:58.859" v="255"/>
        <pc:sldMkLst>
          <pc:docMk/>
          <pc:sldMk cId="109857222" sldId="256"/>
        </pc:sldMkLst>
        <pc:spChg chg="mod ord">
          <ac:chgData name="Puneet Papneja" userId="S::puneet.papneja@coforgetech.com::cb27e2ce-26ba-45e8-bcb9-986825bf2b44" providerId="AD" clId="Web-{927BF6D7-5D23-4F99-BA8F-A2A2370D5345}" dt="2021-06-05T06:03:17.562" v="3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neet Papneja" userId="S::puneet.papneja@coforgetech.com::cb27e2ce-26ba-45e8-bcb9-986825bf2b44" providerId="AD" clId="Web-{927BF6D7-5D23-4F99-BA8F-A2A2370D5345}" dt="2021-06-05T06:18:58.806" v="1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8.421" v="19"/>
          <ac:spMkLst>
            <pc:docMk/>
            <pc:sldMk cId="109857222" sldId="256"/>
            <ac:spMk id="5" creationId="{34BFB7C5-23B6-4047-BF5E-F9EEBB437CD0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8.421" v="19"/>
          <ac:spMkLst>
            <pc:docMk/>
            <pc:sldMk cId="109857222" sldId="256"/>
            <ac:spMk id="6" creationId="{D37DA931-62D6-4B32-9103-84C0960AEA6D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6.233" v="17"/>
          <ac:spMkLst>
            <pc:docMk/>
            <pc:sldMk cId="109857222" sldId="256"/>
            <ac:spMk id="7" creationId="{5EC7AA7E-81E8-4755-AC3D-2CE40312D0C6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45.859" v="25"/>
          <ac:spMkLst>
            <pc:docMk/>
            <pc:sldMk cId="109857222" sldId="256"/>
            <ac:spMk id="8" creationId="{DF43132E-D4DF-4A83-9344-A782D0F5D9F6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6.233" v="17"/>
          <ac:spMkLst>
            <pc:docMk/>
            <pc:sldMk cId="109857222" sldId="256"/>
            <ac:spMk id="9" creationId="{ED188C2F-B457-4F86-B4B4-79703666D718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6.233" v="17"/>
          <ac:spMkLst>
            <pc:docMk/>
            <pc:sldMk cId="109857222" sldId="256"/>
            <ac:spMk id="11" creationId="{33B956FD-3E35-4658-9C8B-3A48FD2DB42C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8.421" v="19"/>
          <ac:spMkLst>
            <pc:docMk/>
            <pc:sldMk cId="109857222" sldId="256"/>
            <ac:spMk id="12" creationId="{4695E140-9B6E-43E9-B17E-CDFE3FCA8AFB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6.233" v="17"/>
          <ac:spMkLst>
            <pc:docMk/>
            <pc:sldMk cId="109857222" sldId="256"/>
            <ac:spMk id="13" creationId="{A1BC678D-D15E-4FC5-8CBF-5308E841AF57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02:38.421" v="19"/>
          <ac:spMkLst>
            <pc:docMk/>
            <pc:sldMk cId="109857222" sldId="256"/>
            <ac:spMk id="14" creationId="{FBC3CD9F-A361-4496-A6E0-24338B2A6901}"/>
          </ac:spMkLst>
        </pc:spChg>
        <pc:cxnChg chg="add del">
          <ac:chgData name="Puneet Papneja" userId="S::puneet.papneja@coforgetech.com::cb27e2ce-26ba-45e8-bcb9-986825bf2b44" providerId="AD" clId="Web-{927BF6D7-5D23-4F99-BA8F-A2A2370D5345}" dt="2021-06-05T06:02:45.859" v="25"/>
          <ac:cxnSpMkLst>
            <pc:docMk/>
            <pc:sldMk cId="109857222" sldId="256"/>
            <ac:cxnSpMk id="10" creationId="{6AA24BC1-1577-4586-AD7A-417660E37253}"/>
          </ac:cxnSpMkLst>
        </pc:cxnChg>
      </pc:sldChg>
      <pc:sldChg chg="addSp delSp modSp new mod setBg modClrScheme setClrOvrMap delDesignElem chgLayout">
        <pc:chgData name="Puneet Papneja" userId="S::puneet.papneja@coforgetech.com::cb27e2ce-26ba-45e8-bcb9-986825bf2b44" providerId="AD" clId="Web-{927BF6D7-5D23-4F99-BA8F-A2A2370D5345}" dt="2021-06-05T14:18:20.100" v="965" actId="20577"/>
        <pc:sldMkLst>
          <pc:docMk/>
          <pc:sldMk cId="1184142150" sldId="257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1184142150" sldId="257"/>
            <ac:spMk id="2" creationId="{D84CD375-44C4-4066-BF4C-E800BF0435F2}"/>
          </ac:spMkLst>
        </pc:spChg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1184142150" sldId="257"/>
            <ac:spMk id="3" creationId="{FB9E9382-A998-4842-B5F1-ECBB41054A15}"/>
          </ac:spMkLst>
        </pc:spChg>
        <pc:spChg chg="mod ord">
          <ac:chgData name="Puneet Papneja" userId="S::puneet.papneja@coforgetech.com::cb27e2ce-26ba-45e8-bcb9-986825bf2b44" providerId="AD" clId="Web-{927BF6D7-5D23-4F99-BA8F-A2A2370D5345}" dt="2021-06-05T14:18:20.100" v="965" actId="20577"/>
          <ac:spMkLst>
            <pc:docMk/>
            <pc:sldMk cId="1184142150" sldId="257"/>
            <ac:spMk id="4" creationId="{7FCDF02C-858D-4BD3-8C94-7B6E858553A2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1184142150" sldId="257"/>
            <ac:spMk id="9" creationId="{10F24D38-B79E-44B4-830E-043F45D96DC2}"/>
          </ac:spMkLst>
        </pc:spChg>
        <pc:cxnChg chg="add del">
          <ac:chgData name="Puneet Papneja" userId="S::puneet.papneja@coforgetech.com::cb27e2ce-26ba-45e8-bcb9-986825bf2b44" providerId="AD" clId="Web-{927BF6D7-5D23-4F99-BA8F-A2A2370D5345}" dt="2021-06-05T06:57:20.460" v="621"/>
          <ac:cxnSpMkLst>
            <pc:docMk/>
            <pc:sldMk cId="1184142150" sldId="257"/>
            <ac:cxnSpMk id="11" creationId="{FC469874-256B-45B3-A79C-7591B4BA1ECC}"/>
          </ac:cxnSpMkLst>
        </pc:cxnChg>
      </pc:sldChg>
      <pc:sldChg chg="addSp delSp modSp new mod modClrScheme chgLayout">
        <pc:chgData name="Puneet Papneja" userId="S::puneet.papneja@coforgetech.com::cb27e2ce-26ba-45e8-bcb9-986825bf2b44" providerId="AD" clId="Web-{927BF6D7-5D23-4F99-BA8F-A2A2370D5345}" dt="2021-06-05T06:59:53.652" v="640" actId="1076"/>
        <pc:sldMkLst>
          <pc:docMk/>
          <pc:sldMk cId="2673225820" sldId="258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2673225820" sldId="258"/>
            <ac:spMk id="2" creationId="{36F9597D-6D6B-43D3-9B51-48866CFE998B}"/>
          </ac:spMkLst>
        </pc:spChg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2673225820" sldId="258"/>
            <ac:spMk id="3" creationId="{B6EECAA6-D1E2-44B7-B84A-15068FCB6AB3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59:53.652" v="640" actId="1076"/>
          <ac:spMkLst>
            <pc:docMk/>
            <pc:sldMk cId="2673225820" sldId="258"/>
            <ac:spMk id="4" creationId="{81834269-B0E2-4559-945C-6AA765EAE462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28:16.633" v="284"/>
          <ac:spMkLst>
            <pc:docMk/>
            <pc:sldMk cId="2673225820" sldId="258"/>
            <ac:spMk id="5" creationId="{442D2190-ACB4-4A42-AD81-4F109F863C0B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35.243" v="559"/>
          <ac:spMkLst>
            <pc:docMk/>
            <pc:sldMk cId="2673225820" sldId="258"/>
            <ac:spMk id="6" creationId="{396691E9-A6E8-406E-BCE6-BBADA4380CE3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40.040" v="560" actId="20577"/>
          <ac:spMkLst>
            <pc:docMk/>
            <pc:sldMk cId="2673225820" sldId="258"/>
            <ac:spMk id="7" creationId="{026BE573-3E6B-40BB-9228-5707BCB70A0C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34:16.627" v="409"/>
          <ac:spMkLst>
            <pc:docMk/>
            <pc:sldMk cId="2673225820" sldId="258"/>
            <ac:spMk id="8" creationId="{64747E92-E82C-4B6E-813E-302F5F2CDCA0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35:58.192" v="412"/>
          <ac:spMkLst>
            <pc:docMk/>
            <pc:sldMk cId="2673225820" sldId="258"/>
            <ac:spMk id="9" creationId="{3F9FBC91-CEE1-4FD9-AD8E-CD97D829F2B6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52.650" v="563"/>
          <ac:spMkLst>
            <pc:docMk/>
            <pc:sldMk cId="2673225820" sldId="258"/>
            <ac:spMk id="10" creationId="{E225A5CE-C84E-4EBF-BF82-6A5F551DDEE7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47.306" v="561"/>
          <ac:spMkLst>
            <pc:docMk/>
            <pc:sldMk cId="2673225820" sldId="258"/>
            <ac:spMk id="11" creationId="{D61B32FA-27D5-4F1B-A8DD-6AC34A1DE567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6:38:04.430" v="453"/>
          <ac:spMkLst>
            <pc:docMk/>
            <pc:sldMk cId="2673225820" sldId="258"/>
            <ac:spMk id="12" creationId="{5EB0CEE7-FFE1-43BB-88AD-AB0418454E59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38:18.961" v="456"/>
          <ac:spMkLst>
            <pc:docMk/>
            <pc:sldMk cId="2673225820" sldId="258"/>
            <ac:spMk id="13" creationId="{1BA36BB1-034E-4E06-B7C7-DE67D1C2B6AB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55.806" v="564"/>
          <ac:spMkLst>
            <pc:docMk/>
            <pc:sldMk cId="2673225820" sldId="258"/>
            <ac:spMk id="14" creationId="{BDEE5B5E-FAEE-4A12-835A-38C9BD419B4B}"/>
          </ac:spMkLst>
        </pc:spChg>
      </pc:sldChg>
      <pc:sldChg chg="addSp delSp modSp new del">
        <pc:chgData name="Puneet Papneja" userId="S::puneet.papneja@coforgetech.com::cb27e2ce-26ba-45e8-bcb9-986825bf2b44" providerId="AD" clId="Web-{927BF6D7-5D23-4F99-BA8F-A2A2370D5345}" dt="2021-06-05T06:55:08.222" v="603"/>
        <pc:sldMkLst>
          <pc:docMk/>
          <pc:sldMk cId="3695914169" sldId="259"/>
        </pc:sldMkLst>
        <pc:spChg chg="mod">
          <ac:chgData name="Puneet Papneja" userId="S::puneet.papneja@coforgetech.com::cb27e2ce-26ba-45e8-bcb9-986825bf2b44" providerId="AD" clId="Web-{927BF6D7-5D23-4F99-BA8F-A2A2370D5345}" dt="2021-06-05T06:42:55.906" v="504" actId="20577"/>
          <ac:spMkLst>
            <pc:docMk/>
            <pc:sldMk cId="3695914169" sldId="259"/>
            <ac:spMk id="2" creationId="{1C80F22C-8740-4C28-9F8E-8E170A8FCEBB}"/>
          </ac:spMkLst>
        </pc:spChg>
        <pc:spChg chg="mod">
          <ac:chgData name="Puneet Papneja" userId="S::puneet.papneja@coforgetech.com::cb27e2ce-26ba-45e8-bcb9-986825bf2b44" providerId="AD" clId="Web-{927BF6D7-5D23-4F99-BA8F-A2A2370D5345}" dt="2021-06-05T06:42:58.391" v="505" actId="20577"/>
          <ac:spMkLst>
            <pc:docMk/>
            <pc:sldMk cId="3695914169" sldId="259"/>
            <ac:spMk id="3" creationId="{95AE7174-7245-4864-8108-6AC75AFD19E9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54:02.236" v="598"/>
          <ac:spMkLst>
            <pc:docMk/>
            <pc:sldMk cId="3695914169" sldId="259"/>
            <ac:spMk id="5" creationId="{AD7900E0-633E-40FA-8E96-4E7C743C6E64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20.852" v="555"/>
          <ac:spMkLst>
            <pc:docMk/>
            <pc:sldMk cId="3695914169" sldId="259"/>
            <ac:spMk id="7" creationId="{C1C1E086-F847-462A-88E5-3BDF7FB405F6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6:48:12.899" v="553"/>
          <ac:spMkLst>
            <pc:docMk/>
            <pc:sldMk cId="3695914169" sldId="259"/>
            <ac:spMk id="9" creationId="{F6F1414D-19FD-4311-824B-CEE896885CE7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06:53:11.719" v="590"/>
          <ac:spMkLst>
            <pc:docMk/>
            <pc:sldMk cId="3695914169" sldId="259"/>
            <ac:spMk id="10" creationId="{8D5AC6D8-ABB1-4A18-8764-91E8D6F85481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06:53:33.345" v="595"/>
          <ac:spMkLst>
            <pc:docMk/>
            <pc:sldMk cId="3695914169" sldId="259"/>
            <ac:spMk id="11" creationId="{2A743B56-CACC-454B-8ACE-573A48F28909}"/>
          </ac:spMkLst>
        </pc:spChg>
      </pc:sldChg>
      <pc:sldChg chg="delSp modSp add mod setBg modClrScheme setClrOvrMap delDesignElem chgLayout">
        <pc:chgData name="Puneet Papneja" userId="S::puneet.papneja@coforgetech.com::cb27e2ce-26ba-45e8-bcb9-986825bf2b44" providerId="AD" clId="Web-{927BF6D7-5D23-4F99-BA8F-A2A2370D5345}" dt="2021-06-05T06:58:49.088" v="629"/>
        <pc:sldMkLst>
          <pc:docMk/>
          <pc:sldMk cId="3103686862" sldId="260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3103686862" sldId="260"/>
            <ac:spMk id="2" creationId="{FB343329-F898-47DC-A559-C2448821476F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3103686862" sldId="260"/>
            <ac:spMk id="9" creationId="{CE8BCA1D-ACDF-4D63-9AA0-366C4F8553DD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3103686862" sldId="260"/>
            <ac:spMk id="11" creationId="{5DB82E3F-D9C4-42E7-AABF-D760C2F5615B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3103686862" sldId="260"/>
            <ac:spMk id="13" creationId="{5F145784-B126-48E6-B33B-0BEA2EBF1884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3103686862" sldId="260"/>
            <ac:spMk id="15" creationId="{06AD7FED-ECA8-4F84-9067-C1B1E9610F13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3103686862" sldId="260"/>
            <ac:spMk id="17" creationId="{74DF12F2-5059-41AC-A8BD-D5E115CDC266}"/>
          </ac:spMkLst>
        </pc:spChg>
        <pc:graphicFrameChg chg="mod ord modGraphic">
          <ac:chgData name="Puneet Papneja" userId="S::puneet.papneja@coforgetech.com::cb27e2ce-26ba-45e8-bcb9-986825bf2b44" providerId="AD" clId="Web-{927BF6D7-5D23-4F99-BA8F-A2A2370D5345}" dt="2021-06-05T06:58:49.088" v="629"/>
          <ac:graphicFrameMkLst>
            <pc:docMk/>
            <pc:sldMk cId="3103686862" sldId="260"/>
            <ac:graphicFrameMk id="5" creationId="{2AB8926B-C494-4710-AA68-D0A5428480A5}"/>
          </ac:graphicFrameMkLst>
        </pc:graphicFrameChg>
      </pc:sldChg>
      <pc:sldChg chg="delSp modSp add mod modClrScheme delDesignElem chgLayout">
        <pc:chgData name="Puneet Papneja" userId="S::puneet.papneja@coforgetech.com::cb27e2ce-26ba-45e8-bcb9-986825bf2b44" providerId="AD" clId="Web-{927BF6D7-5D23-4F99-BA8F-A2A2370D5345}" dt="2021-06-05T06:58:49.088" v="629"/>
        <pc:sldMkLst>
          <pc:docMk/>
          <pc:sldMk cId="290681096" sldId="261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290681096" sldId="261"/>
            <ac:spMk id="2" creationId="{CB9ED967-D400-46BC-8C24-45E50F4D8B6E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0681096" sldId="261"/>
            <ac:spMk id="6" creationId="{BFDA9692-ECDC-4B59-86B2-8C90FDE1A055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0681096" sldId="261"/>
            <ac:spMk id="7" creationId="{12C05506-42A1-49C0-9D87-081CCD9023D6}"/>
          </ac:spMkLst>
        </pc:spChg>
        <pc:graphicFrameChg chg="mod ord modGraphic">
          <ac:chgData name="Puneet Papneja" userId="S::puneet.papneja@coforgetech.com::cb27e2ce-26ba-45e8-bcb9-986825bf2b44" providerId="AD" clId="Web-{927BF6D7-5D23-4F99-BA8F-A2A2370D5345}" dt="2021-06-05T06:58:49.088" v="629"/>
          <ac:graphicFrameMkLst>
            <pc:docMk/>
            <pc:sldMk cId="290681096" sldId="261"/>
            <ac:graphicFrameMk id="8" creationId="{9D4B6837-BFB6-4D91-8053-0ABA5994471B}"/>
          </ac:graphicFrameMkLst>
        </pc:graphicFrameChg>
      </pc:sldChg>
      <pc:sldChg chg="delSp modSp add mod setBg modClrScheme setClrOvrMap delDesignElem chgLayout">
        <pc:chgData name="Puneet Papneja" userId="S::puneet.papneja@coforgetech.com::cb27e2ce-26ba-45e8-bcb9-986825bf2b44" providerId="AD" clId="Web-{927BF6D7-5D23-4F99-BA8F-A2A2370D5345}" dt="2021-06-05T06:58:49.088" v="629"/>
        <pc:sldMkLst>
          <pc:docMk/>
          <pc:sldMk cId="2964446090" sldId="262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2964446090" sldId="262"/>
            <ac:spMk id="2" creationId="{39050407-4FD0-4A20-8EF8-7E4ECB3DA358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64446090" sldId="262"/>
            <ac:spMk id="25" creationId="{CE8BCA1D-ACDF-4D63-9AA0-366C4F8553DD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64446090" sldId="262"/>
            <ac:spMk id="27" creationId="{5DB82E3F-D9C4-42E7-AABF-D760C2F5615B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64446090" sldId="262"/>
            <ac:spMk id="29" creationId="{5F145784-B126-48E6-B33B-0BEA2EBF1884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64446090" sldId="262"/>
            <ac:spMk id="31" creationId="{06AD7FED-ECA8-4F84-9067-C1B1E9610F13}"/>
          </ac:spMkLst>
        </pc:spChg>
        <pc:spChg chg="del">
          <ac:chgData name="Puneet Papneja" userId="S::puneet.papneja@coforgetech.com::cb27e2ce-26ba-45e8-bcb9-986825bf2b44" providerId="AD" clId="Web-{927BF6D7-5D23-4F99-BA8F-A2A2370D5345}" dt="2021-06-05T06:57:20.460" v="621"/>
          <ac:spMkLst>
            <pc:docMk/>
            <pc:sldMk cId="2964446090" sldId="262"/>
            <ac:spMk id="33" creationId="{74DF12F2-5059-41AC-A8BD-D5E115CDC266}"/>
          </ac:spMkLst>
        </pc:spChg>
        <pc:graphicFrameChg chg="mod ord modGraphic">
          <ac:chgData name="Puneet Papneja" userId="S::puneet.papneja@coforgetech.com::cb27e2ce-26ba-45e8-bcb9-986825bf2b44" providerId="AD" clId="Web-{927BF6D7-5D23-4F99-BA8F-A2A2370D5345}" dt="2021-06-05T06:58:49.088" v="629"/>
          <ac:graphicFrameMkLst>
            <pc:docMk/>
            <pc:sldMk cId="2964446090" sldId="262"/>
            <ac:graphicFrameMk id="20" creationId="{DC14B271-15E2-44AF-AF81-FB03A3145478}"/>
          </ac:graphicFrameMkLst>
        </pc:graphicFrameChg>
      </pc:sldChg>
      <pc:sldChg chg="modSp add mod modClrScheme chgLayout">
        <pc:chgData name="Puneet Papneja" userId="S::puneet.papneja@coforgetech.com::cb27e2ce-26ba-45e8-bcb9-986825bf2b44" providerId="AD" clId="Web-{927BF6D7-5D23-4F99-BA8F-A2A2370D5345}" dt="2021-06-05T06:58:49.088" v="629"/>
        <pc:sldMkLst>
          <pc:docMk/>
          <pc:sldMk cId="3005977684" sldId="263"/>
        </pc:sldMkLst>
        <pc:spChg chg="mod ord">
          <ac:chgData name="Puneet Papneja" userId="S::puneet.papneja@coforgetech.com::cb27e2ce-26ba-45e8-bcb9-986825bf2b44" providerId="AD" clId="Web-{927BF6D7-5D23-4F99-BA8F-A2A2370D5345}" dt="2021-06-05T06:58:49.088" v="629"/>
          <ac:spMkLst>
            <pc:docMk/>
            <pc:sldMk cId="3005977684" sldId="263"/>
            <ac:spMk id="2" creationId="{098473FF-6B5A-44D1-9DDC-D56F2D6A38DC}"/>
          </ac:spMkLst>
        </pc:spChg>
        <pc:graphicFrameChg chg="mod ord">
          <ac:chgData name="Puneet Papneja" userId="S::puneet.papneja@coforgetech.com::cb27e2ce-26ba-45e8-bcb9-986825bf2b44" providerId="AD" clId="Web-{927BF6D7-5D23-4F99-BA8F-A2A2370D5345}" dt="2021-06-05T06:58:49.088" v="629"/>
          <ac:graphicFrameMkLst>
            <pc:docMk/>
            <pc:sldMk cId="3005977684" sldId="263"/>
            <ac:graphicFrameMk id="6" creationId="{22C4B275-96C4-4637-A373-A2666A77A5E1}"/>
          </ac:graphicFrameMkLst>
        </pc:graphicFrameChg>
      </pc:sldChg>
      <pc:sldChg chg="addSp delSp modSp new ord">
        <pc:chgData name="Puneet Papneja" userId="S::puneet.papneja@coforgetech.com::cb27e2ce-26ba-45e8-bcb9-986825bf2b44" providerId="AD" clId="Web-{927BF6D7-5D23-4F99-BA8F-A2A2370D5345}" dt="2021-06-05T07:12:29.984" v="842"/>
        <pc:sldMkLst>
          <pc:docMk/>
          <pc:sldMk cId="2042212664" sldId="264"/>
        </pc:sldMkLst>
        <pc:spChg chg="mod">
          <ac:chgData name="Puneet Papneja" userId="S::puneet.papneja@coforgetech.com::cb27e2ce-26ba-45e8-bcb9-986825bf2b44" providerId="AD" clId="Web-{927BF6D7-5D23-4F99-BA8F-A2A2370D5345}" dt="2021-06-05T06:59:31.167" v="637" actId="20577"/>
          <ac:spMkLst>
            <pc:docMk/>
            <pc:sldMk cId="2042212664" sldId="264"/>
            <ac:spMk id="2" creationId="{03C34AA5-128D-4882-953A-C94E2F727B78}"/>
          </ac:spMkLst>
        </pc:spChg>
        <pc:spChg chg="mod">
          <ac:chgData name="Puneet Papneja" userId="S::puneet.papneja@coforgetech.com::cb27e2ce-26ba-45e8-bcb9-986825bf2b44" providerId="AD" clId="Web-{927BF6D7-5D23-4F99-BA8F-A2A2370D5345}" dt="2021-06-05T07:11:00.451" v="813" actId="14100"/>
          <ac:spMkLst>
            <pc:docMk/>
            <pc:sldMk cId="2042212664" sldId="264"/>
            <ac:spMk id="3" creationId="{B83241C5-7A02-4780-990D-16EAF7E9A3A8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2:37.656" v="711" actId="14100"/>
          <ac:spMkLst>
            <pc:docMk/>
            <pc:sldMk cId="2042212664" sldId="264"/>
            <ac:spMk id="5" creationId="{B6F87400-FAE9-48F2-84CA-7A9D33DBA38A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2:26.125" v="709" actId="1076"/>
          <ac:spMkLst>
            <pc:docMk/>
            <pc:sldMk cId="2042212664" sldId="264"/>
            <ac:spMk id="7" creationId="{F95291AA-04EB-4FA6-BB18-2D0C0DCC05E4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2:29.984" v="842"/>
          <ac:spMkLst>
            <pc:docMk/>
            <pc:sldMk cId="2042212664" sldId="264"/>
            <ac:spMk id="8" creationId="{984CE353-73C3-443E-88A1-CF711548D34E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9:17.260" v="757" actId="14100"/>
          <ac:spMkLst>
            <pc:docMk/>
            <pc:sldMk cId="2042212664" sldId="264"/>
            <ac:spMk id="9" creationId="{876FEA90-417A-47BC-82F1-E661F517B3E5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07:04:09.862" v="721"/>
          <ac:spMkLst>
            <pc:docMk/>
            <pc:sldMk cId="2042212664" sldId="264"/>
            <ac:spMk id="10" creationId="{674D90A5-9F67-4F2F-883B-83A6D199BFB3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4:24.643" v="723"/>
          <ac:spMkLst>
            <pc:docMk/>
            <pc:sldMk cId="2042212664" sldId="264"/>
            <ac:spMk id="11" creationId="{6F464968-7059-46DC-A435-92CE0CF002ED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7:04:54.675" v="727"/>
          <ac:spMkLst>
            <pc:docMk/>
            <pc:sldMk cId="2042212664" sldId="264"/>
            <ac:spMk id="12" creationId="{CFF398E9-05F9-4C4A-B8C5-DED692478D6B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9:10.870" v="756" actId="1076"/>
          <ac:spMkLst>
            <pc:docMk/>
            <pc:sldMk cId="2042212664" sldId="264"/>
            <ac:spMk id="13" creationId="{EEDFC09D-FACD-4F69-8867-A56F33A40D1A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09:23.511" v="758" actId="1076"/>
          <ac:spMkLst>
            <pc:docMk/>
            <pc:sldMk cId="2042212664" sldId="264"/>
            <ac:spMk id="14" creationId="{4519A04E-BD5D-4B12-952C-7D2A9C1CFDEF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0:23.450" v="806"/>
          <ac:spMkLst>
            <pc:docMk/>
            <pc:sldMk cId="2042212664" sldId="264"/>
            <ac:spMk id="15" creationId="{1B0BE524-91FC-4113-87E6-52A24F41C24F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0:53.544" v="812"/>
          <ac:spMkLst>
            <pc:docMk/>
            <pc:sldMk cId="2042212664" sldId="264"/>
            <ac:spMk id="16" creationId="{B286BE26-6524-4735-8389-2A7EF4549B95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0:43.794" v="810"/>
          <ac:spMkLst>
            <pc:docMk/>
            <pc:sldMk cId="2042212664" sldId="264"/>
            <ac:spMk id="17" creationId="{CF918E71-A2F2-494C-B9A8-3A6B20FED63C}"/>
          </ac:spMkLst>
        </pc:spChg>
      </pc:sldChg>
      <pc:sldChg chg="addSp delSp modSp new">
        <pc:chgData name="Puneet Papneja" userId="S::puneet.papneja@coforgetech.com::cb27e2ce-26ba-45e8-bcb9-986825bf2b44" providerId="AD" clId="Web-{927BF6D7-5D23-4F99-BA8F-A2A2370D5345}" dt="2021-06-05T07:21:48.483" v="962"/>
        <pc:sldMkLst>
          <pc:docMk/>
          <pc:sldMk cId="98823414" sldId="265"/>
        </pc:sldMkLst>
        <pc:spChg chg="mod">
          <ac:chgData name="Puneet Papneja" userId="S::puneet.papneja@coforgetech.com::cb27e2ce-26ba-45e8-bcb9-986825bf2b44" providerId="AD" clId="Web-{927BF6D7-5D23-4F99-BA8F-A2A2370D5345}" dt="2021-06-05T07:11:56.499" v="839" actId="20577"/>
          <ac:spMkLst>
            <pc:docMk/>
            <pc:sldMk cId="98823414" sldId="265"/>
            <ac:spMk id="2" creationId="{5B5B3AD4-DC98-4C55-AD22-F363FE9DE670}"/>
          </ac:spMkLst>
        </pc:spChg>
        <pc:spChg chg="mod">
          <ac:chgData name="Puneet Papneja" userId="S::puneet.papneja@coforgetech.com::cb27e2ce-26ba-45e8-bcb9-986825bf2b44" providerId="AD" clId="Web-{927BF6D7-5D23-4F99-BA8F-A2A2370D5345}" dt="2021-06-05T07:12:00.890" v="840" actId="20577"/>
          <ac:spMkLst>
            <pc:docMk/>
            <pc:sldMk cId="98823414" sldId="265"/>
            <ac:spMk id="3" creationId="{7147B7B5-A2A0-43F8-8C63-61079E88FC90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3:48.924" v="852" actId="14100"/>
          <ac:spMkLst>
            <pc:docMk/>
            <pc:sldMk cId="98823414" sldId="265"/>
            <ac:spMk id="5" creationId="{14F9B0E4-9C29-409D-A265-E01247F452AE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4:05.893" v="855" actId="20577"/>
          <ac:spMkLst>
            <pc:docMk/>
            <pc:sldMk cId="98823414" sldId="265"/>
            <ac:spMk id="7" creationId="{7BA27790-424D-42F5-B472-1935A478E956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4:11.377" v="856" actId="20577"/>
          <ac:spMkLst>
            <pc:docMk/>
            <pc:sldMk cId="98823414" sldId="265"/>
            <ac:spMk id="9" creationId="{B8FF5FF1-6EF5-434B-9EBC-5774E809E375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6:42.741" v="869"/>
          <ac:spMkLst>
            <pc:docMk/>
            <pc:sldMk cId="98823414" sldId="265"/>
            <ac:spMk id="10" creationId="{745529AB-0DE8-4B66-9969-F4AC033EDF49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7:16:09.490" v="861"/>
          <ac:spMkLst>
            <pc:docMk/>
            <pc:sldMk cId="98823414" sldId="265"/>
            <ac:spMk id="12" creationId="{04086C24-242B-46E1-8102-606138C3CD8A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07:16:08.724" v="860"/>
          <ac:spMkLst>
            <pc:docMk/>
            <pc:sldMk cId="98823414" sldId="265"/>
            <ac:spMk id="14" creationId="{65F41E17-0937-4B97-AE3A-94880265368C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6:37.241" v="868"/>
          <ac:spMkLst>
            <pc:docMk/>
            <pc:sldMk cId="98823414" sldId="265"/>
            <ac:spMk id="15" creationId="{8B58B4E1-A6FD-47CF-B37C-1E1446C8B564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16:50.085" v="870"/>
          <ac:spMkLst>
            <pc:docMk/>
            <pc:sldMk cId="98823414" sldId="265"/>
            <ac:spMk id="16" creationId="{CA5EC7E4-D504-4952-B042-C2571C11AA49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21:41.796" v="961" actId="20577"/>
          <ac:spMkLst>
            <pc:docMk/>
            <pc:sldMk cId="98823414" sldId="265"/>
            <ac:spMk id="17" creationId="{E06B8A55-70B6-436B-AC12-117C453AFBC7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21:36.717" v="960" actId="20577"/>
          <ac:spMkLst>
            <pc:docMk/>
            <pc:sldMk cId="98823414" sldId="265"/>
            <ac:spMk id="18" creationId="{14CB898F-4195-418D-88DB-39B5F862335B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07:21:48.483" v="962"/>
          <ac:spMkLst>
            <pc:docMk/>
            <pc:sldMk cId="98823414" sldId="265"/>
            <ac:spMk id="19" creationId="{774C06C4-3DD7-4B21-960C-C6F050AC2E24}"/>
          </ac:spMkLst>
        </pc:spChg>
      </pc:sldChg>
      <pc:sldChg chg="addSp delSp modSp new">
        <pc:chgData name="Puneet Papneja" userId="S::puneet.papneja@coforgetech.com::cb27e2ce-26ba-45e8-bcb9-986825bf2b44" providerId="AD" clId="Web-{927BF6D7-5D23-4F99-BA8F-A2A2370D5345}" dt="2021-06-05T14:55:12.405" v="1041" actId="14100"/>
        <pc:sldMkLst>
          <pc:docMk/>
          <pc:sldMk cId="870026163" sldId="266"/>
        </pc:sldMkLst>
        <pc:spChg chg="mod">
          <ac:chgData name="Puneet Papneja" userId="S::puneet.papneja@coforgetech.com::cb27e2ce-26ba-45e8-bcb9-986825bf2b44" providerId="AD" clId="Web-{927BF6D7-5D23-4F99-BA8F-A2A2370D5345}" dt="2021-06-05T14:35:28.571" v="978" actId="20577"/>
          <ac:spMkLst>
            <pc:docMk/>
            <pc:sldMk cId="870026163" sldId="266"/>
            <ac:spMk id="2" creationId="{74C19EC7-BDC8-45F8-8222-6ACE29B61AF7}"/>
          </ac:spMkLst>
        </pc:spChg>
        <pc:spChg chg="del mod">
          <ac:chgData name="Puneet Papneja" userId="S::puneet.papneja@coforgetech.com::cb27e2ce-26ba-45e8-bcb9-986825bf2b44" providerId="AD" clId="Web-{927BF6D7-5D23-4F99-BA8F-A2A2370D5345}" dt="2021-06-05T14:41:52.208" v="981"/>
          <ac:spMkLst>
            <pc:docMk/>
            <pc:sldMk cId="870026163" sldId="266"/>
            <ac:spMk id="3" creationId="{CABD3D62-5D17-442F-B600-C8C06ECD525C}"/>
          </ac:spMkLst>
        </pc:spChg>
        <pc:spChg chg="del mod">
          <ac:chgData name="Puneet Papneja" userId="S::puneet.papneja@coforgetech.com::cb27e2ce-26ba-45e8-bcb9-986825bf2b44" providerId="AD" clId="Web-{927BF6D7-5D23-4F99-BA8F-A2A2370D5345}" dt="2021-06-05T14:42:43.491" v="985"/>
          <ac:spMkLst>
            <pc:docMk/>
            <pc:sldMk cId="870026163" sldId="266"/>
            <ac:spMk id="4" creationId="{0230E850-5F03-4B92-B4E5-6A2E5708043A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14:44:45.260" v="1012" actId="20577"/>
          <ac:spMkLst>
            <pc:docMk/>
            <pc:sldMk cId="870026163" sldId="266"/>
            <ac:spMk id="7" creationId="{CB125D74-C69B-450F-AF5F-FB889490BC45}"/>
          </ac:spMkLst>
        </pc:spChg>
        <pc:spChg chg="add mod">
          <ac:chgData name="Puneet Papneja" userId="S::puneet.papneja@coforgetech.com::cb27e2ce-26ba-45e8-bcb9-986825bf2b44" providerId="AD" clId="Web-{927BF6D7-5D23-4F99-BA8F-A2A2370D5345}" dt="2021-06-05T14:44:40.088" v="1011" actId="20577"/>
          <ac:spMkLst>
            <pc:docMk/>
            <pc:sldMk cId="870026163" sldId="266"/>
            <ac:spMk id="8" creationId="{3DCBFE47-110D-487E-A810-568E5CF845DA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4:54:29.904" v="1035"/>
          <ac:spMkLst>
            <pc:docMk/>
            <pc:sldMk cId="870026163" sldId="266"/>
            <ac:spMk id="10" creationId="{1F05CD43-A95C-488C-AC6E-A6BE66275A40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4:55:01.280" v="1038"/>
          <ac:spMkLst>
            <pc:docMk/>
            <pc:sldMk cId="870026163" sldId="266"/>
            <ac:spMk id="13" creationId="{69E944D9-718A-4EFD-AA7A-6C9676F43D91}"/>
          </ac:spMkLst>
        </pc:spChg>
        <pc:picChg chg="add del mod ord">
          <ac:chgData name="Puneet Papneja" userId="S::puneet.papneja@coforgetech.com::cb27e2ce-26ba-45e8-bcb9-986825bf2b44" providerId="AD" clId="Web-{927BF6D7-5D23-4F99-BA8F-A2A2370D5345}" dt="2021-06-05T14:53:50.137" v="1033"/>
          <ac:picMkLst>
            <pc:docMk/>
            <pc:sldMk cId="870026163" sldId="266"/>
            <ac:picMk id="5" creationId="{ACF5FE28-1059-4834-988B-72CAAA6C7E94}"/>
          </ac:picMkLst>
        </pc:picChg>
        <pc:picChg chg="add del mod ord">
          <ac:chgData name="Puneet Papneja" userId="S::puneet.papneja@coforgetech.com::cb27e2ce-26ba-45e8-bcb9-986825bf2b44" providerId="AD" clId="Web-{927BF6D7-5D23-4F99-BA8F-A2A2370D5345}" dt="2021-06-05T14:54:47.779" v="1037"/>
          <ac:picMkLst>
            <pc:docMk/>
            <pc:sldMk cId="870026163" sldId="266"/>
            <ac:picMk id="6" creationId="{E6216069-9B96-43BF-AECD-9A52CD48C3A5}"/>
          </ac:picMkLst>
        </pc:picChg>
        <pc:picChg chg="add mod ord">
          <ac:chgData name="Puneet Papneja" userId="S::puneet.papneja@coforgetech.com::cb27e2ce-26ba-45e8-bcb9-986825bf2b44" providerId="AD" clId="Web-{927BF6D7-5D23-4F99-BA8F-A2A2370D5345}" dt="2021-06-05T14:54:40.998" v="1036" actId="14100"/>
          <ac:picMkLst>
            <pc:docMk/>
            <pc:sldMk cId="870026163" sldId="266"/>
            <ac:picMk id="11" creationId="{D724D0C4-C4A9-4172-B96A-71027260F4B4}"/>
          </ac:picMkLst>
        </pc:picChg>
        <pc:picChg chg="add mod ord">
          <ac:chgData name="Puneet Papneja" userId="S::puneet.papneja@coforgetech.com::cb27e2ce-26ba-45e8-bcb9-986825bf2b44" providerId="AD" clId="Web-{927BF6D7-5D23-4F99-BA8F-A2A2370D5345}" dt="2021-06-05T14:55:12.405" v="1041" actId="14100"/>
          <ac:picMkLst>
            <pc:docMk/>
            <pc:sldMk cId="870026163" sldId="266"/>
            <ac:picMk id="14" creationId="{80EC793B-6594-45CC-9741-55CEFBC7CA3E}"/>
          </ac:picMkLst>
        </pc:picChg>
      </pc:sldChg>
      <pc:sldChg chg="new del">
        <pc:chgData name="Puneet Papneja" userId="S::puneet.papneja@coforgetech.com::cb27e2ce-26ba-45e8-bcb9-986825bf2b44" providerId="AD" clId="Web-{927BF6D7-5D23-4F99-BA8F-A2A2370D5345}" dt="2021-06-05T14:35:08.648" v="969"/>
        <pc:sldMkLst>
          <pc:docMk/>
          <pc:sldMk cId="947589414" sldId="266"/>
        </pc:sldMkLst>
      </pc:sldChg>
      <pc:sldChg chg="new del">
        <pc:chgData name="Puneet Papneja" userId="S::puneet.papneja@coforgetech.com::cb27e2ce-26ba-45e8-bcb9-986825bf2b44" providerId="AD" clId="Web-{927BF6D7-5D23-4F99-BA8F-A2A2370D5345}" dt="2021-06-05T14:34:50.835" v="967"/>
        <pc:sldMkLst>
          <pc:docMk/>
          <pc:sldMk cId="3107378748" sldId="266"/>
        </pc:sldMkLst>
      </pc:sldChg>
      <pc:sldChg chg="addSp delSp modSp add del replId">
        <pc:chgData name="Puneet Papneja" userId="S::puneet.papneja@coforgetech.com::cb27e2ce-26ba-45e8-bcb9-986825bf2b44" providerId="AD" clId="Web-{927BF6D7-5D23-4F99-BA8F-A2A2370D5345}" dt="2021-06-05T14:55:47.047" v="1042"/>
        <pc:sldMkLst>
          <pc:docMk/>
          <pc:sldMk cId="1232639058" sldId="267"/>
        </pc:sldMkLst>
        <pc:spChg chg="mod">
          <ac:chgData name="Puneet Papneja" userId="S::puneet.papneja@coforgetech.com::cb27e2ce-26ba-45e8-bcb9-986825bf2b44" providerId="AD" clId="Web-{927BF6D7-5D23-4F99-BA8F-A2A2370D5345}" dt="2021-06-05T14:51:13.569" v="1032" actId="20577"/>
          <ac:spMkLst>
            <pc:docMk/>
            <pc:sldMk cId="1232639058" sldId="267"/>
            <ac:spMk id="2" creationId="{74C19EC7-BDC8-45F8-8222-6ACE29B61AF7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4:50:36.068" v="1016"/>
          <ac:spMkLst>
            <pc:docMk/>
            <pc:sldMk cId="1232639058" sldId="267"/>
            <ac:spMk id="3" creationId="{38AFA663-11AA-4333-9C85-DEFA29B9446F}"/>
          </ac:spMkLst>
        </pc:spChg>
      </pc:sldChg>
      <pc:sldChg chg="addSp delSp modSp add replId">
        <pc:chgData name="Puneet Papneja" userId="S::puneet.papneja@coforgetech.com::cb27e2ce-26ba-45e8-bcb9-986825bf2b44" providerId="AD" clId="Web-{927BF6D7-5D23-4F99-BA8F-A2A2370D5345}" dt="2021-06-05T15:38:10.533" v="1073" actId="1076"/>
        <pc:sldMkLst>
          <pc:docMk/>
          <pc:sldMk cId="2188539088" sldId="267"/>
        </pc:sldMkLst>
        <pc:spChg chg="mod">
          <ac:chgData name="Puneet Papneja" userId="S::puneet.papneja@coforgetech.com::cb27e2ce-26ba-45e8-bcb9-986825bf2b44" providerId="AD" clId="Web-{927BF6D7-5D23-4F99-BA8F-A2A2370D5345}" dt="2021-06-05T14:56:53.752" v="1067" actId="20577"/>
          <ac:spMkLst>
            <pc:docMk/>
            <pc:sldMk cId="2188539088" sldId="267"/>
            <ac:spMk id="2" creationId="{74C19EC7-BDC8-45F8-8222-6ACE29B61AF7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14:56:09.563" v="1045"/>
          <ac:spMkLst>
            <pc:docMk/>
            <pc:sldMk cId="2188539088" sldId="267"/>
            <ac:spMk id="3" creationId="{FE008A08-AD58-4C98-9F7A-7A7E92EB9759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5:37:26.547" v="1069"/>
          <ac:spMkLst>
            <pc:docMk/>
            <pc:sldMk cId="2188539088" sldId="267"/>
            <ac:spMk id="4" creationId="{0CAE5B4F-A4E7-4B5B-9C4E-3A68174632DF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4:56:41.970" v="1050"/>
          <ac:spMkLst>
            <pc:docMk/>
            <pc:sldMk cId="2188539088" sldId="267"/>
            <ac:spMk id="4" creationId="{F33181B8-DD7F-4ABB-85E4-CB115A9FC519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5:38:06.173" v="1072"/>
          <ac:spMkLst>
            <pc:docMk/>
            <pc:sldMk cId="2188539088" sldId="267"/>
            <ac:spMk id="9" creationId="{0502759C-767E-4B29-96DA-DE82AE2BACA0}"/>
          </ac:spMkLst>
        </pc:spChg>
        <pc:picChg chg="add mod ord">
          <ac:chgData name="Puneet Papneja" userId="S::puneet.papneja@coforgetech.com::cb27e2ce-26ba-45e8-bcb9-986825bf2b44" providerId="AD" clId="Web-{927BF6D7-5D23-4F99-BA8F-A2A2370D5345}" dt="2021-06-05T15:37:44.297" v="1070" actId="1076"/>
          <ac:picMkLst>
            <pc:docMk/>
            <pc:sldMk cId="2188539088" sldId="267"/>
            <ac:picMk id="5" creationId="{59611018-19DB-4B25-85AE-A68765393D04}"/>
          </ac:picMkLst>
        </pc:picChg>
        <pc:picChg chg="add mod ord">
          <ac:chgData name="Puneet Papneja" userId="S::puneet.papneja@coforgetech.com::cb27e2ce-26ba-45e8-bcb9-986825bf2b44" providerId="AD" clId="Web-{927BF6D7-5D23-4F99-BA8F-A2A2370D5345}" dt="2021-06-05T15:38:10.533" v="1073" actId="1076"/>
          <ac:picMkLst>
            <pc:docMk/>
            <pc:sldMk cId="2188539088" sldId="267"/>
            <ac:picMk id="10" creationId="{E51F25C2-1AB9-414D-AA47-078844AEFCFD}"/>
          </ac:picMkLst>
        </pc:picChg>
        <pc:picChg chg="del">
          <ac:chgData name="Puneet Papneja" userId="S::puneet.papneja@coforgetech.com::cb27e2ce-26ba-45e8-bcb9-986825bf2b44" providerId="AD" clId="Web-{927BF6D7-5D23-4F99-BA8F-A2A2370D5345}" dt="2021-06-05T15:36:45.436" v="1068"/>
          <ac:picMkLst>
            <pc:docMk/>
            <pc:sldMk cId="2188539088" sldId="267"/>
            <ac:picMk id="11" creationId="{D724D0C4-C4A9-4172-B96A-71027260F4B4}"/>
          </ac:picMkLst>
        </pc:picChg>
        <pc:picChg chg="del">
          <ac:chgData name="Puneet Papneja" userId="S::puneet.papneja@coforgetech.com::cb27e2ce-26ba-45e8-bcb9-986825bf2b44" providerId="AD" clId="Web-{927BF6D7-5D23-4F99-BA8F-A2A2370D5345}" dt="2021-06-05T15:37:48.048" v="1071"/>
          <ac:picMkLst>
            <pc:docMk/>
            <pc:sldMk cId="2188539088" sldId="267"/>
            <ac:picMk id="14" creationId="{80EC793B-6594-45CC-9741-55CEFBC7CA3E}"/>
          </ac:picMkLst>
        </pc:picChg>
      </pc:sldChg>
      <pc:sldChg chg="addSp delSp modSp add replId">
        <pc:chgData name="Puneet Papneja" userId="S::puneet.papneja@coforgetech.com::cb27e2ce-26ba-45e8-bcb9-986825bf2b44" providerId="AD" clId="Web-{927BF6D7-5D23-4F99-BA8F-A2A2370D5345}" dt="2021-06-05T16:02:55.676" v="1104" actId="1076"/>
        <pc:sldMkLst>
          <pc:docMk/>
          <pc:sldMk cId="2919854414" sldId="268"/>
        </pc:sldMkLst>
        <pc:spChg chg="mod">
          <ac:chgData name="Puneet Papneja" userId="S::puneet.papneja@coforgetech.com::cb27e2ce-26ba-45e8-bcb9-986825bf2b44" providerId="AD" clId="Web-{927BF6D7-5D23-4F99-BA8F-A2A2370D5345}" dt="2021-06-05T15:42:12.415" v="1088" actId="20577"/>
          <ac:spMkLst>
            <pc:docMk/>
            <pc:sldMk cId="2919854414" sldId="268"/>
            <ac:spMk id="2" creationId="{74C19EC7-BDC8-45F8-8222-6ACE29B61AF7}"/>
          </ac:spMkLst>
        </pc:spChg>
        <pc:spChg chg="add del">
          <ac:chgData name="Puneet Papneja" userId="S::puneet.papneja@coforgetech.com::cb27e2ce-26ba-45e8-bcb9-986825bf2b44" providerId="AD" clId="Web-{927BF6D7-5D23-4F99-BA8F-A2A2370D5345}" dt="2021-06-05T15:41:09.913" v="1076"/>
          <ac:spMkLst>
            <pc:docMk/>
            <pc:sldMk cId="2919854414" sldId="268"/>
            <ac:spMk id="3" creationId="{011D174D-5FE2-4435-85EF-1296A4FBDCCB}"/>
          </ac:spMkLst>
        </pc:spChg>
        <pc:spChg chg="add del mod">
          <ac:chgData name="Puneet Papneja" userId="S::puneet.papneja@coforgetech.com::cb27e2ce-26ba-45e8-bcb9-986825bf2b44" providerId="AD" clId="Web-{927BF6D7-5D23-4F99-BA8F-A2A2370D5345}" dt="2021-06-05T16:00:43.673" v="1090"/>
          <ac:spMkLst>
            <pc:docMk/>
            <pc:sldMk cId="2919854414" sldId="268"/>
            <ac:spMk id="4" creationId="{2B009AB7-BF02-49E4-A928-33C4B8CE9847}"/>
          </ac:spMkLst>
        </pc:spChg>
        <pc:spChg chg="mod">
          <ac:chgData name="Puneet Papneja" userId="S::puneet.papneja@coforgetech.com::cb27e2ce-26ba-45e8-bcb9-986825bf2b44" providerId="AD" clId="Web-{927BF6D7-5D23-4F99-BA8F-A2A2370D5345}" dt="2021-06-05T16:02:30.597" v="1099" actId="1076"/>
          <ac:spMkLst>
            <pc:docMk/>
            <pc:sldMk cId="2919854414" sldId="268"/>
            <ac:spMk id="7" creationId="{CB125D74-C69B-450F-AF5F-FB889490BC45}"/>
          </ac:spMkLst>
        </pc:spChg>
        <pc:spChg chg="mod">
          <ac:chgData name="Puneet Papneja" userId="S::puneet.papneja@coforgetech.com::cb27e2ce-26ba-45e8-bcb9-986825bf2b44" providerId="AD" clId="Web-{927BF6D7-5D23-4F99-BA8F-A2A2370D5345}" dt="2021-06-05T16:02:48.801" v="1103" actId="1076"/>
          <ac:spMkLst>
            <pc:docMk/>
            <pc:sldMk cId="2919854414" sldId="268"/>
            <ac:spMk id="8" creationId="{3DCBFE47-110D-487E-A810-568E5CF845DA}"/>
          </ac:spMkLst>
        </pc:spChg>
        <pc:picChg chg="del">
          <ac:chgData name="Puneet Papneja" userId="S::puneet.papneja@coforgetech.com::cb27e2ce-26ba-45e8-bcb9-986825bf2b44" providerId="AD" clId="Web-{927BF6D7-5D23-4F99-BA8F-A2A2370D5345}" dt="2021-06-05T16:00:00.672" v="1089"/>
          <ac:picMkLst>
            <pc:docMk/>
            <pc:sldMk cId="2919854414" sldId="268"/>
            <ac:picMk id="5" creationId="{59611018-19DB-4B25-85AE-A68765393D04}"/>
          </ac:picMkLst>
        </pc:picChg>
        <pc:picChg chg="add mod ord">
          <ac:chgData name="Puneet Papneja" userId="S::puneet.papneja@coforgetech.com::cb27e2ce-26ba-45e8-bcb9-986825bf2b44" providerId="AD" clId="Web-{927BF6D7-5D23-4F99-BA8F-A2A2370D5345}" dt="2021-06-05T16:02:33.613" v="1100" actId="1076"/>
          <ac:picMkLst>
            <pc:docMk/>
            <pc:sldMk cId="2919854414" sldId="268"/>
            <ac:picMk id="6" creationId="{6D3A4D36-F7D3-4802-B2E4-1CED36455BA9}"/>
          </ac:picMkLst>
        </pc:picChg>
        <pc:picChg chg="add mod">
          <ac:chgData name="Puneet Papneja" userId="S::puneet.papneja@coforgetech.com::cb27e2ce-26ba-45e8-bcb9-986825bf2b44" providerId="AD" clId="Web-{927BF6D7-5D23-4F99-BA8F-A2A2370D5345}" dt="2021-06-05T16:02:39.863" v="1102" actId="1076"/>
          <ac:picMkLst>
            <pc:docMk/>
            <pc:sldMk cId="2919854414" sldId="268"/>
            <ac:picMk id="9" creationId="{314A533D-BE13-4519-98C9-5941B0492052}"/>
          </ac:picMkLst>
        </pc:picChg>
        <pc:picChg chg="mod">
          <ac:chgData name="Puneet Papneja" userId="S::puneet.papneja@coforgetech.com::cb27e2ce-26ba-45e8-bcb9-986825bf2b44" providerId="AD" clId="Web-{927BF6D7-5D23-4F99-BA8F-A2A2370D5345}" dt="2021-06-05T16:02:55.676" v="1104" actId="1076"/>
          <ac:picMkLst>
            <pc:docMk/>
            <pc:sldMk cId="2919854414" sldId="268"/>
            <ac:picMk id="10" creationId="{E51F25C2-1AB9-414D-AA47-078844AEFCFD}"/>
          </ac:picMkLst>
        </pc:picChg>
      </pc:sldChg>
      <pc:sldMasterChg chg="add del addSldLayout delSldLayout">
        <pc:chgData name="Puneet Papneja" userId="S::puneet.papneja@coforgetech.com::cb27e2ce-26ba-45e8-bcb9-986825bf2b44" providerId="AD" clId="Web-{927BF6D7-5D23-4F99-BA8F-A2A2370D5345}" dt="2021-06-05T06:57:20.460" v="621"/>
        <pc:sldMasterMkLst>
          <pc:docMk/>
          <pc:sldMasterMk cId="2460954070" sldId="2147483660"/>
        </pc:sldMasterMkLst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48.624" v="27"/>
        <pc:sldMasterMkLst>
          <pc:docMk/>
          <pc:sldMasterMk cId="172989720" sldId="2147483672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768022704" sldId="214748367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821881323" sldId="214748367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1999824566" sldId="214748367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446771511" sldId="214748367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889847223" sldId="214748367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2231115640" sldId="214748367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2955373591" sldId="214748367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1952379844" sldId="214748368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2639378819" sldId="214748368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66054945" sldId="214748368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62853254" sldId="214748368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2661891073" sldId="214748368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654773636" sldId="214748368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970016611" sldId="214748368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1539389538" sldId="214748368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1306806359" sldId="214748368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8.624" v="27"/>
          <pc:sldLayoutMkLst>
            <pc:docMk/>
            <pc:sldMasterMk cId="172989720" sldId="2147483672"/>
            <pc:sldLayoutMk cId="3285722566" sldId="2147483689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47.015" v="26"/>
        <pc:sldMasterMkLst>
          <pc:docMk/>
          <pc:sldMasterMk cId="697121080" sldId="2147483690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029264526" sldId="214748369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2168673565" sldId="214748369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263190562" sldId="214748369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680897809" sldId="214748369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885298003" sldId="214748369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202481801" sldId="214748369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836343257" sldId="214748369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2419418176" sldId="214748369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361190" sldId="214748369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853678909" sldId="214748370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4041007389" sldId="214748370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797230910" sldId="214748370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016526560" sldId="214748370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1907985684" sldId="214748370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427469518" sldId="214748370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2395959373" sldId="214748370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47.015" v="26"/>
          <pc:sldLayoutMkLst>
            <pc:docMk/>
            <pc:sldMasterMk cId="697121080" sldId="2147483690"/>
            <pc:sldLayoutMk cId="3760558909" sldId="2147483707"/>
          </pc:sldLayoutMkLst>
        </pc:sldLayoutChg>
      </pc:sldMasterChg>
      <pc:sldMasterChg chg="add del addSldLayout delSldLayout">
        <pc:chgData name="Puneet Papneja" userId="S::puneet.papneja@coforgetech.com::cb27e2ce-26ba-45e8-bcb9-986825bf2b44" providerId="AD" clId="Web-{927BF6D7-5D23-4F99-BA8F-A2A2370D5345}" dt="2021-06-05T06:57:20.460" v="621"/>
        <pc:sldMasterMkLst>
          <pc:docMk/>
          <pc:sldMasterMk cId="115138061" sldId="2147483696"/>
        </pc:sldMasterMkLst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1068651294" sldId="2147483697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2758379211" sldId="2147483698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3274001108" sldId="2147483699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2497638297" sldId="2147483700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1865891231" sldId="2147483701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3730275736" sldId="2147483702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2280611239" sldId="2147483703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3894615900" sldId="2147483704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3283841924" sldId="2147483705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1903009635" sldId="2147483706"/>
          </pc:sldLayoutMkLst>
        </pc:sldLayoutChg>
        <pc:sldLayoutChg chg="add del">
          <pc:chgData name="Puneet Papneja" userId="S::puneet.papneja@coforgetech.com::cb27e2ce-26ba-45e8-bcb9-986825bf2b44" providerId="AD" clId="Web-{927BF6D7-5D23-4F99-BA8F-A2A2370D5345}" dt="2021-06-05T06:57:20.460" v="621"/>
          <pc:sldLayoutMkLst>
            <pc:docMk/>
            <pc:sldMasterMk cId="115138061" sldId="2147483696"/>
            <pc:sldLayoutMk cId="2397881426" sldId="2147483707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57:26.851" v="622"/>
        <pc:sldMasterMkLst>
          <pc:docMk/>
          <pc:sldMasterMk cId="517042772" sldId="2147483708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3326833153" sldId="214748370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3541527568" sldId="214748371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2325425216" sldId="214748371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1133250625" sldId="214748371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3028209198" sldId="214748371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2816371152" sldId="214748371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1351387391" sldId="214748371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3763257316" sldId="214748371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3071453119" sldId="214748371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4072263863" sldId="214748371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7:26.851" v="622"/>
          <pc:sldLayoutMkLst>
            <pc:docMk/>
            <pc:sldMasterMk cId="517042772" sldId="2147483708"/>
            <pc:sldLayoutMk cId="1696460954" sldId="2147483719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39.952" v="20"/>
        <pc:sldMasterMkLst>
          <pc:docMk/>
          <pc:sldMasterMk cId="891448056" sldId="2147483708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1679990832" sldId="214748370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4200913437" sldId="214748371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3728219388" sldId="214748371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033146262" sldId="214748371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665234425" sldId="214748371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7612959" sldId="214748371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404502623" sldId="214748371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552645928" sldId="214748371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9387414" sldId="214748371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592712727" sldId="214748371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408345179" sldId="214748371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956609557" sldId="214748372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990764712" sldId="214748372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1879364954" sldId="214748372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261585924" sldId="214748372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1073308073" sldId="214748372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9.952" v="20"/>
          <pc:sldLayoutMkLst>
            <pc:docMk/>
            <pc:sldMasterMk cId="891448056" sldId="2147483708"/>
            <pc:sldLayoutMk cId="1130847055" sldId="2147483725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58:49.088" v="629"/>
        <pc:sldMasterMkLst>
          <pc:docMk/>
          <pc:sldMasterMk cId="2615894662" sldId="2147483720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224794637" sldId="214748372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633541529" sldId="214748372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3941536185" sldId="214748372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2818159966" sldId="214748372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172579115" sldId="214748372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4166637432" sldId="214748372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4107789442" sldId="214748372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2464760365" sldId="214748372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343550884" sldId="214748372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557734990" sldId="214748373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615894662" sldId="2147483720"/>
            <pc:sldLayoutMk cId="4272557311" sldId="2147483731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38.421" v="19"/>
        <pc:sldMasterMkLst>
          <pc:docMk/>
          <pc:sldMasterMk cId="2239555909" sldId="2147483726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3480267228" sldId="214748372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1459699697" sldId="214748372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2968361182" sldId="214748372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4242413155" sldId="214748373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3672801861" sldId="214748373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693344680" sldId="214748373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1354071652" sldId="214748373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945423359" sldId="214748373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2587758905" sldId="214748373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2711011647" sldId="214748373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8.421" v="19"/>
          <pc:sldLayoutMkLst>
            <pc:docMk/>
            <pc:sldMasterMk cId="2239555909" sldId="2147483726"/>
            <pc:sldLayoutMk cId="2725386046" sldId="2147483737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58:49.088" v="629"/>
        <pc:sldMasterMkLst>
          <pc:docMk/>
          <pc:sldMasterMk cId="2308166051" sldId="2147483732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2112770105" sldId="214748373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4284721485" sldId="214748373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587541431" sldId="214748373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3775165659" sldId="214748373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3600805467" sldId="214748373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3370649861" sldId="214748373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552854862" sldId="214748373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122256646" sldId="214748374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1339524608" sldId="214748374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1592567711" sldId="214748374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58:49.088" v="629"/>
          <pc:sldLayoutMkLst>
            <pc:docMk/>
            <pc:sldMasterMk cId="2308166051" sldId="2147483732"/>
            <pc:sldLayoutMk cId="919037806" sldId="2147483743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36.827" v="18"/>
        <pc:sldMasterMkLst>
          <pc:docMk/>
          <pc:sldMasterMk cId="3983171040" sldId="2147483738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4098450455" sldId="214748373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2858829735" sldId="214748374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799811351" sldId="214748374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4128189131" sldId="214748374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1221227941" sldId="214748374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1186316169" sldId="214748374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3664318119" sldId="214748374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416223463" sldId="214748374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1535548009" sldId="214748374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3639831144" sldId="214748374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6.827" v="18"/>
          <pc:sldLayoutMkLst>
            <pc:docMk/>
            <pc:sldMasterMk cId="3983171040" sldId="2147483738"/>
            <pc:sldLayoutMk cId="1947735371" sldId="2147483749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35.327" v="16"/>
        <pc:sldMasterMkLst>
          <pc:docMk/>
          <pc:sldMasterMk cId="3934515563" sldId="2147483750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3939624880" sldId="214748375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1343499595" sldId="214748375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648485444" sldId="214748375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2759742517" sldId="214748375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2866711901" sldId="214748375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452841240" sldId="214748375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4063311378" sldId="214748375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1632633484" sldId="214748375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4092926017" sldId="214748375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1686763099" sldId="214748376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5.327" v="16"/>
          <pc:sldLayoutMkLst>
            <pc:docMk/>
            <pc:sldMasterMk cId="3934515563" sldId="2147483750"/>
            <pc:sldLayoutMk cId="4120019411" sldId="2147483761"/>
          </pc:sldLayoutMkLst>
        </pc:sldLayoutChg>
      </pc:sldMasterChg>
      <pc:sldMasterChg chg="add del addSldLayout delSldLayout modSldLayout">
        <pc:chgData name="Puneet Papneja" userId="S::puneet.papneja@coforgetech.com::cb27e2ce-26ba-45e8-bcb9-986825bf2b44" providerId="AD" clId="Web-{927BF6D7-5D23-4F99-BA8F-A2A2370D5345}" dt="2021-06-05T06:02:34.436" v="15"/>
        <pc:sldMasterMkLst>
          <pc:docMk/>
          <pc:sldMasterMk cId="3219692562" sldId="2147483762"/>
        </pc:sldMasterMkLst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833120965" sldId="2147483763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1101429249" sldId="2147483764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614152004" sldId="2147483765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667195393" sldId="2147483766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2199847230" sldId="2147483767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1845680311" sldId="2147483768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2093422831" sldId="2147483769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1088282353" sldId="2147483770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2345226685" sldId="2147483771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3882968604" sldId="2147483772"/>
          </pc:sldLayoutMkLst>
        </pc:sldLayoutChg>
        <pc:sldLayoutChg chg="add del mod replId">
          <pc:chgData name="Puneet Papneja" userId="S::puneet.papneja@coforgetech.com::cb27e2ce-26ba-45e8-bcb9-986825bf2b44" providerId="AD" clId="Web-{927BF6D7-5D23-4F99-BA8F-A2A2370D5345}" dt="2021-06-05T06:02:34.436" v="15"/>
          <pc:sldLayoutMkLst>
            <pc:docMk/>
            <pc:sldMasterMk cId="3219692562" sldId="2147483762"/>
            <pc:sldLayoutMk cId="3596724528" sldId="2147483773"/>
          </pc:sldLayoutMkLst>
        </pc:sldLayoutChg>
      </pc:sldMasterChg>
    </pc:docChg>
  </pc:docChgLst>
  <pc:docChgLst>
    <pc:chgData name="Puneet Papneja" userId="S::puneet.papneja@coforgetech.com::cb27e2ce-26ba-45e8-bcb9-986825bf2b44" providerId="AD" clId="Web-{028C3B36-44A3-CDD2-4B47-33D2D1839D99}"/>
    <pc:docChg chg="modSld">
      <pc:chgData name="Puneet Papneja" userId="S::puneet.papneja@coforgetech.com::cb27e2ce-26ba-45e8-bcb9-986825bf2b44" providerId="AD" clId="Web-{028C3B36-44A3-CDD2-4B47-33D2D1839D99}" dt="2021-06-07T04:50:48.227" v="19" actId="20577"/>
      <pc:docMkLst>
        <pc:docMk/>
      </pc:docMkLst>
      <pc:sldChg chg="addSp delSp modSp">
        <pc:chgData name="Puneet Papneja" userId="S::puneet.papneja@coforgetech.com::cb27e2ce-26ba-45e8-bcb9-986825bf2b44" providerId="AD" clId="Web-{028C3B36-44A3-CDD2-4B47-33D2D1839D99}" dt="2021-06-07T04:50:48.227" v="19" actId="20577"/>
        <pc:sldMkLst>
          <pc:docMk/>
          <pc:sldMk cId="3820052607" sldId="271"/>
        </pc:sldMkLst>
        <pc:spChg chg="mod">
          <ac:chgData name="Puneet Papneja" userId="S::puneet.papneja@coforgetech.com::cb27e2ce-26ba-45e8-bcb9-986825bf2b44" providerId="AD" clId="Web-{028C3B36-44A3-CDD2-4B47-33D2D1839D99}" dt="2021-06-07T04:50:48.227" v="19" actId="20577"/>
          <ac:spMkLst>
            <pc:docMk/>
            <pc:sldMk cId="3820052607" sldId="271"/>
            <ac:spMk id="6" creationId="{FCCD6AE0-28BC-4BE1-A035-94F45F3662DA}"/>
          </ac:spMkLst>
        </pc:spChg>
        <pc:spChg chg="add del mod">
          <ac:chgData name="Puneet Papneja" userId="S::puneet.papneja@coforgetech.com::cb27e2ce-26ba-45e8-bcb9-986825bf2b44" providerId="AD" clId="Web-{028C3B36-44A3-CDD2-4B47-33D2D1839D99}" dt="2021-06-07T04:35:07.875" v="3"/>
          <ac:spMkLst>
            <pc:docMk/>
            <pc:sldMk cId="3820052607" sldId="271"/>
            <ac:spMk id="7" creationId="{5C6CA2EC-330A-497B-9EF4-5417FAD9B373}"/>
          </ac:spMkLst>
        </pc:spChg>
        <pc:spChg chg="add mod">
          <ac:chgData name="Puneet Papneja" userId="S::puneet.papneja@coforgetech.com::cb27e2ce-26ba-45e8-bcb9-986825bf2b44" providerId="AD" clId="Web-{028C3B36-44A3-CDD2-4B47-33D2D1839D99}" dt="2021-06-07T04:35:31.954" v="17" actId="20577"/>
          <ac:spMkLst>
            <pc:docMk/>
            <pc:sldMk cId="3820052607" sldId="271"/>
            <ac:spMk id="8" creationId="{4D0938F7-6F33-4481-9783-46FAB8E92A14}"/>
          </ac:spMkLst>
        </pc:spChg>
      </pc:sldChg>
    </pc:docChg>
  </pc:docChgLst>
  <pc:docChgLst>
    <pc:chgData name="Puneet Papneja" userId="S::puneet.papneja@coforgetech.com::cb27e2ce-26ba-45e8-bcb9-986825bf2b44" providerId="AD" clId="Web-{2DC39BAA-73AB-D8E3-CA0B-13947C5F79DD}"/>
    <pc:docChg chg="addSld modSld">
      <pc:chgData name="Puneet Papneja" userId="S::puneet.papneja@coforgetech.com::cb27e2ce-26ba-45e8-bcb9-986825bf2b44" providerId="AD" clId="Web-{2DC39BAA-73AB-D8E3-CA0B-13947C5F79DD}" dt="2021-06-06T11:24:50.416" v="23" actId="20577"/>
      <pc:docMkLst>
        <pc:docMk/>
      </pc:docMkLst>
      <pc:sldChg chg="addSp delSp modSp add replId">
        <pc:chgData name="Puneet Papneja" userId="S::puneet.papneja@coforgetech.com::cb27e2ce-26ba-45e8-bcb9-986825bf2b44" providerId="AD" clId="Web-{2DC39BAA-73AB-D8E3-CA0B-13947C5F79DD}" dt="2021-06-06T11:23:59.305" v="17" actId="1076"/>
        <pc:sldMkLst>
          <pc:docMk/>
          <pc:sldMk cId="3502281645" sldId="269"/>
        </pc:sldMkLst>
        <pc:spChg chg="mod">
          <ac:chgData name="Puneet Papneja" userId="S::puneet.papneja@coforgetech.com::cb27e2ce-26ba-45e8-bcb9-986825bf2b44" providerId="AD" clId="Web-{2DC39BAA-73AB-D8E3-CA0B-13947C5F79DD}" dt="2021-06-06T11:05:51.810" v="9" actId="20577"/>
          <ac:spMkLst>
            <pc:docMk/>
            <pc:sldMk cId="3502281645" sldId="269"/>
            <ac:spMk id="2" creationId="{74C19EC7-BDC8-45F8-8222-6ACE29B61AF7}"/>
          </ac:spMkLst>
        </pc:spChg>
        <pc:spChg chg="add del mod">
          <ac:chgData name="Puneet Papneja" userId="S::puneet.papneja@coforgetech.com::cb27e2ce-26ba-45e8-bcb9-986825bf2b44" providerId="AD" clId="Web-{2DC39BAA-73AB-D8E3-CA0B-13947C5F79DD}" dt="2021-06-06T11:23:15.882" v="11"/>
          <ac:spMkLst>
            <pc:docMk/>
            <pc:sldMk cId="3502281645" sldId="269"/>
            <ac:spMk id="4" creationId="{4E572B08-E0F1-40BC-A44A-7BA387550BBA}"/>
          </ac:spMkLst>
        </pc:spChg>
        <pc:spChg chg="add del mod">
          <ac:chgData name="Puneet Papneja" userId="S::puneet.papneja@coforgetech.com::cb27e2ce-26ba-45e8-bcb9-986825bf2b44" providerId="AD" clId="Web-{2DC39BAA-73AB-D8E3-CA0B-13947C5F79DD}" dt="2021-06-06T11:23:55.446" v="16"/>
          <ac:spMkLst>
            <pc:docMk/>
            <pc:sldMk cId="3502281645" sldId="269"/>
            <ac:spMk id="11" creationId="{61BD18EC-A46E-466B-8278-27A3D32EEB4A}"/>
          </ac:spMkLst>
        </pc:spChg>
        <pc:picChg chg="del">
          <ac:chgData name="Puneet Papneja" userId="S::puneet.papneja@coforgetech.com::cb27e2ce-26ba-45e8-bcb9-986825bf2b44" providerId="AD" clId="Web-{2DC39BAA-73AB-D8E3-CA0B-13947C5F79DD}" dt="2021-06-06T11:22:26.381" v="10"/>
          <ac:picMkLst>
            <pc:docMk/>
            <pc:sldMk cId="3502281645" sldId="269"/>
            <ac:picMk id="5" creationId="{59611018-19DB-4B25-85AE-A68765393D04}"/>
          </ac:picMkLst>
        </pc:picChg>
        <pc:picChg chg="add mod ord">
          <ac:chgData name="Puneet Papneja" userId="S::puneet.papneja@coforgetech.com::cb27e2ce-26ba-45e8-bcb9-986825bf2b44" providerId="AD" clId="Web-{2DC39BAA-73AB-D8E3-CA0B-13947C5F79DD}" dt="2021-06-06T11:23:33.961" v="14" actId="1076"/>
          <ac:picMkLst>
            <pc:docMk/>
            <pc:sldMk cId="3502281645" sldId="269"/>
            <ac:picMk id="6" creationId="{21DB992D-D31F-4970-8DFC-318A144F2D9A}"/>
          </ac:picMkLst>
        </pc:picChg>
        <pc:picChg chg="del">
          <ac:chgData name="Puneet Papneja" userId="S::puneet.papneja@coforgetech.com::cb27e2ce-26ba-45e8-bcb9-986825bf2b44" providerId="AD" clId="Web-{2DC39BAA-73AB-D8E3-CA0B-13947C5F79DD}" dt="2021-06-06T11:23:37.898" v="15"/>
          <ac:picMkLst>
            <pc:docMk/>
            <pc:sldMk cId="3502281645" sldId="269"/>
            <ac:picMk id="10" creationId="{E51F25C2-1AB9-414D-AA47-078844AEFCFD}"/>
          </ac:picMkLst>
        </pc:picChg>
        <pc:picChg chg="add mod ord">
          <ac:chgData name="Puneet Papneja" userId="S::puneet.papneja@coforgetech.com::cb27e2ce-26ba-45e8-bcb9-986825bf2b44" providerId="AD" clId="Web-{2DC39BAA-73AB-D8E3-CA0B-13947C5F79DD}" dt="2021-06-06T11:23:59.305" v="17" actId="1076"/>
          <ac:picMkLst>
            <pc:docMk/>
            <pc:sldMk cId="3502281645" sldId="269"/>
            <ac:picMk id="12" creationId="{8371AA2E-F98F-47ED-9DD8-35CFD71FE896}"/>
          </ac:picMkLst>
        </pc:picChg>
      </pc:sldChg>
      <pc:sldChg chg="modSp add replId">
        <pc:chgData name="Puneet Papneja" userId="S::puneet.papneja@coforgetech.com::cb27e2ce-26ba-45e8-bcb9-986825bf2b44" providerId="AD" clId="Web-{2DC39BAA-73AB-D8E3-CA0B-13947C5F79DD}" dt="2021-06-06T11:24:50.416" v="23" actId="20577"/>
        <pc:sldMkLst>
          <pc:docMk/>
          <pc:sldMk cId="1398069626" sldId="270"/>
        </pc:sldMkLst>
        <pc:spChg chg="mod">
          <ac:chgData name="Puneet Papneja" userId="S::puneet.papneja@coforgetech.com::cb27e2ce-26ba-45e8-bcb9-986825bf2b44" providerId="AD" clId="Web-{2DC39BAA-73AB-D8E3-CA0B-13947C5F79DD}" dt="2021-06-06T11:24:50.416" v="23" actId="20577"/>
          <ac:spMkLst>
            <pc:docMk/>
            <pc:sldMk cId="1398069626" sldId="270"/>
            <ac:spMk id="2" creationId="{74C19EC7-BDC8-45F8-8222-6ACE29B61A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DC35-4F9F-48B2-87EF-683523337D6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A6548-455F-4547-B455-BB44EB53E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Test</a:t>
          </a:r>
        </a:p>
      </dgm:t>
    </dgm:pt>
    <dgm:pt modelId="{05D25DD7-2207-4E14-8243-DCE43B44964B}" type="parTrans" cxnId="{DA67C5B1-72F2-4C4B-8C9D-1B9E6BB2BA81}">
      <dgm:prSet/>
      <dgm:spPr/>
      <dgm:t>
        <a:bodyPr/>
        <a:lstStyle/>
        <a:p>
          <a:endParaRPr lang="en-US"/>
        </a:p>
      </dgm:t>
    </dgm:pt>
    <dgm:pt modelId="{7369FB57-F480-4AB8-B56E-6CF878CBAACF}" type="sibTrans" cxnId="{DA67C5B1-72F2-4C4B-8C9D-1B9E6BB2BA81}">
      <dgm:prSet/>
      <dgm:spPr/>
      <dgm:t>
        <a:bodyPr/>
        <a:lstStyle/>
        <a:p>
          <a:endParaRPr lang="en-US"/>
        </a:p>
      </dgm:t>
    </dgm:pt>
    <dgm:pt modelId="{4D714BA1-3BE4-43B0-9D01-69EEF7EC8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Component Test</a:t>
          </a:r>
        </a:p>
      </dgm:t>
    </dgm:pt>
    <dgm:pt modelId="{3141E03E-3CCE-4605-AE3E-C432CA0E0752}" type="parTrans" cxnId="{F7B90823-3BC2-439A-A255-0797A9B28004}">
      <dgm:prSet/>
      <dgm:spPr/>
      <dgm:t>
        <a:bodyPr/>
        <a:lstStyle/>
        <a:p>
          <a:endParaRPr lang="en-US"/>
        </a:p>
      </dgm:t>
    </dgm:pt>
    <dgm:pt modelId="{DCFBC2AC-964E-4DFF-B18E-D93847740F13}" type="sibTrans" cxnId="{F7B90823-3BC2-439A-A255-0797A9B28004}">
      <dgm:prSet/>
      <dgm:spPr/>
      <dgm:t>
        <a:bodyPr/>
        <a:lstStyle/>
        <a:p>
          <a:endParaRPr lang="en-US"/>
        </a:p>
      </dgm:t>
    </dgm:pt>
    <dgm:pt modelId="{246363D6-D504-4F5B-8A6F-FE0AAC853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Snapshot Test</a:t>
          </a:r>
        </a:p>
      </dgm:t>
    </dgm:pt>
    <dgm:pt modelId="{953C8ABE-B3D3-4981-B171-9515D9A9814A}" type="parTrans" cxnId="{27EE2F7B-D9C2-40C0-BF4C-CE43641A7191}">
      <dgm:prSet/>
      <dgm:spPr/>
      <dgm:t>
        <a:bodyPr/>
        <a:lstStyle/>
        <a:p>
          <a:endParaRPr lang="en-US"/>
        </a:p>
      </dgm:t>
    </dgm:pt>
    <dgm:pt modelId="{5D680B0A-9895-4A38-887C-EDC4BC32A2AC}" type="sibTrans" cxnId="{27EE2F7B-D9C2-40C0-BF4C-CE43641A7191}">
      <dgm:prSet/>
      <dgm:spPr/>
      <dgm:t>
        <a:bodyPr/>
        <a:lstStyle/>
        <a:p>
          <a:endParaRPr lang="en-US"/>
        </a:p>
      </dgm:t>
    </dgm:pt>
    <dgm:pt modelId="{863854A8-B47F-4A7C-8E24-D5F3540B63C5}" type="pres">
      <dgm:prSet presAssocID="{7D99DC35-4F9F-48B2-87EF-683523337D6C}" presName="root" presStyleCnt="0">
        <dgm:presLayoutVars>
          <dgm:dir/>
          <dgm:resizeHandles val="exact"/>
        </dgm:presLayoutVars>
      </dgm:prSet>
      <dgm:spPr/>
    </dgm:pt>
    <dgm:pt modelId="{2AAC15BE-76DD-41E1-AC35-EE2B7C2BD5BF}" type="pres">
      <dgm:prSet presAssocID="{993A6548-455F-4547-B455-BB44EB53E877}" presName="compNode" presStyleCnt="0"/>
      <dgm:spPr/>
    </dgm:pt>
    <dgm:pt modelId="{EDE596EA-2F76-4A25-96A0-DF2AD87AE9EC}" type="pres">
      <dgm:prSet presAssocID="{993A6548-455F-4547-B455-BB44EB53E8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BD4037-EE11-4469-88FB-5D080682FAB9}" type="pres">
      <dgm:prSet presAssocID="{993A6548-455F-4547-B455-BB44EB53E877}" presName="spaceRect" presStyleCnt="0"/>
      <dgm:spPr/>
    </dgm:pt>
    <dgm:pt modelId="{5B1C0D1B-31BB-48B1-9B4D-A6246E702261}" type="pres">
      <dgm:prSet presAssocID="{993A6548-455F-4547-B455-BB44EB53E877}" presName="textRect" presStyleLbl="revTx" presStyleIdx="0" presStyleCnt="3">
        <dgm:presLayoutVars>
          <dgm:chMax val="1"/>
          <dgm:chPref val="1"/>
        </dgm:presLayoutVars>
      </dgm:prSet>
      <dgm:spPr/>
    </dgm:pt>
    <dgm:pt modelId="{B52D71F8-7C79-4548-B3F8-9A2C79E8C325}" type="pres">
      <dgm:prSet presAssocID="{7369FB57-F480-4AB8-B56E-6CF878CBAACF}" presName="sibTrans" presStyleCnt="0"/>
      <dgm:spPr/>
    </dgm:pt>
    <dgm:pt modelId="{46663797-0318-485B-9FDF-109EAFE37747}" type="pres">
      <dgm:prSet presAssocID="{4D714BA1-3BE4-43B0-9D01-69EEF7EC8922}" presName="compNode" presStyleCnt="0"/>
      <dgm:spPr/>
    </dgm:pt>
    <dgm:pt modelId="{DA219FC5-776C-4FB6-BA67-58318CA2A990}" type="pres">
      <dgm:prSet presAssocID="{4D714BA1-3BE4-43B0-9D01-69EEF7EC89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697476-A670-44CA-A2A1-1D7E1705996E}" type="pres">
      <dgm:prSet presAssocID="{4D714BA1-3BE4-43B0-9D01-69EEF7EC8922}" presName="spaceRect" presStyleCnt="0"/>
      <dgm:spPr/>
    </dgm:pt>
    <dgm:pt modelId="{9451A7EA-4CA3-40B3-83FA-1AB402683B69}" type="pres">
      <dgm:prSet presAssocID="{4D714BA1-3BE4-43B0-9D01-69EEF7EC8922}" presName="textRect" presStyleLbl="revTx" presStyleIdx="1" presStyleCnt="3">
        <dgm:presLayoutVars>
          <dgm:chMax val="1"/>
          <dgm:chPref val="1"/>
        </dgm:presLayoutVars>
      </dgm:prSet>
      <dgm:spPr/>
    </dgm:pt>
    <dgm:pt modelId="{8C71C9B6-F62A-477A-9DBD-BF546586CB8B}" type="pres">
      <dgm:prSet presAssocID="{DCFBC2AC-964E-4DFF-B18E-D93847740F13}" presName="sibTrans" presStyleCnt="0"/>
      <dgm:spPr/>
    </dgm:pt>
    <dgm:pt modelId="{09A72715-51B2-45C8-BD89-EBD00267136A}" type="pres">
      <dgm:prSet presAssocID="{246363D6-D504-4F5B-8A6F-FE0AAC8532CD}" presName="compNode" presStyleCnt="0"/>
      <dgm:spPr/>
    </dgm:pt>
    <dgm:pt modelId="{56ABC942-A836-435F-A299-BFA69B62559A}" type="pres">
      <dgm:prSet presAssocID="{246363D6-D504-4F5B-8A6F-FE0AAC8532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30DB346-F265-4B5A-AC51-81AE38AC2091}" type="pres">
      <dgm:prSet presAssocID="{246363D6-D504-4F5B-8A6F-FE0AAC8532CD}" presName="spaceRect" presStyleCnt="0"/>
      <dgm:spPr/>
    </dgm:pt>
    <dgm:pt modelId="{C4EB42E2-56A2-494F-A7A4-D0520753715B}" type="pres">
      <dgm:prSet presAssocID="{246363D6-D504-4F5B-8A6F-FE0AAC8532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B90823-3BC2-439A-A255-0797A9B28004}" srcId="{7D99DC35-4F9F-48B2-87EF-683523337D6C}" destId="{4D714BA1-3BE4-43B0-9D01-69EEF7EC8922}" srcOrd="1" destOrd="0" parTransId="{3141E03E-3CCE-4605-AE3E-C432CA0E0752}" sibTransId="{DCFBC2AC-964E-4DFF-B18E-D93847740F13}"/>
    <dgm:cxn modelId="{27EE2F7B-D9C2-40C0-BF4C-CE43641A7191}" srcId="{7D99DC35-4F9F-48B2-87EF-683523337D6C}" destId="{246363D6-D504-4F5B-8A6F-FE0AAC8532CD}" srcOrd="2" destOrd="0" parTransId="{953C8ABE-B3D3-4981-B171-9515D9A9814A}" sibTransId="{5D680B0A-9895-4A38-887C-EDC4BC32A2AC}"/>
    <dgm:cxn modelId="{4869D789-3E43-4A80-BAC5-5B235D9AFACF}" type="presOf" srcId="{246363D6-D504-4F5B-8A6F-FE0AAC8532CD}" destId="{C4EB42E2-56A2-494F-A7A4-D0520753715B}" srcOrd="0" destOrd="0" presId="urn:microsoft.com/office/officeart/2018/2/layout/IconLabelList"/>
    <dgm:cxn modelId="{B1E0D0A3-1DDE-46C3-874E-163C0B3C5EDD}" type="presOf" srcId="{7D99DC35-4F9F-48B2-87EF-683523337D6C}" destId="{863854A8-B47F-4A7C-8E24-D5F3540B63C5}" srcOrd="0" destOrd="0" presId="urn:microsoft.com/office/officeart/2018/2/layout/IconLabelList"/>
    <dgm:cxn modelId="{DA67C5B1-72F2-4C4B-8C9D-1B9E6BB2BA81}" srcId="{7D99DC35-4F9F-48B2-87EF-683523337D6C}" destId="{993A6548-455F-4547-B455-BB44EB53E877}" srcOrd="0" destOrd="0" parTransId="{05D25DD7-2207-4E14-8243-DCE43B44964B}" sibTransId="{7369FB57-F480-4AB8-B56E-6CF878CBAACF}"/>
    <dgm:cxn modelId="{888F73F2-B64D-46C8-B200-4BEDF0A2DED5}" type="presOf" srcId="{993A6548-455F-4547-B455-BB44EB53E877}" destId="{5B1C0D1B-31BB-48B1-9B4D-A6246E702261}" srcOrd="0" destOrd="0" presId="urn:microsoft.com/office/officeart/2018/2/layout/IconLabelList"/>
    <dgm:cxn modelId="{3BBC71F8-4040-415F-B8CF-5BD24A1CF6C8}" type="presOf" srcId="{4D714BA1-3BE4-43B0-9D01-69EEF7EC8922}" destId="{9451A7EA-4CA3-40B3-83FA-1AB402683B69}" srcOrd="0" destOrd="0" presId="urn:microsoft.com/office/officeart/2018/2/layout/IconLabelList"/>
    <dgm:cxn modelId="{25070081-94C5-4926-BA02-F79D6D554709}" type="presParOf" srcId="{863854A8-B47F-4A7C-8E24-D5F3540B63C5}" destId="{2AAC15BE-76DD-41E1-AC35-EE2B7C2BD5BF}" srcOrd="0" destOrd="0" presId="urn:microsoft.com/office/officeart/2018/2/layout/IconLabelList"/>
    <dgm:cxn modelId="{C7383DD9-2725-40CE-9273-83907B6B0EC0}" type="presParOf" srcId="{2AAC15BE-76DD-41E1-AC35-EE2B7C2BD5BF}" destId="{EDE596EA-2F76-4A25-96A0-DF2AD87AE9EC}" srcOrd="0" destOrd="0" presId="urn:microsoft.com/office/officeart/2018/2/layout/IconLabelList"/>
    <dgm:cxn modelId="{3F466861-85CF-4CAB-88D4-260CF02B1293}" type="presParOf" srcId="{2AAC15BE-76DD-41E1-AC35-EE2B7C2BD5BF}" destId="{52BD4037-EE11-4469-88FB-5D080682FAB9}" srcOrd="1" destOrd="0" presId="urn:microsoft.com/office/officeart/2018/2/layout/IconLabelList"/>
    <dgm:cxn modelId="{BE1C2295-8DEC-491D-A87B-20A59B7D5CE8}" type="presParOf" srcId="{2AAC15BE-76DD-41E1-AC35-EE2B7C2BD5BF}" destId="{5B1C0D1B-31BB-48B1-9B4D-A6246E702261}" srcOrd="2" destOrd="0" presId="urn:microsoft.com/office/officeart/2018/2/layout/IconLabelList"/>
    <dgm:cxn modelId="{63B596A8-AE9B-415F-B4CA-1A635883E20E}" type="presParOf" srcId="{863854A8-B47F-4A7C-8E24-D5F3540B63C5}" destId="{B52D71F8-7C79-4548-B3F8-9A2C79E8C325}" srcOrd="1" destOrd="0" presId="urn:microsoft.com/office/officeart/2018/2/layout/IconLabelList"/>
    <dgm:cxn modelId="{67879B6F-B702-4F31-BFB3-92A568296511}" type="presParOf" srcId="{863854A8-B47F-4A7C-8E24-D5F3540B63C5}" destId="{46663797-0318-485B-9FDF-109EAFE37747}" srcOrd="2" destOrd="0" presId="urn:microsoft.com/office/officeart/2018/2/layout/IconLabelList"/>
    <dgm:cxn modelId="{2E36AF3B-1205-44B1-B46E-44DBCECE7D36}" type="presParOf" srcId="{46663797-0318-485B-9FDF-109EAFE37747}" destId="{DA219FC5-776C-4FB6-BA67-58318CA2A990}" srcOrd="0" destOrd="0" presId="urn:microsoft.com/office/officeart/2018/2/layout/IconLabelList"/>
    <dgm:cxn modelId="{79DE06DF-C592-4AA0-9387-C869ECD9BF4F}" type="presParOf" srcId="{46663797-0318-485B-9FDF-109EAFE37747}" destId="{81697476-A670-44CA-A2A1-1D7E1705996E}" srcOrd="1" destOrd="0" presId="urn:microsoft.com/office/officeart/2018/2/layout/IconLabelList"/>
    <dgm:cxn modelId="{BD8C7EF7-9060-4515-8CBA-66BE19E3452B}" type="presParOf" srcId="{46663797-0318-485B-9FDF-109EAFE37747}" destId="{9451A7EA-4CA3-40B3-83FA-1AB402683B69}" srcOrd="2" destOrd="0" presId="urn:microsoft.com/office/officeart/2018/2/layout/IconLabelList"/>
    <dgm:cxn modelId="{9DC75C7F-38B1-4B1C-BAF1-218D8F4840D7}" type="presParOf" srcId="{863854A8-B47F-4A7C-8E24-D5F3540B63C5}" destId="{8C71C9B6-F62A-477A-9DBD-BF546586CB8B}" srcOrd="3" destOrd="0" presId="urn:microsoft.com/office/officeart/2018/2/layout/IconLabelList"/>
    <dgm:cxn modelId="{F7D88450-B45A-4B54-8E19-86107412537B}" type="presParOf" srcId="{863854A8-B47F-4A7C-8E24-D5F3540B63C5}" destId="{09A72715-51B2-45C8-BD89-EBD00267136A}" srcOrd="4" destOrd="0" presId="urn:microsoft.com/office/officeart/2018/2/layout/IconLabelList"/>
    <dgm:cxn modelId="{90A1AFC0-1800-4730-8ABF-4AEB05ED6D51}" type="presParOf" srcId="{09A72715-51B2-45C8-BD89-EBD00267136A}" destId="{56ABC942-A836-435F-A299-BFA69B62559A}" srcOrd="0" destOrd="0" presId="urn:microsoft.com/office/officeart/2018/2/layout/IconLabelList"/>
    <dgm:cxn modelId="{96FD37DB-2426-4FB4-AE62-52C809F6A043}" type="presParOf" srcId="{09A72715-51B2-45C8-BD89-EBD00267136A}" destId="{B30DB346-F265-4B5A-AC51-81AE38AC2091}" srcOrd="1" destOrd="0" presId="urn:microsoft.com/office/officeart/2018/2/layout/IconLabelList"/>
    <dgm:cxn modelId="{DDCADA98-465B-4E68-B90A-8278C16B0E79}" type="presParOf" srcId="{09A72715-51B2-45C8-BD89-EBD00267136A}" destId="{C4EB42E2-56A2-494F-A7A4-D052075371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F34F1-853B-4847-982D-17DBF3F0385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DC76317-F5B4-4D5A-BA0B-5C4FAA6388A4}">
      <dgm:prSet/>
      <dgm:spPr/>
      <dgm:t>
        <a:bodyPr/>
        <a:lstStyle/>
        <a:p>
          <a:r>
            <a:rPr lang="en-US" dirty="0"/>
            <a:t>In this type of test, individual units or components of the software are tested. </a:t>
          </a:r>
        </a:p>
      </dgm:t>
    </dgm:pt>
    <dgm:pt modelId="{BE2BCF2C-CA53-466E-AC14-E32E33C77A10}" type="parTrans" cxnId="{ED05D0AF-E405-4830-9093-79E97A76063D}">
      <dgm:prSet/>
      <dgm:spPr/>
      <dgm:t>
        <a:bodyPr/>
        <a:lstStyle/>
        <a:p>
          <a:endParaRPr lang="en-US"/>
        </a:p>
      </dgm:t>
    </dgm:pt>
    <dgm:pt modelId="{D4A31CA3-F061-4EA8-B069-81EC2E88B58E}" type="sibTrans" cxnId="{ED05D0AF-E405-4830-9093-79E97A76063D}">
      <dgm:prSet/>
      <dgm:spPr/>
      <dgm:t>
        <a:bodyPr/>
        <a:lstStyle/>
        <a:p>
          <a:endParaRPr lang="en-US"/>
        </a:p>
      </dgm:t>
    </dgm:pt>
    <dgm:pt modelId="{FBE424E9-C93B-4F7F-A99C-169F6584DBAD}">
      <dgm:prSet/>
      <dgm:spPr/>
      <dgm:t>
        <a:bodyPr/>
        <a:lstStyle/>
        <a:p>
          <a:r>
            <a:rPr lang="en-US" dirty="0"/>
            <a:t>A unit might be an individual function, method, procedure, module, or object.</a:t>
          </a:r>
        </a:p>
      </dgm:t>
    </dgm:pt>
    <dgm:pt modelId="{363A6DF5-F842-4CC8-BF37-CD510D7185FF}" type="parTrans" cxnId="{1203A3BB-C380-40CD-8974-87A7F5C0C381}">
      <dgm:prSet/>
      <dgm:spPr/>
      <dgm:t>
        <a:bodyPr/>
        <a:lstStyle/>
        <a:p>
          <a:endParaRPr lang="en-US"/>
        </a:p>
      </dgm:t>
    </dgm:pt>
    <dgm:pt modelId="{1B6AD643-6320-4A67-9C51-693DCBBFB835}" type="sibTrans" cxnId="{1203A3BB-C380-40CD-8974-87A7F5C0C381}">
      <dgm:prSet/>
      <dgm:spPr/>
      <dgm:t>
        <a:bodyPr/>
        <a:lstStyle/>
        <a:p>
          <a:endParaRPr lang="en-US"/>
        </a:p>
      </dgm:t>
    </dgm:pt>
    <dgm:pt modelId="{849ED930-C9FD-4E64-991F-27444460FFD4}">
      <dgm:prSet/>
      <dgm:spPr/>
      <dgm:t>
        <a:bodyPr/>
        <a:lstStyle/>
        <a:p>
          <a:r>
            <a:rPr lang="en-US" dirty="0"/>
            <a:t>A unit test isolates a section of code and verifies its correctness, in order to validate that each unit of the software’s code performs as expected.</a:t>
          </a:r>
        </a:p>
      </dgm:t>
    </dgm:pt>
    <dgm:pt modelId="{5246854E-F54B-44A5-B0A4-B3152293255C}" type="parTrans" cxnId="{2C32F75E-871A-4D9C-A507-F78F7D50F570}">
      <dgm:prSet/>
      <dgm:spPr/>
      <dgm:t>
        <a:bodyPr/>
        <a:lstStyle/>
        <a:p>
          <a:endParaRPr lang="en-US"/>
        </a:p>
      </dgm:t>
    </dgm:pt>
    <dgm:pt modelId="{FB99BE50-DD0A-44BF-86E8-F605A000696D}" type="sibTrans" cxnId="{2C32F75E-871A-4D9C-A507-F78F7D50F570}">
      <dgm:prSet/>
      <dgm:spPr/>
      <dgm:t>
        <a:bodyPr/>
        <a:lstStyle/>
        <a:p>
          <a:endParaRPr lang="en-US"/>
        </a:p>
      </dgm:t>
    </dgm:pt>
    <dgm:pt modelId="{9851D75E-25EB-4F34-BE32-56D8B5CDA4BD}" type="pres">
      <dgm:prSet presAssocID="{070F34F1-853B-4847-982D-17DBF3F03855}" presName="vert0" presStyleCnt="0">
        <dgm:presLayoutVars>
          <dgm:dir/>
          <dgm:animOne val="branch"/>
          <dgm:animLvl val="lvl"/>
        </dgm:presLayoutVars>
      </dgm:prSet>
      <dgm:spPr/>
    </dgm:pt>
    <dgm:pt modelId="{83713003-5C80-472B-B669-54FA58D4F7AB}" type="pres">
      <dgm:prSet presAssocID="{7DC76317-F5B4-4D5A-BA0B-5C4FAA6388A4}" presName="thickLine" presStyleLbl="alignNode1" presStyleIdx="0" presStyleCnt="3"/>
      <dgm:spPr/>
    </dgm:pt>
    <dgm:pt modelId="{31CD9BFB-32C6-4A46-88B7-AE8A48606094}" type="pres">
      <dgm:prSet presAssocID="{7DC76317-F5B4-4D5A-BA0B-5C4FAA6388A4}" presName="horz1" presStyleCnt="0"/>
      <dgm:spPr/>
    </dgm:pt>
    <dgm:pt modelId="{37941A59-0D16-4413-BA18-3900FEE341AE}" type="pres">
      <dgm:prSet presAssocID="{7DC76317-F5B4-4D5A-BA0B-5C4FAA6388A4}" presName="tx1" presStyleLbl="revTx" presStyleIdx="0" presStyleCnt="3"/>
      <dgm:spPr/>
    </dgm:pt>
    <dgm:pt modelId="{5C1C2CE7-7280-4E08-9D69-1E63ADFA3890}" type="pres">
      <dgm:prSet presAssocID="{7DC76317-F5B4-4D5A-BA0B-5C4FAA6388A4}" presName="vert1" presStyleCnt="0"/>
      <dgm:spPr/>
    </dgm:pt>
    <dgm:pt modelId="{028234B7-C7A2-49A7-A286-D22B7C2D3693}" type="pres">
      <dgm:prSet presAssocID="{FBE424E9-C93B-4F7F-A99C-169F6584DBAD}" presName="thickLine" presStyleLbl="alignNode1" presStyleIdx="1" presStyleCnt="3"/>
      <dgm:spPr/>
    </dgm:pt>
    <dgm:pt modelId="{CEDA23D8-AB24-4ADB-B462-C5151B0E9D9E}" type="pres">
      <dgm:prSet presAssocID="{FBE424E9-C93B-4F7F-A99C-169F6584DBAD}" presName="horz1" presStyleCnt="0"/>
      <dgm:spPr/>
    </dgm:pt>
    <dgm:pt modelId="{5F113E30-D2E1-48A0-8FD9-E1E62E87AC36}" type="pres">
      <dgm:prSet presAssocID="{FBE424E9-C93B-4F7F-A99C-169F6584DBAD}" presName="tx1" presStyleLbl="revTx" presStyleIdx="1" presStyleCnt="3"/>
      <dgm:spPr/>
    </dgm:pt>
    <dgm:pt modelId="{0D522BB6-D26F-4F0B-931A-243EA6F45CBC}" type="pres">
      <dgm:prSet presAssocID="{FBE424E9-C93B-4F7F-A99C-169F6584DBAD}" presName="vert1" presStyleCnt="0"/>
      <dgm:spPr/>
    </dgm:pt>
    <dgm:pt modelId="{B24E3C16-E1DB-4E2D-8468-D65980329F7F}" type="pres">
      <dgm:prSet presAssocID="{849ED930-C9FD-4E64-991F-27444460FFD4}" presName="thickLine" presStyleLbl="alignNode1" presStyleIdx="2" presStyleCnt="3"/>
      <dgm:spPr/>
    </dgm:pt>
    <dgm:pt modelId="{401CC366-BCA1-4F81-847C-7A53DD7CAE5D}" type="pres">
      <dgm:prSet presAssocID="{849ED930-C9FD-4E64-991F-27444460FFD4}" presName="horz1" presStyleCnt="0"/>
      <dgm:spPr/>
    </dgm:pt>
    <dgm:pt modelId="{210015DD-A7A5-40A8-A137-3CE1BA59D557}" type="pres">
      <dgm:prSet presAssocID="{849ED930-C9FD-4E64-991F-27444460FFD4}" presName="tx1" presStyleLbl="revTx" presStyleIdx="2" presStyleCnt="3"/>
      <dgm:spPr/>
    </dgm:pt>
    <dgm:pt modelId="{3D31DD26-CE08-4627-83E8-08DE392FEF86}" type="pres">
      <dgm:prSet presAssocID="{849ED930-C9FD-4E64-991F-27444460FFD4}" presName="vert1" presStyleCnt="0"/>
      <dgm:spPr/>
    </dgm:pt>
  </dgm:ptLst>
  <dgm:cxnLst>
    <dgm:cxn modelId="{D531420A-E722-4D34-B7C1-66A3B11A3B2B}" type="presOf" srcId="{849ED930-C9FD-4E64-991F-27444460FFD4}" destId="{210015DD-A7A5-40A8-A137-3CE1BA59D557}" srcOrd="0" destOrd="0" presId="urn:microsoft.com/office/officeart/2008/layout/LinedList"/>
    <dgm:cxn modelId="{B4698F0A-382A-4937-829E-8CBCF2B5E5B7}" type="presOf" srcId="{FBE424E9-C93B-4F7F-A99C-169F6584DBAD}" destId="{5F113E30-D2E1-48A0-8FD9-E1E62E87AC36}" srcOrd="0" destOrd="0" presId="urn:microsoft.com/office/officeart/2008/layout/LinedList"/>
    <dgm:cxn modelId="{06C53D31-4B11-4FB3-8CEF-C3C0993C452C}" type="presOf" srcId="{070F34F1-853B-4847-982D-17DBF3F03855}" destId="{9851D75E-25EB-4F34-BE32-56D8B5CDA4BD}" srcOrd="0" destOrd="0" presId="urn:microsoft.com/office/officeart/2008/layout/LinedList"/>
    <dgm:cxn modelId="{2C32F75E-871A-4D9C-A507-F78F7D50F570}" srcId="{070F34F1-853B-4847-982D-17DBF3F03855}" destId="{849ED930-C9FD-4E64-991F-27444460FFD4}" srcOrd="2" destOrd="0" parTransId="{5246854E-F54B-44A5-B0A4-B3152293255C}" sibTransId="{FB99BE50-DD0A-44BF-86E8-F605A000696D}"/>
    <dgm:cxn modelId="{A0408D55-AA0D-4AEC-9743-C7E89590DE39}" type="presOf" srcId="{7DC76317-F5B4-4D5A-BA0B-5C4FAA6388A4}" destId="{37941A59-0D16-4413-BA18-3900FEE341AE}" srcOrd="0" destOrd="0" presId="urn:microsoft.com/office/officeart/2008/layout/LinedList"/>
    <dgm:cxn modelId="{ED05D0AF-E405-4830-9093-79E97A76063D}" srcId="{070F34F1-853B-4847-982D-17DBF3F03855}" destId="{7DC76317-F5B4-4D5A-BA0B-5C4FAA6388A4}" srcOrd="0" destOrd="0" parTransId="{BE2BCF2C-CA53-466E-AC14-E32E33C77A10}" sibTransId="{D4A31CA3-F061-4EA8-B069-81EC2E88B58E}"/>
    <dgm:cxn modelId="{1203A3BB-C380-40CD-8974-87A7F5C0C381}" srcId="{070F34F1-853B-4847-982D-17DBF3F03855}" destId="{FBE424E9-C93B-4F7F-A99C-169F6584DBAD}" srcOrd="1" destOrd="0" parTransId="{363A6DF5-F842-4CC8-BF37-CD510D7185FF}" sibTransId="{1B6AD643-6320-4A67-9C51-693DCBBFB835}"/>
    <dgm:cxn modelId="{0DCC9FFD-81E8-4B21-B775-8D6EB27FC144}" type="presParOf" srcId="{9851D75E-25EB-4F34-BE32-56D8B5CDA4BD}" destId="{83713003-5C80-472B-B669-54FA58D4F7AB}" srcOrd="0" destOrd="0" presId="urn:microsoft.com/office/officeart/2008/layout/LinedList"/>
    <dgm:cxn modelId="{88F07AB4-F410-4EFE-A3E0-38FDC16A6B3A}" type="presParOf" srcId="{9851D75E-25EB-4F34-BE32-56D8B5CDA4BD}" destId="{31CD9BFB-32C6-4A46-88B7-AE8A48606094}" srcOrd="1" destOrd="0" presId="urn:microsoft.com/office/officeart/2008/layout/LinedList"/>
    <dgm:cxn modelId="{D009987B-0898-497B-AAEB-98C18452D33B}" type="presParOf" srcId="{31CD9BFB-32C6-4A46-88B7-AE8A48606094}" destId="{37941A59-0D16-4413-BA18-3900FEE341AE}" srcOrd="0" destOrd="0" presId="urn:microsoft.com/office/officeart/2008/layout/LinedList"/>
    <dgm:cxn modelId="{E0B46CEF-DAC5-40C4-BCC7-4E190E1BD4A2}" type="presParOf" srcId="{31CD9BFB-32C6-4A46-88B7-AE8A48606094}" destId="{5C1C2CE7-7280-4E08-9D69-1E63ADFA3890}" srcOrd="1" destOrd="0" presId="urn:microsoft.com/office/officeart/2008/layout/LinedList"/>
    <dgm:cxn modelId="{C21ED3E4-4B56-46C7-9547-D0B78D3CC150}" type="presParOf" srcId="{9851D75E-25EB-4F34-BE32-56D8B5CDA4BD}" destId="{028234B7-C7A2-49A7-A286-D22B7C2D3693}" srcOrd="2" destOrd="0" presId="urn:microsoft.com/office/officeart/2008/layout/LinedList"/>
    <dgm:cxn modelId="{AE22221D-03FD-4A56-9EB8-3F41CAF1968F}" type="presParOf" srcId="{9851D75E-25EB-4F34-BE32-56D8B5CDA4BD}" destId="{CEDA23D8-AB24-4ADB-B462-C5151B0E9D9E}" srcOrd="3" destOrd="0" presId="urn:microsoft.com/office/officeart/2008/layout/LinedList"/>
    <dgm:cxn modelId="{55056D26-A0BA-4B47-99A9-C8BF65A75368}" type="presParOf" srcId="{CEDA23D8-AB24-4ADB-B462-C5151B0E9D9E}" destId="{5F113E30-D2E1-48A0-8FD9-E1E62E87AC36}" srcOrd="0" destOrd="0" presId="urn:microsoft.com/office/officeart/2008/layout/LinedList"/>
    <dgm:cxn modelId="{C5EDFDAD-CC09-4BCE-AC78-100FE2101F1C}" type="presParOf" srcId="{CEDA23D8-AB24-4ADB-B462-C5151B0E9D9E}" destId="{0D522BB6-D26F-4F0B-931A-243EA6F45CBC}" srcOrd="1" destOrd="0" presId="urn:microsoft.com/office/officeart/2008/layout/LinedList"/>
    <dgm:cxn modelId="{827DC286-0707-4277-9EB7-964ED8DF79EB}" type="presParOf" srcId="{9851D75E-25EB-4F34-BE32-56D8B5CDA4BD}" destId="{B24E3C16-E1DB-4E2D-8468-D65980329F7F}" srcOrd="4" destOrd="0" presId="urn:microsoft.com/office/officeart/2008/layout/LinedList"/>
    <dgm:cxn modelId="{5802CB50-7A5E-4EDB-9977-F942575FDD64}" type="presParOf" srcId="{9851D75E-25EB-4F34-BE32-56D8B5CDA4BD}" destId="{401CC366-BCA1-4F81-847C-7A53DD7CAE5D}" srcOrd="5" destOrd="0" presId="urn:microsoft.com/office/officeart/2008/layout/LinedList"/>
    <dgm:cxn modelId="{65C4ACC7-7485-4A10-A988-70890B9F8A4F}" type="presParOf" srcId="{401CC366-BCA1-4F81-847C-7A53DD7CAE5D}" destId="{210015DD-A7A5-40A8-A137-3CE1BA59D557}" srcOrd="0" destOrd="0" presId="urn:microsoft.com/office/officeart/2008/layout/LinedList"/>
    <dgm:cxn modelId="{E4127151-483D-4F9C-96B6-1739D96640DA}" type="presParOf" srcId="{401CC366-BCA1-4F81-847C-7A53DD7CAE5D}" destId="{3D31DD26-CE08-4627-83E8-08DE392FEF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34FCDA-069B-4565-B6BF-4F8CEDB2325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27A2D9-8EEE-4117-8B83-72DC1AE98E94}">
      <dgm:prSet/>
      <dgm:spPr/>
      <dgm:t>
        <a:bodyPr/>
        <a:lstStyle/>
        <a:p>
          <a:r>
            <a:rPr lang="en-US"/>
            <a:t>Component testing verifies the functionality of an individual part of an application.</a:t>
          </a:r>
        </a:p>
      </dgm:t>
    </dgm:pt>
    <dgm:pt modelId="{21787E13-0E22-438E-9A06-15C41C9C686F}" type="parTrans" cxnId="{728C2084-2F9C-43BF-9317-FC798E611E95}">
      <dgm:prSet/>
      <dgm:spPr/>
      <dgm:t>
        <a:bodyPr/>
        <a:lstStyle/>
        <a:p>
          <a:endParaRPr lang="en-US"/>
        </a:p>
      </dgm:t>
    </dgm:pt>
    <dgm:pt modelId="{3E08AE63-7302-49AD-A2D5-08CAD457E4F5}" type="sibTrans" cxnId="{728C2084-2F9C-43BF-9317-FC798E611E9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3628E2B-C30E-4F90-8608-A3ACA4CBF903}">
      <dgm:prSet/>
      <dgm:spPr/>
      <dgm:t>
        <a:bodyPr/>
        <a:lstStyle/>
        <a:p>
          <a:r>
            <a:rPr lang="en-US"/>
            <a:t>Tests are performed on each component in isolation from other components.</a:t>
          </a:r>
        </a:p>
      </dgm:t>
    </dgm:pt>
    <dgm:pt modelId="{CC2E457F-347F-470B-AFB0-7C4986267DBF}" type="parTrans" cxnId="{CED22481-E94F-4FB2-8352-5A9C6C7215C1}">
      <dgm:prSet/>
      <dgm:spPr/>
      <dgm:t>
        <a:bodyPr/>
        <a:lstStyle/>
        <a:p>
          <a:endParaRPr lang="en-US"/>
        </a:p>
      </dgm:t>
    </dgm:pt>
    <dgm:pt modelId="{677EA0B9-ACB6-4908-929E-36F54EDB2FE5}" type="sibTrans" cxnId="{CED22481-E94F-4FB2-8352-5A9C6C7215C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F79BDE0-A549-4414-AFE1-BFA87553BB54}">
      <dgm:prSet/>
      <dgm:spPr/>
      <dgm:t>
        <a:bodyPr/>
        <a:lstStyle/>
        <a:p>
          <a:r>
            <a:rPr lang="en-US"/>
            <a:t>Testing like this in React requires more sophisticated tools like Enzyme</a:t>
          </a:r>
        </a:p>
      </dgm:t>
    </dgm:pt>
    <dgm:pt modelId="{32F1FC19-7DFF-42F0-A152-93A573E96C65}" type="parTrans" cxnId="{26B00FE1-D494-4E35-8735-EF262EE2F6C5}">
      <dgm:prSet/>
      <dgm:spPr/>
      <dgm:t>
        <a:bodyPr/>
        <a:lstStyle/>
        <a:p>
          <a:endParaRPr lang="en-US"/>
        </a:p>
      </dgm:t>
    </dgm:pt>
    <dgm:pt modelId="{5E0C1454-D18A-48EC-A8A4-7A99B0FAC1A5}" type="sibTrans" cxnId="{26B00FE1-D494-4E35-8735-EF262EE2F6C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FB1D166-E7CB-4461-B553-E8310467FDD8}" type="pres">
      <dgm:prSet presAssocID="{D634FCDA-069B-4565-B6BF-4F8CEDB2325A}" presName="Name0" presStyleCnt="0">
        <dgm:presLayoutVars>
          <dgm:animLvl val="lvl"/>
          <dgm:resizeHandles val="exact"/>
        </dgm:presLayoutVars>
      </dgm:prSet>
      <dgm:spPr/>
    </dgm:pt>
    <dgm:pt modelId="{C5EAC8C3-0EF2-413B-B267-08FB6ED96A99}" type="pres">
      <dgm:prSet presAssocID="{C327A2D9-8EEE-4117-8B83-72DC1AE98E94}" presName="compositeNode" presStyleCnt="0">
        <dgm:presLayoutVars>
          <dgm:bulletEnabled val="1"/>
        </dgm:presLayoutVars>
      </dgm:prSet>
      <dgm:spPr/>
    </dgm:pt>
    <dgm:pt modelId="{6E32680A-AFFD-4263-86C2-E0609172B374}" type="pres">
      <dgm:prSet presAssocID="{C327A2D9-8EEE-4117-8B83-72DC1AE98E94}" presName="bgRect" presStyleLbl="alignNode1" presStyleIdx="0" presStyleCnt="3"/>
      <dgm:spPr/>
    </dgm:pt>
    <dgm:pt modelId="{640D125A-568E-463E-85DB-8E14A9D52688}" type="pres">
      <dgm:prSet presAssocID="{3E08AE63-7302-49AD-A2D5-08CAD457E4F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8ABA146-A00C-4BFB-8DEF-D2B182AC710D}" type="pres">
      <dgm:prSet presAssocID="{C327A2D9-8EEE-4117-8B83-72DC1AE98E94}" presName="nodeRect" presStyleLbl="alignNode1" presStyleIdx="0" presStyleCnt="3">
        <dgm:presLayoutVars>
          <dgm:bulletEnabled val="1"/>
        </dgm:presLayoutVars>
      </dgm:prSet>
      <dgm:spPr/>
    </dgm:pt>
    <dgm:pt modelId="{0494196E-8816-4654-987D-509C94474242}" type="pres">
      <dgm:prSet presAssocID="{3E08AE63-7302-49AD-A2D5-08CAD457E4F5}" presName="sibTrans" presStyleCnt="0"/>
      <dgm:spPr/>
    </dgm:pt>
    <dgm:pt modelId="{0E7DC373-E0D1-46D0-9D2D-F8FE847607DF}" type="pres">
      <dgm:prSet presAssocID="{93628E2B-C30E-4F90-8608-A3ACA4CBF903}" presName="compositeNode" presStyleCnt="0">
        <dgm:presLayoutVars>
          <dgm:bulletEnabled val="1"/>
        </dgm:presLayoutVars>
      </dgm:prSet>
      <dgm:spPr/>
    </dgm:pt>
    <dgm:pt modelId="{A2B35BE3-629D-4F44-B367-D16BA58A159D}" type="pres">
      <dgm:prSet presAssocID="{93628E2B-C30E-4F90-8608-A3ACA4CBF903}" presName="bgRect" presStyleLbl="alignNode1" presStyleIdx="1" presStyleCnt="3"/>
      <dgm:spPr/>
    </dgm:pt>
    <dgm:pt modelId="{DA2F58FA-CF1D-442F-97F0-549C21F6B89A}" type="pres">
      <dgm:prSet presAssocID="{677EA0B9-ACB6-4908-929E-36F54EDB2FE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A731A9A-8A98-4D1B-962E-00A92F17A601}" type="pres">
      <dgm:prSet presAssocID="{93628E2B-C30E-4F90-8608-A3ACA4CBF903}" presName="nodeRect" presStyleLbl="alignNode1" presStyleIdx="1" presStyleCnt="3">
        <dgm:presLayoutVars>
          <dgm:bulletEnabled val="1"/>
        </dgm:presLayoutVars>
      </dgm:prSet>
      <dgm:spPr/>
    </dgm:pt>
    <dgm:pt modelId="{449EA3B9-2C3A-4FDC-8CA9-97E24C87DDAD}" type="pres">
      <dgm:prSet presAssocID="{677EA0B9-ACB6-4908-929E-36F54EDB2FE5}" presName="sibTrans" presStyleCnt="0"/>
      <dgm:spPr/>
    </dgm:pt>
    <dgm:pt modelId="{D75D4D1A-E78E-46FE-97A4-CB571CDC323A}" type="pres">
      <dgm:prSet presAssocID="{1F79BDE0-A549-4414-AFE1-BFA87553BB54}" presName="compositeNode" presStyleCnt="0">
        <dgm:presLayoutVars>
          <dgm:bulletEnabled val="1"/>
        </dgm:presLayoutVars>
      </dgm:prSet>
      <dgm:spPr/>
    </dgm:pt>
    <dgm:pt modelId="{C6473476-3D90-4C60-97E8-F0063E69E5DC}" type="pres">
      <dgm:prSet presAssocID="{1F79BDE0-A549-4414-AFE1-BFA87553BB54}" presName="bgRect" presStyleLbl="alignNode1" presStyleIdx="2" presStyleCnt="3"/>
      <dgm:spPr/>
    </dgm:pt>
    <dgm:pt modelId="{5AC36036-6FC2-4AD8-81A5-B82DD05843C7}" type="pres">
      <dgm:prSet presAssocID="{5E0C1454-D18A-48EC-A8A4-7A99B0FAC1A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A9183F4-F314-4131-BEC5-DD2605522364}" type="pres">
      <dgm:prSet presAssocID="{1F79BDE0-A549-4414-AFE1-BFA87553BB5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0914E18-D9F9-4E7E-8BE7-007AF5AA9DC5}" type="presOf" srcId="{C327A2D9-8EEE-4117-8B83-72DC1AE98E94}" destId="{D8ABA146-A00C-4BFB-8DEF-D2B182AC710D}" srcOrd="1" destOrd="0" presId="urn:microsoft.com/office/officeart/2016/7/layout/LinearBlockProcessNumbered"/>
    <dgm:cxn modelId="{C15D253A-8608-4D03-A7A9-6D827EFE7D3F}" type="presOf" srcId="{93628E2B-C30E-4F90-8608-A3ACA4CBF903}" destId="{FA731A9A-8A98-4D1B-962E-00A92F17A601}" srcOrd="1" destOrd="0" presId="urn:microsoft.com/office/officeart/2016/7/layout/LinearBlockProcessNumbered"/>
    <dgm:cxn modelId="{F8053F45-0935-4671-99FA-03C755E1D202}" type="presOf" srcId="{1F79BDE0-A549-4414-AFE1-BFA87553BB54}" destId="{C6473476-3D90-4C60-97E8-F0063E69E5DC}" srcOrd="0" destOrd="0" presId="urn:microsoft.com/office/officeart/2016/7/layout/LinearBlockProcessNumbered"/>
    <dgm:cxn modelId="{8CB1D56C-C785-49A9-9E06-9BA5A6CF6244}" type="presOf" srcId="{3E08AE63-7302-49AD-A2D5-08CAD457E4F5}" destId="{640D125A-568E-463E-85DB-8E14A9D52688}" srcOrd="0" destOrd="0" presId="urn:microsoft.com/office/officeart/2016/7/layout/LinearBlockProcessNumbered"/>
    <dgm:cxn modelId="{8D8DE650-E0A4-4769-9261-4C704260DC4C}" type="presOf" srcId="{1F79BDE0-A549-4414-AFE1-BFA87553BB54}" destId="{DA9183F4-F314-4131-BEC5-DD2605522364}" srcOrd="1" destOrd="0" presId="urn:microsoft.com/office/officeart/2016/7/layout/LinearBlockProcessNumbered"/>
    <dgm:cxn modelId="{CFA31E73-66BB-4E32-9574-CA8030F7658A}" type="presOf" srcId="{C327A2D9-8EEE-4117-8B83-72DC1AE98E94}" destId="{6E32680A-AFFD-4263-86C2-E0609172B374}" srcOrd="0" destOrd="0" presId="urn:microsoft.com/office/officeart/2016/7/layout/LinearBlockProcessNumbered"/>
    <dgm:cxn modelId="{CED22481-E94F-4FB2-8352-5A9C6C7215C1}" srcId="{D634FCDA-069B-4565-B6BF-4F8CEDB2325A}" destId="{93628E2B-C30E-4F90-8608-A3ACA4CBF903}" srcOrd="1" destOrd="0" parTransId="{CC2E457F-347F-470B-AFB0-7C4986267DBF}" sibTransId="{677EA0B9-ACB6-4908-929E-36F54EDB2FE5}"/>
    <dgm:cxn modelId="{728C2084-2F9C-43BF-9317-FC798E611E95}" srcId="{D634FCDA-069B-4565-B6BF-4F8CEDB2325A}" destId="{C327A2D9-8EEE-4117-8B83-72DC1AE98E94}" srcOrd="0" destOrd="0" parTransId="{21787E13-0E22-438E-9A06-15C41C9C686F}" sibTransId="{3E08AE63-7302-49AD-A2D5-08CAD457E4F5}"/>
    <dgm:cxn modelId="{8641289F-1FD1-46E5-BA5E-A588F469E3E2}" type="presOf" srcId="{D634FCDA-069B-4565-B6BF-4F8CEDB2325A}" destId="{EFB1D166-E7CB-4461-B553-E8310467FDD8}" srcOrd="0" destOrd="0" presId="urn:microsoft.com/office/officeart/2016/7/layout/LinearBlockProcessNumbered"/>
    <dgm:cxn modelId="{66F01AAD-3D9A-449B-8BA1-2AF6FABDDFAF}" type="presOf" srcId="{5E0C1454-D18A-48EC-A8A4-7A99B0FAC1A5}" destId="{5AC36036-6FC2-4AD8-81A5-B82DD05843C7}" srcOrd="0" destOrd="0" presId="urn:microsoft.com/office/officeart/2016/7/layout/LinearBlockProcessNumbered"/>
    <dgm:cxn modelId="{3CD36DBA-1233-48F0-B6D5-B69CE92E158A}" type="presOf" srcId="{93628E2B-C30E-4F90-8608-A3ACA4CBF903}" destId="{A2B35BE3-629D-4F44-B367-D16BA58A159D}" srcOrd="0" destOrd="0" presId="urn:microsoft.com/office/officeart/2016/7/layout/LinearBlockProcessNumbered"/>
    <dgm:cxn modelId="{4D2B10CE-7160-41E5-B422-363594B02DE2}" type="presOf" srcId="{677EA0B9-ACB6-4908-929E-36F54EDB2FE5}" destId="{DA2F58FA-CF1D-442F-97F0-549C21F6B89A}" srcOrd="0" destOrd="0" presId="urn:microsoft.com/office/officeart/2016/7/layout/LinearBlockProcessNumbered"/>
    <dgm:cxn modelId="{26B00FE1-D494-4E35-8735-EF262EE2F6C5}" srcId="{D634FCDA-069B-4565-B6BF-4F8CEDB2325A}" destId="{1F79BDE0-A549-4414-AFE1-BFA87553BB54}" srcOrd="2" destOrd="0" parTransId="{32F1FC19-7DFF-42F0-A152-93A573E96C65}" sibTransId="{5E0C1454-D18A-48EC-A8A4-7A99B0FAC1A5}"/>
    <dgm:cxn modelId="{4A06DBF1-86A7-4ED6-A9DA-4463AB47B1C1}" type="presParOf" srcId="{EFB1D166-E7CB-4461-B553-E8310467FDD8}" destId="{C5EAC8C3-0EF2-413B-B267-08FB6ED96A99}" srcOrd="0" destOrd="0" presId="urn:microsoft.com/office/officeart/2016/7/layout/LinearBlockProcessNumbered"/>
    <dgm:cxn modelId="{84DD0977-307B-4F20-8C23-15A477575C02}" type="presParOf" srcId="{C5EAC8C3-0EF2-413B-B267-08FB6ED96A99}" destId="{6E32680A-AFFD-4263-86C2-E0609172B374}" srcOrd="0" destOrd="0" presId="urn:microsoft.com/office/officeart/2016/7/layout/LinearBlockProcessNumbered"/>
    <dgm:cxn modelId="{B5ABE7CB-6355-4864-A965-5E7EF55D1195}" type="presParOf" srcId="{C5EAC8C3-0EF2-413B-B267-08FB6ED96A99}" destId="{640D125A-568E-463E-85DB-8E14A9D52688}" srcOrd="1" destOrd="0" presId="urn:microsoft.com/office/officeart/2016/7/layout/LinearBlockProcessNumbered"/>
    <dgm:cxn modelId="{6FC0E219-0789-4185-89E0-F7BB38A150D9}" type="presParOf" srcId="{C5EAC8C3-0EF2-413B-B267-08FB6ED96A99}" destId="{D8ABA146-A00C-4BFB-8DEF-D2B182AC710D}" srcOrd="2" destOrd="0" presId="urn:microsoft.com/office/officeart/2016/7/layout/LinearBlockProcessNumbered"/>
    <dgm:cxn modelId="{C35E17C6-A46C-4C5C-B8B8-468B85C49E56}" type="presParOf" srcId="{EFB1D166-E7CB-4461-B553-E8310467FDD8}" destId="{0494196E-8816-4654-987D-509C94474242}" srcOrd="1" destOrd="0" presId="urn:microsoft.com/office/officeart/2016/7/layout/LinearBlockProcessNumbered"/>
    <dgm:cxn modelId="{515F1130-1AA6-44A2-AA7E-018BFB68A950}" type="presParOf" srcId="{EFB1D166-E7CB-4461-B553-E8310467FDD8}" destId="{0E7DC373-E0D1-46D0-9D2D-F8FE847607DF}" srcOrd="2" destOrd="0" presId="urn:microsoft.com/office/officeart/2016/7/layout/LinearBlockProcessNumbered"/>
    <dgm:cxn modelId="{38B4389E-253D-4071-B1FF-817EF5DAD30F}" type="presParOf" srcId="{0E7DC373-E0D1-46D0-9D2D-F8FE847607DF}" destId="{A2B35BE3-629D-4F44-B367-D16BA58A159D}" srcOrd="0" destOrd="0" presId="urn:microsoft.com/office/officeart/2016/7/layout/LinearBlockProcessNumbered"/>
    <dgm:cxn modelId="{A9E40E04-4228-42E4-9CC8-9DCB5DEF5D1D}" type="presParOf" srcId="{0E7DC373-E0D1-46D0-9D2D-F8FE847607DF}" destId="{DA2F58FA-CF1D-442F-97F0-549C21F6B89A}" srcOrd="1" destOrd="0" presId="urn:microsoft.com/office/officeart/2016/7/layout/LinearBlockProcessNumbered"/>
    <dgm:cxn modelId="{AB69A601-6112-4B9A-B12D-BC63D47BE8A4}" type="presParOf" srcId="{0E7DC373-E0D1-46D0-9D2D-F8FE847607DF}" destId="{FA731A9A-8A98-4D1B-962E-00A92F17A601}" srcOrd="2" destOrd="0" presId="urn:microsoft.com/office/officeart/2016/7/layout/LinearBlockProcessNumbered"/>
    <dgm:cxn modelId="{53F6CC60-B32C-40EB-B1F3-4C9474C5F085}" type="presParOf" srcId="{EFB1D166-E7CB-4461-B553-E8310467FDD8}" destId="{449EA3B9-2C3A-4FDC-8CA9-97E24C87DDAD}" srcOrd="3" destOrd="0" presId="urn:microsoft.com/office/officeart/2016/7/layout/LinearBlockProcessNumbered"/>
    <dgm:cxn modelId="{0ADE488B-051B-4486-9E7A-DC29FFE25B3B}" type="presParOf" srcId="{EFB1D166-E7CB-4461-B553-E8310467FDD8}" destId="{D75D4D1A-E78E-46FE-97A4-CB571CDC323A}" srcOrd="4" destOrd="0" presId="urn:microsoft.com/office/officeart/2016/7/layout/LinearBlockProcessNumbered"/>
    <dgm:cxn modelId="{E170F5DE-A0F4-40D7-8BDC-5FB79C11630B}" type="presParOf" srcId="{D75D4D1A-E78E-46FE-97A4-CB571CDC323A}" destId="{C6473476-3D90-4C60-97E8-F0063E69E5DC}" srcOrd="0" destOrd="0" presId="urn:microsoft.com/office/officeart/2016/7/layout/LinearBlockProcessNumbered"/>
    <dgm:cxn modelId="{010640BA-D8E3-4710-A48D-6DC925E66B39}" type="presParOf" srcId="{D75D4D1A-E78E-46FE-97A4-CB571CDC323A}" destId="{5AC36036-6FC2-4AD8-81A5-B82DD05843C7}" srcOrd="1" destOrd="0" presId="urn:microsoft.com/office/officeart/2016/7/layout/LinearBlockProcessNumbered"/>
    <dgm:cxn modelId="{9640F96E-788B-4C9F-B621-96F5CEC08FB7}" type="presParOf" srcId="{D75D4D1A-E78E-46FE-97A4-CB571CDC323A}" destId="{DA9183F4-F314-4131-BEC5-DD260552236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B1472C-A034-41CB-8767-378C6EABD8D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70ACFE-668C-4601-BFCE-CEA8C4429FD9}">
      <dgm:prSet/>
      <dgm:spPr/>
      <dgm:t>
        <a:bodyPr/>
        <a:lstStyle/>
        <a:p>
          <a:r>
            <a:rPr lang="en-US" dirty="0"/>
            <a:t>A snapshot test makes sure that the user interface (UI) of a web application does not change unexpectedly. </a:t>
          </a:r>
        </a:p>
      </dgm:t>
    </dgm:pt>
    <dgm:pt modelId="{9603D5FD-2384-4CBE-9DF9-83F277E1DF1B}" type="parTrans" cxnId="{8DEFEC2C-439C-4294-8989-F0AF74D4362C}">
      <dgm:prSet/>
      <dgm:spPr/>
      <dgm:t>
        <a:bodyPr/>
        <a:lstStyle/>
        <a:p>
          <a:endParaRPr lang="en-US"/>
        </a:p>
      </dgm:t>
    </dgm:pt>
    <dgm:pt modelId="{6995AC6B-2654-4819-817C-74DAC2D6ADDE}" type="sibTrans" cxnId="{8DEFEC2C-439C-4294-8989-F0AF74D4362C}">
      <dgm:prSet/>
      <dgm:spPr/>
      <dgm:t>
        <a:bodyPr/>
        <a:lstStyle/>
        <a:p>
          <a:endParaRPr lang="en-US"/>
        </a:p>
      </dgm:t>
    </dgm:pt>
    <dgm:pt modelId="{6C0C5DC3-81E9-44F6-81BF-EEFAB39B78A6}">
      <dgm:prSet/>
      <dgm:spPr/>
      <dgm:t>
        <a:bodyPr/>
        <a:lstStyle/>
        <a:p>
          <a:r>
            <a:rPr lang="en-US" dirty="0"/>
            <a:t>It captures the code of a component at a moment in time, so that we can compare the component in one state with any other possible state it might take.</a:t>
          </a:r>
        </a:p>
      </dgm:t>
    </dgm:pt>
    <dgm:pt modelId="{720BBA1D-163A-4D1C-AFFB-C0E95CAC305A}" type="parTrans" cxnId="{C3859138-8873-4381-81A9-EA03C257A1C9}">
      <dgm:prSet/>
      <dgm:spPr/>
      <dgm:t>
        <a:bodyPr/>
        <a:lstStyle/>
        <a:p>
          <a:endParaRPr lang="en-US"/>
        </a:p>
      </dgm:t>
    </dgm:pt>
    <dgm:pt modelId="{2109340C-915F-4C54-B7A0-87E58A6936B2}" type="sibTrans" cxnId="{C3859138-8873-4381-81A9-EA03C257A1C9}">
      <dgm:prSet/>
      <dgm:spPr/>
      <dgm:t>
        <a:bodyPr/>
        <a:lstStyle/>
        <a:p>
          <a:endParaRPr lang="en-US"/>
        </a:p>
      </dgm:t>
    </dgm:pt>
    <dgm:pt modelId="{BEC34A33-67AB-4A37-91EE-166F3A5BB52D}" type="pres">
      <dgm:prSet presAssocID="{9BB1472C-A034-41CB-8767-378C6EABD8D2}" presName="diagram" presStyleCnt="0">
        <dgm:presLayoutVars>
          <dgm:dir/>
          <dgm:resizeHandles val="exact"/>
        </dgm:presLayoutVars>
      </dgm:prSet>
      <dgm:spPr/>
    </dgm:pt>
    <dgm:pt modelId="{30F28AC8-1A87-483A-8E09-64E29306A95E}" type="pres">
      <dgm:prSet presAssocID="{9070ACFE-668C-4601-BFCE-CEA8C4429FD9}" presName="node" presStyleLbl="node1" presStyleIdx="0" presStyleCnt="2">
        <dgm:presLayoutVars>
          <dgm:bulletEnabled val="1"/>
        </dgm:presLayoutVars>
      </dgm:prSet>
      <dgm:spPr/>
    </dgm:pt>
    <dgm:pt modelId="{BE95CB97-C84B-4781-BF1B-18046FD5C100}" type="pres">
      <dgm:prSet presAssocID="{6995AC6B-2654-4819-817C-74DAC2D6ADDE}" presName="sibTrans" presStyleCnt="0"/>
      <dgm:spPr/>
    </dgm:pt>
    <dgm:pt modelId="{9136BA0E-3101-4C06-9B6C-1F0162DF8979}" type="pres">
      <dgm:prSet presAssocID="{6C0C5DC3-81E9-44F6-81BF-EEFAB39B78A6}" presName="node" presStyleLbl="node1" presStyleIdx="1" presStyleCnt="2">
        <dgm:presLayoutVars>
          <dgm:bulletEnabled val="1"/>
        </dgm:presLayoutVars>
      </dgm:prSet>
      <dgm:spPr/>
    </dgm:pt>
  </dgm:ptLst>
  <dgm:cxnLst>
    <dgm:cxn modelId="{0AED481E-285D-4C00-8579-747A7D925BEF}" type="presOf" srcId="{6C0C5DC3-81E9-44F6-81BF-EEFAB39B78A6}" destId="{9136BA0E-3101-4C06-9B6C-1F0162DF8979}" srcOrd="0" destOrd="0" presId="urn:microsoft.com/office/officeart/2005/8/layout/default"/>
    <dgm:cxn modelId="{8DEFEC2C-439C-4294-8989-F0AF74D4362C}" srcId="{9BB1472C-A034-41CB-8767-378C6EABD8D2}" destId="{9070ACFE-668C-4601-BFCE-CEA8C4429FD9}" srcOrd="0" destOrd="0" parTransId="{9603D5FD-2384-4CBE-9DF9-83F277E1DF1B}" sibTransId="{6995AC6B-2654-4819-817C-74DAC2D6ADDE}"/>
    <dgm:cxn modelId="{C3859138-8873-4381-81A9-EA03C257A1C9}" srcId="{9BB1472C-A034-41CB-8767-378C6EABD8D2}" destId="{6C0C5DC3-81E9-44F6-81BF-EEFAB39B78A6}" srcOrd="1" destOrd="0" parTransId="{720BBA1D-163A-4D1C-AFFB-C0E95CAC305A}" sibTransId="{2109340C-915F-4C54-B7A0-87E58A6936B2}"/>
    <dgm:cxn modelId="{C38F2239-2ACE-454D-BEF3-773AF2047D47}" type="presOf" srcId="{9BB1472C-A034-41CB-8767-378C6EABD8D2}" destId="{BEC34A33-67AB-4A37-91EE-166F3A5BB52D}" srcOrd="0" destOrd="0" presId="urn:microsoft.com/office/officeart/2005/8/layout/default"/>
    <dgm:cxn modelId="{469FA0AD-E9D9-4AE0-97A5-D607C674EE83}" type="presOf" srcId="{9070ACFE-668C-4601-BFCE-CEA8C4429FD9}" destId="{30F28AC8-1A87-483A-8E09-64E29306A95E}" srcOrd="0" destOrd="0" presId="urn:microsoft.com/office/officeart/2005/8/layout/default"/>
    <dgm:cxn modelId="{9D3B1BDA-DCF0-4C33-9C52-098528089CF5}" type="presParOf" srcId="{BEC34A33-67AB-4A37-91EE-166F3A5BB52D}" destId="{30F28AC8-1A87-483A-8E09-64E29306A95E}" srcOrd="0" destOrd="0" presId="urn:microsoft.com/office/officeart/2005/8/layout/default"/>
    <dgm:cxn modelId="{BF071A93-36A3-4255-AF96-702134F92A83}" type="presParOf" srcId="{BEC34A33-67AB-4A37-91EE-166F3A5BB52D}" destId="{BE95CB97-C84B-4781-BF1B-18046FD5C100}" srcOrd="1" destOrd="0" presId="urn:microsoft.com/office/officeart/2005/8/layout/default"/>
    <dgm:cxn modelId="{A9E2CA54-2680-40D1-B143-286E5CDE614B}" type="presParOf" srcId="{BEC34A33-67AB-4A37-91EE-166F3A5BB52D}" destId="{9136BA0E-3101-4C06-9B6C-1F0162DF897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596EA-2F76-4A25-96A0-DF2AD87AE9EC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C0D1B-31BB-48B1-9B4D-A6246E702261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Unit Test</a:t>
          </a:r>
        </a:p>
      </dsp:txBody>
      <dsp:txXfrm>
        <a:off x="84324" y="2400962"/>
        <a:ext cx="3242179" cy="720000"/>
      </dsp:txXfrm>
    </dsp:sp>
    <dsp:sp modelId="{DA219FC5-776C-4FB6-BA67-58318CA2A990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1A7EA-4CA3-40B3-83FA-1AB402683B69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Component Test</a:t>
          </a:r>
        </a:p>
      </dsp:txBody>
      <dsp:txXfrm>
        <a:off x="3893885" y="2400962"/>
        <a:ext cx="3242179" cy="720000"/>
      </dsp:txXfrm>
    </dsp:sp>
    <dsp:sp modelId="{56ABC942-A836-435F-A299-BFA69B62559A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B42E2-56A2-494F-A7A4-D0520753715B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Snapshot Test</a:t>
          </a:r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13003-5C80-472B-B669-54FA58D4F7AB}">
      <dsp:nvSpPr>
        <dsp:cNvPr id="0" name=""/>
        <dsp:cNvSpPr/>
      </dsp:nvSpPr>
      <dsp:spPr>
        <a:xfrm>
          <a:off x="0" y="1796"/>
          <a:ext cx="110299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41A59-0D16-4413-BA18-3900FEE341AE}">
      <dsp:nvSpPr>
        <dsp:cNvPr id="0" name=""/>
        <dsp:cNvSpPr/>
      </dsp:nvSpPr>
      <dsp:spPr>
        <a:xfrm>
          <a:off x="0" y="1796"/>
          <a:ext cx="11029950" cy="1224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 this type of test, individual units or components of the software are tested. </a:t>
          </a:r>
        </a:p>
      </dsp:txBody>
      <dsp:txXfrm>
        <a:off x="0" y="1796"/>
        <a:ext cx="11029950" cy="1224881"/>
      </dsp:txXfrm>
    </dsp:sp>
    <dsp:sp modelId="{028234B7-C7A2-49A7-A286-D22B7C2D3693}">
      <dsp:nvSpPr>
        <dsp:cNvPr id="0" name=""/>
        <dsp:cNvSpPr/>
      </dsp:nvSpPr>
      <dsp:spPr>
        <a:xfrm>
          <a:off x="0" y="1226678"/>
          <a:ext cx="110299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3E30-D2E1-48A0-8FD9-E1E62E87AC36}">
      <dsp:nvSpPr>
        <dsp:cNvPr id="0" name=""/>
        <dsp:cNvSpPr/>
      </dsp:nvSpPr>
      <dsp:spPr>
        <a:xfrm>
          <a:off x="0" y="1226678"/>
          <a:ext cx="11029950" cy="1224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unit might be an individual function, method, procedure, module, or object.</a:t>
          </a:r>
        </a:p>
      </dsp:txBody>
      <dsp:txXfrm>
        <a:off x="0" y="1226678"/>
        <a:ext cx="11029950" cy="1224881"/>
      </dsp:txXfrm>
    </dsp:sp>
    <dsp:sp modelId="{B24E3C16-E1DB-4E2D-8468-D65980329F7F}">
      <dsp:nvSpPr>
        <dsp:cNvPr id="0" name=""/>
        <dsp:cNvSpPr/>
      </dsp:nvSpPr>
      <dsp:spPr>
        <a:xfrm>
          <a:off x="0" y="2451559"/>
          <a:ext cx="110299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015DD-A7A5-40A8-A137-3CE1BA59D557}">
      <dsp:nvSpPr>
        <dsp:cNvPr id="0" name=""/>
        <dsp:cNvSpPr/>
      </dsp:nvSpPr>
      <dsp:spPr>
        <a:xfrm>
          <a:off x="0" y="2451559"/>
          <a:ext cx="11029950" cy="1224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unit test isolates a section of code and verifies its correctness, in order to validate that each unit of the software’s code performs as expected.</a:t>
          </a:r>
        </a:p>
      </dsp:txBody>
      <dsp:txXfrm>
        <a:off x="0" y="2451559"/>
        <a:ext cx="11029950" cy="122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680A-AFFD-4263-86C2-E0609172B374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Component testing verifies the functionality of an individual part of an application.</a:t>
          </a:r>
        </a:p>
      </dsp:txBody>
      <dsp:txXfrm>
        <a:off x="861" y="1471295"/>
        <a:ext cx="3489945" cy="2206942"/>
      </dsp:txXfrm>
    </dsp:sp>
    <dsp:sp modelId="{640D125A-568E-463E-85DB-8E14A9D52688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A2B35BE3-629D-4F44-B367-D16BA58A159D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Tests are performed on each component in isolation from other components.</a:t>
          </a:r>
        </a:p>
      </dsp:txBody>
      <dsp:txXfrm>
        <a:off x="3770002" y="1471295"/>
        <a:ext cx="3489945" cy="2206942"/>
      </dsp:txXfrm>
    </dsp:sp>
    <dsp:sp modelId="{DA2F58FA-CF1D-442F-97F0-549C21F6B89A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C6473476-3D90-4C60-97E8-F0063E69E5DC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Testing like this in React requires more sophisticated tools like Enzyme</a:t>
          </a:r>
        </a:p>
      </dsp:txBody>
      <dsp:txXfrm>
        <a:off x="7539143" y="1471295"/>
        <a:ext cx="3489945" cy="2206942"/>
      </dsp:txXfrm>
    </dsp:sp>
    <dsp:sp modelId="{5AC36036-6FC2-4AD8-81A5-B82DD05843C7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8AC8-1A87-483A-8E09-64E29306A95E}">
      <dsp:nvSpPr>
        <dsp:cNvPr id="0" name=""/>
        <dsp:cNvSpPr/>
      </dsp:nvSpPr>
      <dsp:spPr>
        <a:xfrm>
          <a:off x="1346" y="263796"/>
          <a:ext cx="5251074" cy="3150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snapshot test makes sure that the user interface (UI) of a web application does not change unexpectedly. </a:t>
          </a:r>
        </a:p>
      </dsp:txBody>
      <dsp:txXfrm>
        <a:off x="1346" y="263796"/>
        <a:ext cx="5251074" cy="3150644"/>
      </dsp:txXfrm>
    </dsp:sp>
    <dsp:sp modelId="{9136BA0E-3101-4C06-9B6C-1F0162DF8979}">
      <dsp:nvSpPr>
        <dsp:cNvPr id="0" name=""/>
        <dsp:cNvSpPr/>
      </dsp:nvSpPr>
      <dsp:spPr>
        <a:xfrm>
          <a:off x="5777528" y="263796"/>
          <a:ext cx="5251074" cy="3150644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 captures the code of a component at a moment in time, so that we can compare the component in one state with any other possible state it might take.</a:t>
          </a:r>
        </a:p>
      </dsp:txBody>
      <dsp:txXfrm>
        <a:off x="5777528" y="263796"/>
        <a:ext cx="5251074" cy="315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4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6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8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react-testing-library/intro/" TargetMode="External"/><Relationship Id="rId2" Type="http://schemas.openxmlformats.org/officeDocument/2006/relationships/hyperlink" Target="https://jestjs.io/docs/ap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D375-44C4-4066-BF4C-E800BF04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9382-A998-4842-B5F1-ECBB4105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What is Testing?</a:t>
            </a:r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Different Kinds of Automated Tests</a:t>
            </a:r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Required Tools And Setup</a:t>
            </a:r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Writing Tests – The Three "A"s</a:t>
            </a:r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Writing First Test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  <a:cs typeface="Calibri"/>
            </a:endParaRPr>
          </a:p>
          <a:p>
            <a:endParaRPr lang="en-US" sz="2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DF02C-858D-4BD3-8C94-7B6E85855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Testing User Interaction &amp; State</a:t>
            </a:r>
            <a:endParaRPr lang="en-US"/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Testing Connected Component</a:t>
            </a:r>
          </a:p>
          <a:p>
            <a:pPr marL="305435" indent="-305435">
              <a:buFont typeface="Wingdings" panose="020B0604020202020204" pitchFamily="34" charset="0"/>
              <a:buChar char="Ø"/>
            </a:pPr>
            <a:r>
              <a:rPr lang="en-US" sz="2400" dirty="0">
                <a:solidFill>
                  <a:srgbClr val="FFFFFF"/>
                </a:solidFill>
                <a:cs typeface="Calibri" panose="020F0502020204030204"/>
              </a:rPr>
              <a:t>Testing Async Code</a:t>
            </a:r>
          </a:p>
          <a:p>
            <a:pPr marL="305435" indent="-305435">
              <a:buFont typeface="Wingdings" panose="020B0604020202020204" pitchFamily="34" charset="0"/>
              <a:buChar char="Ø"/>
            </a:pPr>
            <a:r>
              <a:rPr lang="en-US" sz="2400" dirty="0">
                <a:solidFill>
                  <a:srgbClr val="FFFFFF"/>
                </a:solidFill>
                <a:cs typeface="Calibri" panose="020F0502020204030204"/>
              </a:rPr>
              <a:t>Working With Mocks</a:t>
            </a:r>
          </a:p>
          <a:p>
            <a:pPr marL="305435" indent="-305435">
              <a:buFont typeface="Wingdings" panose="020B0604020202020204" pitchFamily="34" charset="0"/>
              <a:buChar char="Ø"/>
            </a:pPr>
            <a:r>
              <a:rPr lang="en-US" sz="2400" dirty="0">
                <a:solidFill>
                  <a:srgbClr val="FFFFFF"/>
                </a:solidFill>
                <a:cs typeface="Calibri" panose="020F0502020204030204"/>
              </a:rPr>
              <a:t>Summery &amp; Resources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414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EC7-BDC8-45F8-8222-6ACE29B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user intraction &amp;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5D74-C69B-450F-AF5F-FB889490BC45}"/>
              </a:ext>
            </a:extLst>
          </p:cNvPr>
          <p:cNvSpPr txBox="1"/>
          <p:nvPr/>
        </p:nvSpPr>
        <p:spPr>
          <a:xfrm>
            <a:off x="159013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Component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FE47-110D-487E-A810-568E5CF845DA}"/>
              </a:ext>
            </a:extLst>
          </p:cNvPr>
          <p:cNvSpPr txBox="1"/>
          <p:nvPr/>
        </p:nvSpPr>
        <p:spPr>
          <a:xfrm>
            <a:off x="7470475" y="2078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Test Case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9611018-19DB-4B25-85AE-A68765393D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758" y="2588221"/>
            <a:ext cx="5197589" cy="3633047"/>
          </a:xfrm>
        </p:spPr>
      </p:pic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E51F25C2-1AB9-414D-AA47-078844AEF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3592" y="2588221"/>
            <a:ext cx="4542877" cy="3633047"/>
          </a:xfrm>
        </p:spPr>
      </p:pic>
    </p:spTree>
    <p:extLst>
      <p:ext uri="{BB962C8B-B14F-4D97-AF65-F5344CB8AC3E}">
        <p14:creationId xmlns:p14="http://schemas.microsoft.com/office/powerpoint/2010/main" val="218853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EC7-BDC8-45F8-8222-6ACE29B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Connected component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5D74-C69B-450F-AF5F-FB889490BC45}"/>
              </a:ext>
            </a:extLst>
          </p:cNvPr>
          <p:cNvSpPr txBox="1"/>
          <p:nvPr/>
        </p:nvSpPr>
        <p:spPr>
          <a:xfrm>
            <a:off x="1590136" y="18850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Component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FE47-110D-487E-A810-568E5CF845DA}"/>
              </a:ext>
            </a:extLst>
          </p:cNvPr>
          <p:cNvSpPr txBox="1"/>
          <p:nvPr/>
        </p:nvSpPr>
        <p:spPr>
          <a:xfrm>
            <a:off x="7470475" y="18850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Test Case</a:t>
            </a:r>
            <a:endParaRPr lang="en-US"/>
          </a:p>
        </p:txBody>
      </p:sp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E51F25C2-1AB9-414D-AA47-078844AEF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592" y="2214148"/>
            <a:ext cx="4542877" cy="3633047"/>
          </a:xfrm>
        </p:spPr>
      </p:pic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6D3A4D36-F7D3-4802-B2E4-1CED36455B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8066" y="2217166"/>
            <a:ext cx="5422390" cy="2989704"/>
          </a:xfr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314A533D-BE13-4519-98C9-5941B049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4" y="5271391"/>
            <a:ext cx="3754581" cy="14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EC7-BDC8-45F8-8222-6ACE29B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async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5D74-C69B-450F-AF5F-FB889490BC45}"/>
              </a:ext>
            </a:extLst>
          </p:cNvPr>
          <p:cNvSpPr txBox="1"/>
          <p:nvPr/>
        </p:nvSpPr>
        <p:spPr>
          <a:xfrm>
            <a:off x="159013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Component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FE47-110D-487E-A810-568E5CF845DA}"/>
              </a:ext>
            </a:extLst>
          </p:cNvPr>
          <p:cNvSpPr txBox="1"/>
          <p:nvPr/>
        </p:nvSpPr>
        <p:spPr>
          <a:xfrm>
            <a:off x="7470475" y="2078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Test Case</a:t>
            </a:r>
            <a:endParaRPr lang="en-US"/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8371AA2E-F98F-47ED-9DD8-35CFD71FE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591433"/>
            <a:ext cx="5422392" cy="1964077"/>
          </a:xfr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6905D172-8AD8-4C09-B45A-C644F1014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454" y="2588221"/>
            <a:ext cx="3939321" cy="3633047"/>
          </a:xfrm>
        </p:spPr>
      </p:pic>
    </p:spTree>
    <p:extLst>
      <p:ext uri="{BB962C8B-B14F-4D97-AF65-F5344CB8AC3E}">
        <p14:creationId xmlns:p14="http://schemas.microsoft.com/office/powerpoint/2010/main" val="350228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EC7-BDC8-45F8-8222-6ACE29B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5D74-C69B-450F-AF5F-FB889490BC45}"/>
              </a:ext>
            </a:extLst>
          </p:cNvPr>
          <p:cNvSpPr txBox="1"/>
          <p:nvPr/>
        </p:nvSpPr>
        <p:spPr>
          <a:xfrm>
            <a:off x="159013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Component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FE47-110D-487E-A810-568E5CF845DA}"/>
              </a:ext>
            </a:extLst>
          </p:cNvPr>
          <p:cNvSpPr txBox="1"/>
          <p:nvPr/>
        </p:nvSpPr>
        <p:spPr>
          <a:xfrm>
            <a:off x="7470475" y="2078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Test Case</a:t>
            </a:r>
            <a:endParaRPr lang="en-US"/>
          </a:p>
        </p:txBody>
      </p:sp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4A59BAC1-4D95-400C-84C6-96F3471249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3345" y="2588221"/>
            <a:ext cx="3939321" cy="3633047"/>
          </a:xfr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FDD42930-BE20-43E5-A416-0C00EF876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7824" y="2588221"/>
            <a:ext cx="5312741" cy="3633047"/>
          </a:xfrm>
        </p:spPr>
      </p:pic>
    </p:spTree>
    <p:extLst>
      <p:ext uri="{BB962C8B-B14F-4D97-AF65-F5344CB8AC3E}">
        <p14:creationId xmlns:p14="http://schemas.microsoft.com/office/powerpoint/2010/main" val="139806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1D94-B5C3-41C0-889C-0702CDC6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C9C4-0773-4C8B-9436-7D5D11809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8048-7357-4E03-86A6-7C7153D54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5435" indent="-305435">
              <a:buFont typeface="Wingdings" panose="05020102010507070707" pitchFamily="18" charset="2"/>
              <a:buChar char="Ø"/>
            </a:pPr>
            <a:r>
              <a:rPr lang="en-US" b="1" dirty="0" err="1"/>
              <a:t>Jestconfig.json</a:t>
            </a:r>
            <a:r>
              <a:rPr lang="en-US" b="1" dirty="0"/>
              <a:t> file helps to provide intelligence in VS code.</a:t>
            </a:r>
          </a:p>
          <a:p>
            <a:pPr marL="305435" indent="-305435">
              <a:buFont typeface="Wingdings" panose="05020102010507070707" pitchFamily="18" charset="2"/>
              <a:buChar char="Ø"/>
            </a:pPr>
            <a:r>
              <a:rPr lang="en-US" b="1" dirty="0"/>
              <a:t>Lot of global methods in jest like </a:t>
            </a:r>
            <a:r>
              <a:rPr lang="en-US" b="1" dirty="0" err="1"/>
              <a:t>afterAll</a:t>
            </a:r>
            <a:r>
              <a:rPr lang="en-US" b="1" dirty="0"/>
              <a:t>, </a:t>
            </a:r>
            <a:r>
              <a:rPr lang="en-US" b="1" dirty="0" err="1"/>
              <a:t>beforeAll</a:t>
            </a:r>
            <a:r>
              <a:rPr lang="en-US" b="1" dirty="0"/>
              <a:t> etc.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86599-1599-400C-A100-2F4F016E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D6AE0-28BC-4BE1-A035-94F45F3662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05435" indent="-305435">
              <a:buFont typeface="Wingdings" panose="05020102010507070707" pitchFamily="18" charset="2"/>
              <a:buChar char="Ø"/>
            </a:pPr>
            <a:r>
              <a:rPr lang="en-US" dirty="0"/>
              <a:t>For </a:t>
            </a:r>
            <a:r>
              <a:rPr lang="en-US" dirty="0">
                <a:hlinkClick r:id="rId2"/>
              </a:rPr>
              <a:t>Jest</a:t>
            </a:r>
            <a:r>
              <a:rPr lang="en-US" dirty="0"/>
              <a:t> official documentation 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2"/>
              </a:rPr>
              <a:t>https://jestjs.io/docs/api</a:t>
            </a:r>
            <a:endParaRPr lang="en-US">
              <a:ea typeface="+mn-lt"/>
              <a:cs typeface="+mn-lt"/>
            </a:endParaRPr>
          </a:p>
          <a:p>
            <a:pPr marL="305435" indent="-305435">
              <a:buFont typeface="Wingdings" panose="05020102010507070707" pitchFamily="18" charset="2"/>
              <a:buChar char="Ø"/>
            </a:pPr>
            <a:r>
              <a:rPr lang="en-US" dirty="0"/>
              <a:t>For </a:t>
            </a:r>
            <a:r>
              <a:rPr lang="en-US" dirty="0">
                <a:hlinkClick r:id="rId3"/>
              </a:rPr>
              <a:t>React Testing library</a:t>
            </a:r>
            <a:r>
              <a:rPr lang="en-US" dirty="0"/>
              <a:t> official documentation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3"/>
              </a:rPr>
              <a:t>https://testing-library.com/docs/react-testing-library/intro/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938F7-6F33-4481-9783-46FAB8E92A14}"/>
              </a:ext>
            </a:extLst>
          </p:cNvPr>
          <p:cNvSpPr txBox="1"/>
          <p:nvPr/>
        </p:nvSpPr>
        <p:spPr>
          <a:xfrm>
            <a:off x="9453130" y="58648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be continue.....</a:t>
            </a:r>
          </a:p>
        </p:txBody>
      </p:sp>
    </p:spTree>
    <p:extLst>
      <p:ext uri="{BB962C8B-B14F-4D97-AF65-F5344CB8AC3E}">
        <p14:creationId xmlns:p14="http://schemas.microsoft.com/office/powerpoint/2010/main" val="382005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97D-6D6B-43D3-9B51-48866CF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CAA6-D1E2-44B7-B84A-15068FCB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532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834269-B0E2-4559-945C-6AA765EAE462}"/>
              </a:ext>
            </a:extLst>
          </p:cNvPr>
          <p:cNvSpPr/>
          <p:nvPr/>
        </p:nvSpPr>
        <p:spPr>
          <a:xfrm>
            <a:off x="1397480" y="2022894"/>
            <a:ext cx="3867508" cy="920150"/>
          </a:xfrm>
          <a:prstGeom prst="roundRect">
            <a:avLst/>
          </a:prstGeom>
          <a:solidFill>
            <a:srgbClr val="D4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Manual Testing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D2190-ACB4-4A42-AD81-4F109F863C0B}"/>
              </a:ext>
            </a:extLst>
          </p:cNvPr>
          <p:cNvSpPr/>
          <p:nvPr/>
        </p:nvSpPr>
        <p:spPr>
          <a:xfrm>
            <a:off x="6573328" y="2066026"/>
            <a:ext cx="3853131" cy="9201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Automated 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691E9-A6E8-406E-BCE6-BBADA4380CE3}"/>
              </a:ext>
            </a:extLst>
          </p:cNvPr>
          <p:cNvSpPr/>
          <p:nvPr/>
        </p:nvSpPr>
        <p:spPr>
          <a:xfrm>
            <a:off x="1410958" y="3143430"/>
            <a:ext cx="3853131" cy="920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Write Code &lt;&gt; Preview &amp; Test in Browser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6BE573-3E6B-40BB-9228-5707BCB70A0C}"/>
              </a:ext>
            </a:extLst>
          </p:cNvPr>
          <p:cNvSpPr/>
          <p:nvPr/>
        </p:nvSpPr>
        <p:spPr>
          <a:xfrm>
            <a:off x="1410957" y="4207354"/>
            <a:ext cx="3853131" cy="920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"/>
              </a:rPr>
              <a:t>Very Important: </a:t>
            </a:r>
            <a:r>
              <a:rPr lang="en-US" dirty="0">
                <a:solidFill>
                  <a:schemeClr val="bg1"/>
                </a:solidFill>
                <a:cs typeface="Calibri"/>
              </a:rPr>
              <a:t>You see what your users will see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747E92-E82C-4B6E-813E-302F5F2CDCA0}"/>
              </a:ext>
            </a:extLst>
          </p:cNvPr>
          <p:cNvSpPr/>
          <p:nvPr/>
        </p:nvSpPr>
        <p:spPr>
          <a:xfrm>
            <a:off x="1410958" y="5645091"/>
            <a:ext cx="3853131" cy="9201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Error-Prone: It's hard to test all possible combinations and scenarios.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9FBC91-CEE1-4FD9-AD8E-CD97D829F2B6}"/>
              </a:ext>
            </a:extLst>
          </p:cNvPr>
          <p:cNvSpPr/>
          <p:nvPr/>
        </p:nvSpPr>
        <p:spPr>
          <a:xfrm>
            <a:off x="3048302" y="5123357"/>
            <a:ext cx="589471" cy="517585"/>
          </a:xfrm>
          <a:prstGeom prst="downArrow">
            <a:avLst/>
          </a:prstGeom>
          <a:solidFill>
            <a:srgbClr val="D437A2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25A5CE-C84E-4EBF-BF82-6A5F551DDEE7}"/>
              </a:ext>
            </a:extLst>
          </p:cNvPr>
          <p:cNvSpPr/>
          <p:nvPr/>
        </p:nvSpPr>
        <p:spPr>
          <a:xfrm>
            <a:off x="6572429" y="3200939"/>
            <a:ext cx="3853131" cy="920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Write Code that test your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1B32FA-27D5-4F1B-A8DD-6AC34A1DE567}"/>
              </a:ext>
            </a:extLst>
          </p:cNvPr>
          <p:cNvSpPr/>
          <p:nvPr/>
        </p:nvSpPr>
        <p:spPr>
          <a:xfrm>
            <a:off x="6572429" y="4264864"/>
            <a:ext cx="3853131" cy="920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You test the individual building blocks of your app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BA36BB1-034E-4E06-B7C7-DE67D1C2B6AB}"/>
              </a:ext>
            </a:extLst>
          </p:cNvPr>
          <p:cNvSpPr/>
          <p:nvPr/>
        </p:nvSpPr>
        <p:spPr>
          <a:xfrm>
            <a:off x="8209773" y="5180866"/>
            <a:ext cx="589471" cy="51758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EE5B5E-FAEE-4A12-835A-38C9BD419B4B}"/>
              </a:ext>
            </a:extLst>
          </p:cNvPr>
          <p:cNvSpPr/>
          <p:nvPr/>
        </p:nvSpPr>
        <p:spPr>
          <a:xfrm>
            <a:off x="6572428" y="5645089"/>
            <a:ext cx="3853131" cy="920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Very technical but allows you to test ALL building blocks at once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3FF-6B5A-44D1-9DDC-D56F2D6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Different Kinds of automated tests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2C4B275-96C4-4637-A373-A2666A77A5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0407-4FD0-4A20-8EF8-7E4ECB3D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  <a:cs typeface="Calibri Light"/>
              </a:rPr>
              <a:t>Unit Test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C14B271-15E2-44AF-AF81-FB03A3145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422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4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D967-D400-46BC-8C24-45E50F4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  <a:cs typeface="Calibri Light"/>
              </a:rPr>
              <a:t>Component Test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D4B6837-BFB6-4D91-8053-0ABA59944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6572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8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3329-F898-47DC-A559-C24488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  <a:cs typeface="Calibri Light"/>
              </a:rPr>
              <a:t>Snapshot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8926B-C494-4710-AA68-D0A542848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903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AA5-128D-4882-953A-C94E2F72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tools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41C5-7A02-4780-990D-16EAF7E9A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5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F87400-FAE9-48F2-84CA-7A9D33DBA38A}"/>
              </a:ext>
            </a:extLst>
          </p:cNvPr>
          <p:cNvSpPr/>
          <p:nvPr/>
        </p:nvSpPr>
        <p:spPr>
          <a:xfrm>
            <a:off x="635480" y="2181045"/>
            <a:ext cx="3867508" cy="934527"/>
          </a:xfrm>
          <a:prstGeom prst="roundRect">
            <a:avLst/>
          </a:prstGeom>
          <a:solidFill>
            <a:srgbClr val="D4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We need a tool for running our tests and asserting the results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5291AA-04EB-4FA6-BB18-2D0C0DCC05E4}"/>
              </a:ext>
            </a:extLst>
          </p:cNvPr>
          <p:cNvSpPr/>
          <p:nvPr/>
        </p:nvSpPr>
        <p:spPr>
          <a:xfrm>
            <a:off x="7249064" y="2181046"/>
            <a:ext cx="3867508" cy="9345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We need a tool for "Simulating" (rendering) our React app / component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84CE353-73C3-443E-88A1-CF711548D34E}"/>
              </a:ext>
            </a:extLst>
          </p:cNvPr>
          <p:cNvSpPr/>
          <p:nvPr/>
        </p:nvSpPr>
        <p:spPr>
          <a:xfrm>
            <a:off x="2187457" y="3212966"/>
            <a:ext cx="488830" cy="805132"/>
          </a:xfrm>
          <a:prstGeom prst="downArrow">
            <a:avLst/>
          </a:prstGeom>
          <a:solidFill>
            <a:srgbClr val="B5488F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6FEA90-417A-47BC-82F1-E661F517B3E5}"/>
              </a:ext>
            </a:extLst>
          </p:cNvPr>
          <p:cNvSpPr/>
          <p:nvPr/>
        </p:nvSpPr>
        <p:spPr>
          <a:xfrm>
            <a:off x="8772287" y="3212965"/>
            <a:ext cx="474453" cy="8482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6F464968-7059-46DC-A435-92CE0CF002ED}"/>
              </a:ext>
            </a:extLst>
          </p:cNvPr>
          <p:cNvSpPr/>
          <p:nvPr/>
        </p:nvSpPr>
        <p:spPr>
          <a:xfrm>
            <a:off x="5421342" y="2121739"/>
            <a:ext cx="920150" cy="92015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DFC09D-FACD-4F69-8867-A56F33A40D1A}"/>
              </a:ext>
            </a:extLst>
          </p:cNvPr>
          <p:cNvSpPr/>
          <p:nvPr/>
        </p:nvSpPr>
        <p:spPr>
          <a:xfrm>
            <a:off x="1268083" y="4064479"/>
            <a:ext cx="2314753" cy="733244"/>
          </a:xfrm>
          <a:prstGeom prst="roundRect">
            <a:avLst/>
          </a:prstGeom>
          <a:solidFill>
            <a:srgbClr val="D4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Jest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19A04E-BD5D-4B12-952C-7D2A9C1CFDEF}"/>
              </a:ext>
            </a:extLst>
          </p:cNvPr>
          <p:cNvSpPr/>
          <p:nvPr/>
        </p:nvSpPr>
        <p:spPr>
          <a:xfrm>
            <a:off x="7953554" y="4064478"/>
            <a:ext cx="2357885" cy="7332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React Testing Library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0BE524-91FC-4113-87E6-52A24F41C24F}"/>
              </a:ext>
            </a:extLst>
          </p:cNvPr>
          <p:cNvSpPr/>
          <p:nvPr/>
        </p:nvSpPr>
        <p:spPr>
          <a:xfrm>
            <a:off x="2375139" y="4984629"/>
            <a:ext cx="7016149" cy="9345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Both tools are already set up for you when using create-react-app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86BE26-6524-4735-8389-2A7EF4549B95}"/>
              </a:ext>
            </a:extLst>
          </p:cNvPr>
          <p:cNvSpPr/>
          <p:nvPr/>
        </p:nvSpPr>
        <p:spPr>
          <a:xfrm>
            <a:off x="1348402" y="5211196"/>
            <a:ext cx="977660" cy="4888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CF918E71-A2F2-494C-B9A8-3A6B20FED63C}"/>
              </a:ext>
            </a:extLst>
          </p:cNvPr>
          <p:cNvSpPr/>
          <p:nvPr/>
        </p:nvSpPr>
        <p:spPr>
          <a:xfrm>
            <a:off x="9485088" y="5152788"/>
            <a:ext cx="977660" cy="48883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AD4-DC98-4C55-AD22-F363FE9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tests- three "a"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B7B5-A2A0-43F8-8C63-61079E88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9B0E4-9C29-409D-A265-E01247F452AE}"/>
              </a:ext>
            </a:extLst>
          </p:cNvPr>
          <p:cNvSpPr/>
          <p:nvPr/>
        </p:nvSpPr>
        <p:spPr>
          <a:xfrm>
            <a:off x="635480" y="2181045"/>
            <a:ext cx="2659810" cy="934527"/>
          </a:xfrm>
          <a:prstGeom prst="roundRect">
            <a:avLst/>
          </a:prstGeom>
          <a:solidFill>
            <a:srgbClr val="D4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Arrange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A27790-424D-42F5-B472-1935A478E956}"/>
              </a:ext>
            </a:extLst>
          </p:cNvPr>
          <p:cNvSpPr/>
          <p:nvPr/>
        </p:nvSpPr>
        <p:spPr>
          <a:xfrm>
            <a:off x="635479" y="3374365"/>
            <a:ext cx="2659810" cy="9345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Act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FF5FF1-6EF5-434B-9EBC-5774E809E375}"/>
              </a:ext>
            </a:extLst>
          </p:cNvPr>
          <p:cNvSpPr/>
          <p:nvPr/>
        </p:nvSpPr>
        <p:spPr>
          <a:xfrm>
            <a:off x="635479" y="4625197"/>
            <a:ext cx="2659810" cy="9345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Assert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5529AB-0DE8-4B66-9969-F4AC033EDF49}"/>
              </a:ext>
            </a:extLst>
          </p:cNvPr>
          <p:cNvSpPr/>
          <p:nvPr/>
        </p:nvSpPr>
        <p:spPr>
          <a:xfrm>
            <a:off x="3780871" y="2410307"/>
            <a:ext cx="977660" cy="488830"/>
          </a:xfrm>
          <a:prstGeom prst="rightArrow">
            <a:avLst/>
          </a:prstGeom>
          <a:solidFill>
            <a:srgbClr val="B548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58B4E1-A6FD-47CF-B37C-1E1446C8B564}"/>
              </a:ext>
            </a:extLst>
          </p:cNvPr>
          <p:cNvSpPr/>
          <p:nvPr/>
        </p:nvSpPr>
        <p:spPr>
          <a:xfrm>
            <a:off x="3780871" y="3603627"/>
            <a:ext cx="977660" cy="4888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A5EC7E4-D504-4952-B042-C2571C11AA49}"/>
              </a:ext>
            </a:extLst>
          </p:cNvPr>
          <p:cNvSpPr/>
          <p:nvPr/>
        </p:nvSpPr>
        <p:spPr>
          <a:xfrm>
            <a:off x="3780871" y="4854457"/>
            <a:ext cx="977660" cy="4888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6B8A55-70B6-436B-AC12-117C453AFBC7}"/>
              </a:ext>
            </a:extLst>
          </p:cNvPr>
          <p:cNvSpPr/>
          <p:nvPr/>
        </p:nvSpPr>
        <p:spPr>
          <a:xfrm>
            <a:off x="4833668" y="4625195"/>
            <a:ext cx="6584828" cy="9345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cs typeface="Calibri"/>
              </a:rPr>
              <a:t>Compare execution result with expected result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CB898F-4195-418D-88DB-39B5F862335B}"/>
              </a:ext>
            </a:extLst>
          </p:cNvPr>
          <p:cNvSpPr/>
          <p:nvPr/>
        </p:nvSpPr>
        <p:spPr>
          <a:xfrm>
            <a:off x="4833668" y="3475007"/>
            <a:ext cx="6584828" cy="934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cs typeface="Calibri"/>
              </a:rPr>
              <a:t>Run Logic that should be tested (</a:t>
            </a:r>
            <a:r>
              <a:rPr lang="en-US" dirty="0" err="1">
                <a:solidFill>
                  <a:srgbClr val="FFFF00"/>
                </a:solidFill>
                <a:cs typeface="Calibri"/>
              </a:rPr>
              <a:t>eg.</a:t>
            </a:r>
            <a:r>
              <a:rPr lang="en-US" dirty="0">
                <a:solidFill>
                  <a:srgbClr val="FFFF00"/>
                </a:solidFill>
                <a:cs typeface="Calibri"/>
              </a:rPr>
              <a:t> Execute functions)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4C06C4-3DD7-4B21-960C-C6F050AC2E24}"/>
              </a:ext>
            </a:extLst>
          </p:cNvPr>
          <p:cNvSpPr/>
          <p:nvPr/>
        </p:nvSpPr>
        <p:spPr>
          <a:xfrm>
            <a:off x="4833668" y="2324818"/>
            <a:ext cx="6584828" cy="934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54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cs typeface="Calibri"/>
              </a:rPr>
              <a:t>Set the test data, test condition and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9882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EC7-BDC8-45F8-8222-6ACE29B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first test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5D74-C69B-450F-AF5F-FB889490BC45}"/>
              </a:ext>
            </a:extLst>
          </p:cNvPr>
          <p:cNvSpPr txBox="1"/>
          <p:nvPr/>
        </p:nvSpPr>
        <p:spPr>
          <a:xfrm>
            <a:off x="159013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Component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FE47-110D-487E-A810-568E5CF845DA}"/>
              </a:ext>
            </a:extLst>
          </p:cNvPr>
          <p:cNvSpPr txBox="1"/>
          <p:nvPr/>
        </p:nvSpPr>
        <p:spPr>
          <a:xfrm>
            <a:off x="7470475" y="2078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Test Case</a:t>
            </a:r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724D0C4-C4A9-4172-B96A-71027260F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7019" y="2658639"/>
            <a:ext cx="4975644" cy="2786152"/>
          </a:xfr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80EC793B-6594-45CC-9741-55CEFBC7C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7" y="2654354"/>
            <a:ext cx="5551788" cy="2794722"/>
          </a:xfrm>
        </p:spPr>
      </p:pic>
    </p:spTree>
    <p:extLst>
      <p:ext uri="{BB962C8B-B14F-4D97-AF65-F5344CB8AC3E}">
        <p14:creationId xmlns:p14="http://schemas.microsoft.com/office/powerpoint/2010/main" val="870026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Agenda</vt:lpstr>
      <vt:lpstr>What is Testing?</vt:lpstr>
      <vt:lpstr>Different Kinds of automated tests</vt:lpstr>
      <vt:lpstr>Unit Test</vt:lpstr>
      <vt:lpstr>Component Test</vt:lpstr>
      <vt:lpstr>Snapshot Test</vt:lpstr>
      <vt:lpstr>Required tools and setup</vt:lpstr>
      <vt:lpstr>Writing tests- three "a"</vt:lpstr>
      <vt:lpstr>Writing first test case</vt:lpstr>
      <vt:lpstr>Testing user intraction &amp; state</vt:lpstr>
      <vt:lpstr>Testing Connected component </vt:lpstr>
      <vt:lpstr>Testing async code</vt:lpstr>
      <vt:lpstr>working with mocks</vt:lpstr>
      <vt:lpstr>Summary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2021-06-05T05:47:31Z</dcterms:created>
  <dcterms:modified xsi:type="dcterms:W3CDTF">2021-06-07T04:50:48Z</dcterms:modified>
</cp:coreProperties>
</file>