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6e1ced73d754d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6e1ced73d754d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cd89e43f84679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cd89e43f8467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Pacemaker wala eg bolna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849b2cc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849b2cc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849b2cc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849b2cc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d2981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d2981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8d298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8d298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d2981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d2981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e2499f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e2499f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5878bf6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5878bf6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8d2981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8d2981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e2499f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e2499f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411c7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411c7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411c7f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411c7f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ee771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8ee77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8d2981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8d2981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8ee771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8ee771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81ab6a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81ab6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6e1ced73d754d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6e1ced73d754d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ndianpowersector.com" TargetMode="External"/><Relationship Id="rId4" Type="http://schemas.openxmlformats.org/officeDocument/2006/relationships/hyperlink" Target="http://www.renewableenergyworld.com" TargetMode="External"/><Relationship Id="rId5" Type="http://schemas.openxmlformats.org/officeDocument/2006/relationships/hyperlink" Target="http://www.intermtnwindandsolar.com" TargetMode="External"/><Relationship Id="rId6" Type="http://schemas.openxmlformats.org/officeDocument/2006/relationships/hyperlink" Target="https://www.civicsolar.com/support/installer/articles/types-solar-energ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0" y="221125"/>
            <a:ext cx="33147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9625" y="1498125"/>
            <a:ext cx="84519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Solar Energy</a:t>
            </a:r>
            <a:endParaRPr sz="7200"/>
          </a:p>
        </p:txBody>
      </p:sp>
      <p:sp>
        <p:nvSpPr>
          <p:cNvPr id="56" name="Google Shape;56;p13"/>
          <p:cNvSpPr txBox="1"/>
          <p:nvPr/>
        </p:nvSpPr>
        <p:spPr>
          <a:xfrm>
            <a:off x="5394200" y="3223575"/>
            <a:ext cx="36453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Presented By</a:t>
            </a:r>
            <a:r>
              <a:rPr lang="en-GB"/>
              <a:t>: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Puneet Saluja (2015KUCP1019)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Jarnail Singh (2015KUCP1035)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Rakshit Agarwal (2015KUCP1037)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Sunil Yadav (2015KUCP1042)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98575" y="3223575"/>
            <a:ext cx="2566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Submitted To:</a:t>
            </a:r>
            <a:r>
              <a:rPr lang="en-GB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Medhavi Jain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</a:t>
            </a:r>
            <a:r>
              <a:rPr b="1" lang="en-GB"/>
              <a:t>SOLAR ENERGY IN WATER TREATMENT</a:t>
            </a:r>
            <a:endParaRPr b="1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85625"/>
            <a:ext cx="47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-GB">
                <a:solidFill>
                  <a:srgbClr val="000000"/>
                </a:solidFill>
              </a:rPr>
              <a:t>Solar distillation and SODIS can be used to make saline water potable.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-GB">
                <a:solidFill>
                  <a:srgbClr val="000000"/>
                </a:solidFill>
              </a:rPr>
              <a:t>Solar energy may be used in a water stabilisation pond to treat waste water without chemicals or electricity.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725" y="1485625"/>
            <a:ext cx="3108575" cy="30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These include, disinfection and sterilization without the use of chemicals.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333333"/>
                </a:solidFill>
                <a:highlight>
                  <a:schemeClr val="lt1"/>
                </a:highlight>
              </a:rPr>
              <a:t>Solar cells are placed under the skin to continuously recharge implanted electronic medical devices.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Solar Powered Portable Medical Kit.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MEDICAL USE OF SOLAR ENERGY</a:t>
            </a:r>
            <a:endParaRPr b="1"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POTENTIAL OF SOLAR ENERGY</a:t>
            </a:r>
            <a:endParaRPr b="1" sz="30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India has about 300 sunny days a year.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Kamuthi Solar Power Project is in Tamil Nadu and is the highest solar power capacity in a single location: 648 MW.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Rajasthan, with its healthy resource of solar radiation and availability of vast tracts of wasteland in the form of the Thar Desert, has a potential of about 142 GW.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It was reported that 1,784 MW was the capacity of photovoltaic in Rajasthan.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NATIONAL SOLAR MISSION</a:t>
            </a:r>
            <a:endParaRPr b="1" sz="30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78582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Part of the National Action Plan on Climate Change.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Aims to promote the development and use of solar energy.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The objective is to reduce the cost of solar power generation.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Initial target was 20 GW by 2022 which was later increased to 100 GW by the Narendra Modi Government.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INTERNATIONAL SOLAR ALLIANCE</a:t>
            </a:r>
            <a:endParaRPr b="1" sz="3000">
              <a:solidFill>
                <a:srgbClr val="28282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45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The initiative was launched at the UN Climate Change Conference in Paris at the end of 2015 by the President of France and the Prime Minister of India.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Promote solar technologies, and investment in the solar sector.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Formulate projects and programmes to promote solar applications.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India to produce 100 GW of solar energy by 2022.</a:t>
            </a:r>
            <a:endParaRPr>
              <a:solidFill>
                <a:srgbClr val="000000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5F5F5"/>
              </a:highlight>
            </a:endParaRPr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ADVANTAGES</a:t>
            </a:r>
            <a:endParaRPr b="1" sz="3000"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63450"/>
            <a:ext cx="85206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Pollution free.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Renewable.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Safer than traditional electric current.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Return on investment.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Silent and non polluting.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Solar cells can be added when there is demand for more energy.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Solar power causes less electricity loss.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Solar power is a free source of energy.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DISADVANTAGES</a:t>
            </a:r>
            <a:endParaRPr b="1" sz="3000"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High initial cost.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Takes a lot of solar panels to be efficient initially.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Can only generate during the day.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Lower production in the winter months.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Depending on geographical location the size of the solar panels vary for the same power generation.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Associated with pollution.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Solar energy storage is expensive.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6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2D2D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 Clean Energy’s Dirty Little Secret</a:t>
            </a:r>
            <a:endParaRPr b="1" sz="3600">
              <a:solidFill>
                <a:srgbClr val="2D2D2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582100"/>
            <a:ext cx="85206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GB">
                <a:solidFill>
                  <a:srgbClr val="2D2D2D"/>
                </a:solidFill>
              </a:rPr>
              <a:t>Toxic waste from used solar panels poses a new global environmental threat.</a:t>
            </a:r>
            <a:endParaRPr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GB">
                <a:solidFill>
                  <a:srgbClr val="2D2D2D"/>
                </a:solidFill>
              </a:rPr>
              <a:t>Solar Panels create 300 times more toxic waste per unit of energy than nuclear power plants</a:t>
            </a:r>
            <a:r>
              <a:rPr lang="en-GB" sz="1350">
                <a:solidFill>
                  <a:srgbClr val="2D2D2D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2D2D2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GB">
                <a:solidFill>
                  <a:srgbClr val="2D2D2D"/>
                </a:solidFill>
              </a:rPr>
              <a:t>Discarded solar panels, which contain dangerous elements such as lead, chromium, and cadmium, are piling up around the world.</a:t>
            </a:r>
            <a:endParaRPr>
              <a:solidFill>
                <a:srgbClr val="2D2D2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Char char="●"/>
            </a:pPr>
            <a:r>
              <a:rPr lang="en-GB">
                <a:solidFill>
                  <a:srgbClr val="2D2D2D"/>
                </a:solidFill>
              </a:rPr>
              <a:t>The resulting smoke from burning plastic contains toxic fumes that are carcinogenic.</a:t>
            </a:r>
            <a:endParaRPr>
              <a:solidFill>
                <a:srgbClr val="2D2D2D"/>
              </a:solidFill>
            </a:endParaRPr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http://indianpowersector.com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http://www.renewableenergyworld.com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http://www.intermtnwindandsolar.com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https://www.civicsolar.com/support/installer/articles/types-solar-energy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74375" y="34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200"/>
              <a:t>         </a:t>
            </a:r>
            <a:endParaRPr i="1" sz="7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 sz="7200"/>
              <a:t>        </a:t>
            </a:r>
            <a:r>
              <a:rPr i="1" lang="en-GB" sz="7200"/>
              <a:t>Thank You</a:t>
            </a:r>
            <a:endParaRPr i="1" sz="7200"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55925" y="0"/>
            <a:ext cx="85206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CONTENTS</a:t>
            </a:r>
            <a:endParaRPr sz="30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55925" y="1262375"/>
            <a:ext cx="85206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3000">
                <a:solidFill>
                  <a:schemeClr val="dk1"/>
                </a:solidFill>
              </a:rPr>
              <a:t>Introduction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3000">
                <a:solidFill>
                  <a:schemeClr val="dk1"/>
                </a:solidFill>
              </a:rPr>
              <a:t>Need of Solar Energy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3000">
                <a:solidFill>
                  <a:schemeClr val="dk1"/>
                </a:solidFill>
              </a:rPr>
              <a:t>Applications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3000">
                <a:solidFill>
                  <a:schemeClr val="dk1"/>
                </a:solidFill>
              </a:rPr>
              <a:t>National Solar Mission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3000">
                <a:solidFill>
                  <a:schemeClr val="dk1"/>
                </a:solidFill>
              </a:rPr>
              <a:t>International Solar Alliance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3000">
                <a:solidFill>
                  <a:schemeClr val="dk1"/>
                </a:solidFill>
              </a:rPr>
              <a:t>Advantages and Disadvantages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532350"/>
            <a:ext cx="85206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SOLAR ENERGY</a:t>
            </a:r>
            <a:endParaRPr b="1" sz="30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460650"/>
            <a:ext cx="46320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Radiant light and heat from the sun that is used and transformed into different types of energy.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Most abundant source of renewable energy.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300" y="1658225"/>
            <a:ext cx="3558000" cy="27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432475"/>
            <a:ext cx="8520600" cy="9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       WHY TO PREFER SOLAR ENERGY ?</a:t>
            </a:r>
            <a:endParaRPr b="1" sz="30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1610475"/>
            <a:ext cx="85206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The fossil fuels are non-renewable sources so, we cannot depend on them forever.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Non-Polluting.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Silent source of electricity.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Needs low maintenance.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PRODUCING ELECTRICITY</a:t>
            </a:r>
            <a:endParaRPr b="1" sz="30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7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Solar Energy can be used to generate electricity in 2 ways 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Thermal Solar Energy 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Using thermal energy for heating fluids which can be used to run turbines to get electricity.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Photovoltaic Solar Energy 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Photovoltaic technology directly converts sunlight into electricity.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APPLICATIONS</a:t>
            </a:r>
            <a:endParaRPr b="1" sz="30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0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Solar water heating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Solar cooking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Solar electric power generation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Solar green houses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Solar-distillation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</a:rPr>
              <a:t>Solar Vehicles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075" y="1455625"/>
            <a:ext cx="3690400" cy="2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PHOTOVOLTAIC ELECTRICITY</a:t>
            </a:r>
            <a:endParaRPr b="1" sz="30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Photovoltaic comes from word </a:t>
            </a:r>
            <a:r>
              <a:rPr i="1" lang="en-GB">
                <a:solidFill>
                  <a:srgbClr val="000000"/>
                </a:solidFill>
              </a:rPr>
              <a:t>photo, </a:t>
            </a:r>
            <a:r>
              <a:rPr lang="en-GB">
                <a:solidFill>
                  <a:srgbClr val="000000"/>
                </a:solidFill>
              </a:rPr>
              <a:t>meaning light.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Photovoltaic Electricity is obtained using photovoltaic system.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Photovoltaic system consists of four components :-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>
                <a:solidFill>
                  <a:srgbClr val="000000"/>
                </a:solidFill>
              </a:rPr>
              <a:t>Solar Panel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>
                <a:solidFill>
                  <a:srgbClr val="000000"/>
                </a:solidFill>
              </a:rPr>
              <a:t>Battery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>
                <a:solidFill>
                  <a:srgbClr val="000000"/>
                </a:solidFill>
              </a:rPr>
              <a:t>Regulator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GB">
                <a:solidFill>
                  <a:srgbClr val="000000"/>
                </a:solidFill>
              </a:rPr>
              <a:t>Load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0" y="2542751"/>
            <a:ext cx="4596175" cy="2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5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    </a:t>
            </a:r>
            <a:r>
              <a:rPr b="1" lang="en-GB"/>
              <a:t>SOLAR ENERGY IN AGRICULTURE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01550"/>
            <a:ext cx="53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Apart from growing crops solar energy is used in pumping water and drying crops.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Reduce dependency of farmer on electric grid.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Cost per crop is reduced.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GB">
                <a:solidFill>
                  <a:srgbClr val="000000"/>
                </a:solidFill>
              </a:rPr>
              <a:t>GREENHOUSES:</a:t>
            </a:r>
            <a:r>
              <a:rPr lang="en-GB">
                <a:solidFill>
                  <a:srgbClr val="000000"/>
                </a:solidFill>
              </a:rPr>
              <a:t>Converts solar light to heat which allows year round production of crops requiring special environment conditions.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100" y="1643925"/>
            <a:ext cx="2864425" cy="24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                  </a:t>
            </a:r>
            <a:r>
              <a:rPr b="1" lang="en-GB"/>
              <a:t>SOLAR VEHICLE</a:t>
            </a:r>
            <a:endParaRPr b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01550"/>
            <a:ext cx="44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It is an electric vehicle powered completely or significantly by direct solar energy.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Auxiliary power</a:t>
            </a:r>
            <a:r>
              <a:rPr b="1" lang="en-GB" sz="155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Solar Panels used in passenger cars in order to ventilate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the car.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400" y="1513650"/>
            <a:ext cx="2964050" cy="29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