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55"/>
    <a:srgbClr val="D51F04"/>
    <a:srgbClr val="BB0000"/>
    <a:srgbClr val="C8CDD1"/>
    <a:srgbClr val="22447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28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0B620-8752-4EAB-AC0B-9BFB70A93EB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CEC76-144F-4E22-81C9-32F8D99E2E5E}">
      <dgm:prSet phldrT="[Text]" custT="1"/>
      <dgm:spPr>
        <a:solidFill>
          <a:schemeClr val="bg1">
            <a:lumMod val="65000"/>
          </a:schemeClr>
        </a:solidFill>
        <a:ln w="57150">
          <a:solidFill>
            <a:srgbClr val="224477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Manipulator Arm</a:t>
          </a:r>
        </a:p>
      </dgm:t>
    </dgm:pt>
    <dgm:pt modelId="{268F1E8E-C77B-4B87-983C-AC85C642FF2D}" type="parTrans" cxnId="{597DF8E8-F9A9-44B7-81B0-789F0453AD42}">
      <dgm:prSet/>
      <dgm:spPr/>
      <dgm:t>
        <a:bodyPr/>
        <a:lstStyle/>
        <a:p>
          <a:endParaRPr lang="en-US" sz="2800"/>
        </a:p>
      </dgm:t>
    </dgm:pt>
    <dgm:pt modelId="{B6D4D605-63A1-4E7E-B706-EBEFD0F86279}" type="sibTrans" cxnId="{597DF8E8-F9A9-44B7-81B0-789F0453AD42}">
      <dgm:prSet/>
      <dgm:spPr/>
      <dgm:t>
        <a:bodyPr/>
        <a:lstStyle/>
        <a:p>
          <a:endParaRPr lang="en-US" sz="2800"/>
        </a:p>
      </dgm:t>
    </dgm:pt>
    <dgm:pt modelId="{1D2CC075-AF13-4788-9E82-281E5DFEC5CB}">
      <dgm:prSet phldrT="[Text]" custT="1"/>
      <dgm:spPr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gm:spPr>
      <dgm:t>
        <a:bodyPr spcFirstLastPara="0" vert="horz" wrap="square" lIns="81280" tIns="81280" rIns="81280" bIns="81280" numCol="1" spcCol="1270" anchor="ctr" anchorCtr="0"/>
        <a:lstStyle/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Manufacturing</a:t>
          </a:r>
        </a:p>
      </dgm:t>
    </dgm:pt>
    <dgm:pt modelId="{D3847B06-0B83-407F-8F54-5FFA23A38A95}" type="parTrans" cxnId="{F8052731-2A58-4484-9A05-75946E416689}">
      <dgm:prSet/>
      <dgm:spPr>
        <a:ln w="57150">
          <a:solidFill>
            <a:srgbClr val="224477"/>
          </a:solidFill>
        </a:ln>
      </dgm:spPr>
      <dgm:t>
        <a:bodyPr/>
        <a:lstStyle/>
        <a:p>
          <a:endParaRPr lang="en-US" sz="2800"/>
        </a:p>
      </dgm:t>
    </dgm:pt>
    <dgm:pt modelId="{5A0140C6-9350-4110-A751-2EC7E493769D}" type="sibTrans" cxnId="{F8052731-2A58-4484-9A05-75946E416689}">
      <dgm:prSet/>
      <dgm:spPr/>
      <dgm:t>
        <a:bodyPr/>
        <a:lstStyle/>
        <a:p>
          <a:endParaRPr lang="en-US" sz="2800"/>
        </a:p>
      </dgm:t>
    </dgm:pt>
    <dgm:pt modelId="{7B2BEA6B-6A3C-4EAA-BEB7-02296203BE6B}">
      <dgm:prSet phldrT="[Text]" custT="1"/>
      <dgm:spPr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gm:spPr>
      <dgm:t>
        <a:bodyPr spcFirstLastPara="0" vert="horz" wrap="square" lIns="81280" tIns="81280" rIns="81280" bIns="81280" numCol="1" spcCol="1270" anchor="ctr" anchorCtr="0"/>
        <a:lstStyle/>
        <a:p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Search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&amp;</a:t>
          </a:r>
        </a:p>
        <a:p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Rescue</a:t>
          </a:r>
        </a:p>
      </dgm:t>
    </dgm:pt>
    <dgm:pt modelId="{A0509455-9E94-4C55-B1B8-5A9B9790E0EA}" type="parTrans" cxnId="{A57D0075-FD4D-4BB5-878E-75CB64F2AD1C}">
      <dgm:prSet/>
      <dgm:spPr>
        <a:ln w="57150">
          <a:solidFill>
            <a:srgbClr val="224477"/>
          </a:solidFill>
        </a:ln>
      </dgm:spPr>
      <dgm:t>
        <a:bodyPr/>
        <a:lstStyle/>
        <a:p>
          <a:endParaRPr lang="en-US" sz="2800"/>
        </a:p>
      </dgm:t>
    </dgm:pt>
    <dgm:pt modelId="{4F36CC1F-84F3-42D8-91C6-BE3479B7F70F}" type="sibTrans" cxnId="{A57D0075-FD4D-4BB5-878E-75CB64F2AD1C}">
      <dgm:prSet/>
      <dgm:spPr/>
      <dgm:t>
        <a:bodyPr/>
        <a:lstStyle/>
        <a:p>
          <a:endParaRPr lang="en-US" sz="2800"/>
        </a:p>
      </dgm:t>
    </dgm:pt>
    <dgm:pt modelId="{A064F81E-58E9-43CA-B2A7-D21CF00BFF81}">
      <dgm:prSet phldrT="[Text]" custT="1"/>
      <dgm:spPr>
        <a:solidFill>
          <a:schemeClr val="bg1">
            <a:lumMod val="65000"/>
          </a:schemeClr>
        </a:solidFill>
        <a:ln w="57150">
          <a:solidFill>
            <a:srgbClr val="224477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Assistive</a:t>
          </a:r>
        </a:p>
        <a:p>
          <a:r>
            <a:rPr lang="en-US" sz="2800" dirty="0">
              <a:solidFill>
                <a:schemeClr val="tx1"/>
              </a:solidFill>
            </a:rPr>
            <a:t>Robots</a:t>
          </a:r>
        </a:p>
      </dgm:t>
    </dgm:pt>
    <dgm:pt modelId="{B00FCB20-5288-460B-BFEB-EAB3EA2651D6}" type="parTrans" cxnId="{FB1A4CFE-9C8F-42C5-A1F5-E1E924B31967}">
      <dgm:prSet/>
      <dgm:spPr>
        <a:ln w="57150">
          <a:solidFill>
            <a:srgbClr val="224477"/>
          </a:solidFill>
        </a:ln>
      </dgm:spPr>
      <dgm:t>
        <a:bodyPr/>
        <a:lstStyle/>
        <a:p>
          <a:endParaRPr lang="en-US" sz="2800"/>
        </a:p>
      </dgm:t>
    </dgm:pt>
    <dgm:pt modelId="{00E91AD7-D4AF-434C-9E86-83D46FC69238}" type="sibTrans" cxnId="{FB1A4CFE-9C8F-42C5-A1F5-E1E924B31967}">
      <dgm:prSet/>
      <dgm:spPr/>
      <dgm:t>
        <a:bodyPr/>
        <a:lstStyle/>
        <a:p>
          <a:endParaRPr lang="en-US" sz="2800"/>
        </a:p>
      </dgm:t>
    </dgm:pt>
    <dgm:pt modelId="{E5652088-6E91-4F63-B2F7-81EF22EEACCB}" type="pres">
      <dgm:prSet presAssocID="{3F90B620-8752-4EAB-AC0B-9BFB70A93EB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18FF3BF-36F7-4CDB-8841-57C80B6E66E2}" type="pres">
      <dgm:prSet presAssocID="{EA4CEC76-144F-4E22-81C9-32F8D99E2E5E}" presName="singleCycle" presStyleCnt="0"/>
      <dgm:spPr/>
    </dgm:pt>
    <dgm:pt modelId="{455F19C6-321C-4673-98B4-DFEED410103E}" type="pres">
      <dgm:prSet presAssocID="{EA4CEC76-144F-4E22-81C9-32F8D99E2E5E}" presName="singleCenter" presStyleLbl="node1" presStyleIdx="0" presStyleCnt="4" custScaleX="155908" custScaleY="65154" custLinFactNeighborY="-11225">
        <dgm:presLayoutVars>
          <dgm:chMax val="7"/>
          <dgm:chPref val="7"/>
        </dgm:presLayoutVars>
      </dgm:prSet>
      <dgm:spPr/>
    </dgm:pt>
    <dgm:pt modelId="{9F301AA9-9198-4C24-8084-68043EB9193F}" type="pres">
      <dgm:prSet presAssocID="{D3847B06-0B83-407F-8F54-5FFA23A38A95}" presName="Name56" presStyleLbl="parChTrans1D2" presStyleIdx="0" presStyleCnt="3"/>
      <dgm:spPr/>
    </dgm:pt>
    <dgm:pt modelId="{D261D1CE-431C-4590-AF52-1F94515066F4}" type="pres">
      <dgm:prSet presAssocID="{1D2CC075-AF13-4788-9E82-281E5DFEC5CB}" presName="text0" presStyleLbl="node1" presStyleIdx="1" presStyleCnt="4" custScaleX="251783" custScaleY="80120">
        <dgm:presLayoutVars>
          <dgm:bulletEnabled val="1"/>
        </dgm:presLayoutVars>
      </dgm:prSet>
      <dgm:spPr>
        <a:xfrm>
          <a:off x="3621489" y="370205"/>
          <a:ext cx="3692589" cy="1515867"/>
        </a:xfrm>
        <a:prstGeom prst="roundRect">
          <a:avLst/>
        </a:prstGeom>
      </dgm:spPr>
    </dgm:pt>
    <dgm:pt modelId="{41ABAB5F-8E87-41FD-B075-62E181127A0A}" type="pres">
      <dgm:prSet presAssocID="{A0509455-9E94-4C55-B1B8-5A9B9790E0EA}" presName="Name56" presStyleLbl="parChTrans1D2" presStyleIdx="1" presStyleCnt="3"/>
      <dgm:spPr/>
    </dgm:pt>
    <dgm:pt modelId="{FBEEFEF5-05C3-4D17-8BCC-D25D6F20010F}" type="pres">
      <dgm:prSet presAssocID="{7B2BEA6B-6A3C-4EAA-BEB7-02296203BE6B}" presName="text0" presStyleLbl="node1" presStyleIdx="2" presStyleCnt="4" custScaleX="180874" custScaleY="102726">
        <dgm:presLayoutVars>
          <dgm:bulletEnabled val="1"/>
        </dgm:presLayoutVars>
      </dgm:prSet>
      <dgm:spPr>
        <a:xfrm>
          <a:off x="7054059" y="5419637"/>
          <a:ext cx="2652654" cy="1506554"/>
        </a:xfrm>
        <a:prstGeom prst="roundRect">
          <a:avLst/>
        </a:prstGeom>
      </dgm:spPr>
    </dgm:pt>
    <dgm:pt modelId="{1790CB97-B1D2-459C-A42E-30121ED9DA7A}" type="pres">
      <dgm:prSet presAssocID="{B00FCB20-5288-460B-BFEB-EAB3EA2651D6}" presName="Name56" presStyleLbl="parChTrans1D2" presStyleIdx="2" presStyleCnt="3"/>
      <dgm:spPr/>
    </dgm:pt>
    <dgm:pt modelId="{4C66439E-7D79-407A-838B-5A9B569DF4F8}" type="pres">
      <dgm:prSet presAssocID="{A064F81E-58E9-43CA-B2A7-D21CF00BFF81}" presName="text0" presStyleLbl="node1" presStyleIdx="3" presStyleCnt="4" custScaleX="202399" custScaleY="97950">
        <dgm:presLayoutVars>
          <dgm:bulletEnabled val="1"/>
        </dgm:presLayoutVars>
      </dgm:prSet>
      <dgm:spPr/>
    </dgm:pt>
  </dgm:ptLst>
  <dgm:cxnLst>
    <dgm:cxn modelId="{7C6DF302-A8A4-4AF7-8E72-8EA089594696}" type="presOf" srcId="{D3847B06-0B83-407F-8F54-5FFA23A38A95}" destId="{9F301AA9-9198-4C24-8084-68043EB9193F}" srcOrd="0" destOrd="0" presId="urn:microsoft.com/office/officeart/2008/layout/RadialCluster"/>
    <dgm:cxn modelId="{B49F200A-EE89-4452-9CE9-7DC2FBE07526}" type="presOf" srcId="{A064F81E-58E9-43CA-B2A7-D21CF00BFF81}" destId="{4C66439E-7D79-407A-838B-5A9B569DF4F8}" srcOrd="0" destOrd="0" presId="urn:microsoft.com/office/officeart/2008/layout/RadialCluster"/>
    <dgm:cxn modelId="{F8052731-2A58-4484-9A05-75946E416689}" srcId="{EA4CEC76-144F-4E22-81C9-32F8D99E2E5E}" destId="{1D2CC075-AF13-4788-9E82-281E5DFEC5CB}" srcOrd="0" destOrd="0" parTransId="{D3847B06-0B83-407F-8F54-5FFA23A38A95}" sibTransId="{5A0140C6-9350-4110-A751-2EC7E493769D}"/>
    <dgm:cxn modelId="{47FC3E3A-831D-42BB-9AD1-A2C1D2A52D0D}" type="presOf" srcId="{7B2BEA6B-6A3C-4EAA-BEB7-02296203BE6B}" destId="{FBEEFEF5-05C3-4D17-8BCC-D25D6F20010F}" srcOrd="0" destOrd="0" presId="urn:microsoft.com/office/officeart/2008/layout/RadialCluster"/>
    <dgm:cxn modelId="{A3152E5C-AD69-40E1-B6D2-65D4FE4A6594}" type="presOf" srcId="{1D2CC075-AF13-4788-9E82-281E5DFEC5CB}" destId="{D261D1CE-431C-4590-AF52-1F94515066F4}" srcOrd="0" destOrd="0" presId="urn:microsoft.com/office/officeart/2008/layout/RadialCluster"/>
    <dgm:cxn modelId="{A57D0075-FD4D-4BB5-878E-75CB64F2AD1C}" srcId="{EA4CEC76-144F-4E22-81C9-32F8D99E2E5E}" destId="{7B2BEA6B-6A3C-4EAA-BEB7-02296203BE6B}" srcOrd="1" destOrd="0" parTransId="{A0509455-9E94-4C55-B1B8-5A9B9790E0EA}" sibTransId="{4F36CC1F-84F3-42D8-91C6-BE3479B7F70F}"/>
    <dgm:cxn modelId="{E42F7859-80D8-417F-9B45-EE421579920B}" type="presOf" srcId="{A0509455-9E94-4C55-B1B8-5A9B9790E0EA}" destId="{41ABAB5F-8E87-41FD-B075-62E181127A0A}" srcOrd="0" destOrd="0" presId="urn:microsoft.com/office/officeart/2008/layout/RadialCluster"/>
    <dgm:cxn modelId="{BCC90EA7-7674-4151-B8D8-F1EC079AA01F}" type="presOf" srcId="{B00FCB20-5288-460B-BFEB-EAB3EA2651D6}" destId="{1790CB97-B1D2-459C-A42E-30121ED9DA7A}" srcOrd="0" destOrd="0" presId="urn:microsoft.com/office/officeart/2008/layout/RadialCluster"/>
    <dgm:cxn modelId="{C81EAEB2-B386-4EBA-9975-3AF7F68DA147}" type="presOf" srcId="{EA4CEC76-144F-4E22-81C9-32F8D99E2E5E}" destId="{455F19C6-321C-4673-98B4-DFEED410103E}" srcOrd="0" destOrd="0" presId="urn:microsoft.com/office/officeart/2008/layout/RadialCluster"/>
    <dgm:cxn modelId="{13A953BE-E0D2-434A-AD40-65793DD71FC9}" type="presOf" srcId="{3F90B620-8752-4EAB-AC0B-9BFB70A93EBB}" destId="{E5652088-6E91-4F63-B2F7-81EF22EEACCB}" srcOrd="0" destOrd="0" presId="urn:microsoft.com/office/officeart/2008/layout/RadialCluster"/>
    <dgm:cxn modelId="{597DF8E8-F9A9-44B7-81B0-789F0453AD42}" srcId="{3F90B620-8752-4EAB-AC0B-9BFB70A93EBB}" destId="{EA4CEC76-144F-4E22-81C9-32F8D99E2E5E}" srcOrd="0" destOrd="0" parTransId="{268F1E8E-C77B-4B87-983C-AC85C642FF2D}" sibTransId="{B6D4D605-63A1-4E7E-B706-EBEFD0F86279}"/>
    <dgm:cxn modelId="{FB1A4CFE-9C8F-42C5-A1F5-E1E924B31967}" srcId="{EA4CEC76-144F-4E22-81C9-32F8D99E2E5E}" destId="{A064F81E-58E9-43CA-B2A7-D21CF00BFF81}" srcOrd="2" destOrd="0" parTransId="{B00FCB20-5288-460B-BFEB-EAB3EA2651D6}" sibTransId="{00E91AD7-D4AF-434C-9E86-83D46FC69238}"/>
    <dgm:cxn modelId="{B7B4839F-F688-4ADC-A0DF-0B2B774FDC2C}" type="presParOf" srcId="{E5652088-6E91-4F63-B2F7-81EF22EEACCB}" destId="{018FF3BF-36F7-4CDB-8841-57C80B6E66E2}" srcOrd="0" destOrd="0" presId="urn:microsoft.com/office/officeart/2008/layout/RadialCluster"/>
    <dgm:cxn modelId="{A9EEC89D-6206-4C97-A5CF-8804D50C75EC}" type="presParOf" srcId="{018FF3BF-36F7-4CDB-8841-57C80B6E66E2}" destId="{455F19C6-321C-4673-98B4-DFEED410103E}" srcOrd="0" destOrd="0" presId="urn:microsoft.com/office/officeart/2008/layout/RadialCluster"/>
    <dgm:cxn modelId="{0BD53BD9-5176-46B5-B1C7-81D61BA78838}" type="presParOf" srcId="{018FF3BF-36F7-4CDB-8841-57C80B6E66E2}" destId="{9F301AA9-9198-4C24-8084-68043EB9193F}" srcOrd="1" destOrd="0" presId="urn:microsoft.com/office/officeart/2008/layout/RadialCluster"/>
    <dgm:cxn modelId="{15A9FF83-95C2-4EA2-9546-6215284A3A50}" type="presParOf" srcId="{018FF3BF-36F7-4CDB-8841-57C80B6E66E2}" destId="{D261D1CE-431C-4590-AF52-1F94515066F4}" srcOrd="2" destOrd="0" presId="urn:microsoft.com/office/officeart/2008/layout/RadialCluster"/>
    <dgm:cxn modelId="{8D48D2FE-8C9F-4924-BEC9-E229F2E96CFA}" type="presParOf" srcId="{018FF3BF-36F7-4CDB-8841-57C80B6E66E2}" destId="{41ABAB5F-8E87-41FD-B075-62E181127A0A}" srcOrd="3" destOrd="0" presId="urn:microsoft.com/office/officeart/2008/layout/RadialCluster"/>
    <dgm:cxn modelId="{3A61FBA6-7DE4-40D5-B1DB-A5E05228BC07}" type="presParOf" srcId="{018FF3BF-36F7-4CDB-8841-57C80B6E66E2}" destId="{FBEEFEF5-05C3-4D17-8BCC-D25D6F20010F}" srcOrd="4" destOrd="0" presId="urn:microsoft.com/office/officeart/2008/layout/RadialCluster"/>
    <dgm:cxn modelId="{02998C1E-11DE-4557-B67C-B056F9CB30F4}" type="presParOf" srcId="{018FF3BF-36F7-4CDB-8841-57C80B6E66E2}" destId="{1790CB97-B1D2-459C-A42E-30121ED9DA7A}" srcOrd="5" destOrd="0" presId="urn:microsoft.com/office/officeart/2008/layout/RadialCluster"/>
    <dgm:cxn modelId="{D8B70A05-4DF3-4228-A386-10ECDD01484B}" type="presParOf" srcId="{018FF3BF-36F7-4CDB-8841-57C80B6E66E2}" destId="{4C66439E-7D79-407A-838B-5A9B569DF4F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6FC88-74DF-47EE-BA41-C71ACB7B705F}" type="doc">
      <dgm:prSet loTypeId="urn:microsoft.com/office/officeart/2005/8/layout/lProcess2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176C3F-24AA-4FFE-A4A9-F3D52A69B75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Forward Kinematics</a:t>
          </a:r>
        </a:p>
      </dgm:t>
    </dgm:pt>
    <dgm:pt modelId="{EA520DDE-61E7-4727-94B3-E0DE1F3776E8}" type="parTrans" cxnId="{6C5BC51B-ACA8-4F74-A311-F8519126F621}">
      <dgm:prSet/>
      <dgm:spPr/>
      <dgm:t>
        <a:bodyPr/>
        <a:lstStyle/>
        <a:p>
          <a:endParaRPr lang="en-US"/>
        </a:p>
      </dgm:t>
    </dgm:pt>
    <dgm:pt modelId="{530D9E63-EA22-4394-AB7C-1623A634625A}" type="sibTrans" cxnId="{6C5BC51B-ACA8-4F74-A311-F8519126F621}">
      <dgm:prSet/>
      <dgm:spPr/>
      <dgm:t>
        <a:bodyPr/>
        <a:lstStyle/>
        <a:p>
          <a:endParaRPr lang="en-US"/>
        </a:p>
      </dgm:t>
    </dgm:pt>
    <dgm:pt modelId="{5A86F774-A9B2-4CAF-941A-77CD9C8BF16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gm:t>
    </dgm:pt>
    <dgm:pt modelId="{42D015B8-8D80-4E2D-8AB2-915AEF3BBC4E}" type="parTrans" cxnId="{07DE122F-3DB0-4AF3-8A2D-472EB01488CD}">
      <dgm:prSet/>
      <dgm:spPr/>
      <dgm:t>
        <a:bodyPr/>
        <a:lstStyle/>
        <a:p>
          <a:endParaRPr lang="en-US"/>
        </a:p>
      </dgm:t>
    </dgm:pt>
    <dgm:pt modelId="{48B31D15-D4DB-4FFB-9D6C-21AEB9AF3B51}" type="sibTrans" cxnId="{07DE122F-3DB0-4AF3-8A2D-472EB01488CD}">
      <dgm:prSet/>
      <dgm:spPr/>
      <dgm:t>
        <a:bodyPr/>
        <a:lstStyle/>
        <a:p>
          <a:endParaRPr lang="en-US"/>
        </a:p>
      </dgm:t>
    </dgm:pt>
    <dgm:pt modelId="{91D70E0D-B330-463A-A65E-B0B6A67CDE9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gm:t>
    </dgm:pt>
    <dgm:pt modelId="{FCA54351-0C79-452D-8D92-BBE6782FBCE1}" type="parTrans" cxnId="{5513C88C-D0F3-493C-8DB5-4B8F499E4576}">
      <dgm:prSet/>
      <dgm:spPr/>
      <dgm:t>
        <a:bodyPr/>
        <a:lstStyle/>
        <a:p>
          <a:endParaRPr lang="en-US"/>
        </a:p>
      </dgm:t>
    </dgm:pt>
    <dgm:pt modelId="{86090008-BD20-4FCF-BC7B-7477F0C66080}" type="sibTrans" cxnId="{5513C88C-D0F3-493C-8DB5-4B8F499E4576}">
      <dgm:prSet/>
      <dgm:spPr/>
      <dgm:t>
        <a:bodyPr/>
        <a:lstStyle/>
        <a:p>
          <a:endParaRPr lang="en-US"/>
        </a:p>
      </dgm:t>
    </dgm:pt>
    <dgm:pt modelId="{B90D2A49-EB9E-4E78-A12D-4757E89ABFC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Inverse Kinematics</a:t>
          </a:r>
        </a:p>
      </dgm:t>
    </dgm:pt>
    <dgm:pt modelId="{C3096CD9-ADBD-490A-A331-B7AB95C390A2}" type="parTrans" cxnId="{CC17ED6F-7CAE-4FD1-97B9-D5EA264C67F5}">
      <dgm:prSet/>
      <dgm:spPr/>
      <dgm:t>
        <a:bodyPr/>
        <a:lstStyle/>
        <a:p>
          <a:endParaRPr lang="en-US"/>
        </a:p>
      </dgm:t>
    </dgm:pt>
    <dgm:pt modelId="{8A31ADB4-78CC-4D32-A163-C80FBB0AE9C9}" type="sibTrans" cxnId="{CC17ED6F-7CAE-4FD1-97B9-D5EA264C67F5}">
      <dgm:prSet/>
      <dgm:spPr/>
      <dgm:t>
        <a:bodyPr/>
        <a:lstStyle/>
        <a:p>
          <a:endParaRPr lang="en-US"/>
        </a:p>
      </dgm:t>
    </dgm:pt>
    <dgm:pt modelId="{176282EA-5E33-4307-90A8-5A33C77622E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gm:t>
    </dgm:pt>
    <dgm:pt modelId="{A28718AE-E5EB-451A-BBD2-6BA2542FD753}" type="parTrans" cxnId="{3D0B79CF-88D1-4A0A-A73D-0E4F66C28440}">
      <dgm:prSet/>
      <dgm:spPr/>
      <dgm:t>
        <a:bodyPr/>
        <a:lstStyle/>
        <a:p>
          <a:endParaRPr lang="en-US"/>
        </a:p>
      </dgm:t>
    </dgm:pt>
    <dgm:pt modelId="{7FE256DF-95CF-4CFB-854A-52B467054ADC}" type="sibTrans" cxnId="{3D0B79CF-88D1-4A0A-A73D-0E4F66C28440}">
      <dgm:prSet/>
      <dgm:spPr/>
      <dgm:t>
        <a:bodyPr/>
        <a:lstStyle/>
        <a:p>
          <a:endParaRPr lang="en-US"/>
        </a:p>
      </dgm:t>
    </dgm:pt>
    <dgm:pt modelId="{166A2C9F-CFF1-4F88-813A-1A4F2A5A41E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gm:t>
    </dgm:pt>
    <dgm:pt modelId="{ED9544C7-11D6-49B6-AE78-C00AEA4724F7}" type="parTrans" cxnId="{7E3F6B43-41E0-4C5F-A0E9-AF606159B654}">
      <dgm:prSet/>
      <dgm:spPr/>
      <dgm:t>
        <a:bodyPr/>
        <a:lstStyle/>
        <a:p>
          <a:endParaRPr lang="en-US"/>
        </a:p>
      </dgm:t>
    </dgm:pt>
    <dgm:pt modelId="{65C1273F-FA4B-4826-9A55-691286EDB8D1}" type="sibTrans" cxnId="{7E3F6B43-41E0-4C5F-A0E9-AF606159B654}">
      <dgm:prSet/>
      <dgm:spPr/>
      <dgm:t>
        <a:bodyPr/>
        <a:lstStyle/>
        <a:p>
          <a:endParaRPr lang="en-US"/>
        </a:p>
      </dgm:t>
    </dgm:pt>
    <dgm:pt modelId="{512FB335-1E1B-4BDF-8218-AE59815C6E2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Forward Dynamics</a:t>
          </a:r>
        </a:p>
      </dgm:t>
    </dgm:pt>
    <dgm:pt modelId="{97C2B248-57D7-4357-9596-94855B6E745E}" type="parTrans" cxnId="{460E16E0-1812-4159-A844-9B18B97FE38B}">
      <dgm:prSet/>
      <dgm:spPr/>
      <dgm:t>
        <a:bodyPr/>
        <a:lstStyle/>
        <a:p>
          <a:endParaRPr lang="en-US"/>
        </a:p>
      </dgm:t>
    </dgm:pt>
    <dgm:pt modelId="{E788FF7A-3232-40D8-B70F-EC9DBF6500FD}" type="sibTrans" cxnId="{460E16E0-1812-4159-A844-9B18B97FE38B}">
      <dgm:prSet/>
      <dgm:spPr/>
      <dgm:t>
        <a:bodyPr/>
        <a:lstStyle/>
        <a:p>
          <a:endParaRPr lang="en-US"/>
        </a:p>
      </dgm:t>
    </dgm:pt>
    <dgm:pt modelId="{15F9496A-263F-4416-8835-ED18FB03E2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gm:t>
    </dgm:pt>
    <dgm:pt modelId="{176E6DA1-CC40-4DF0-9A0E-CF62FA110BE5}" type="parTrans" cxnId="{B91B3573-97E8-4BE5-8B2B-FAF0ED956CC7}">
      <dgm:prSet/>
      <dgm:spPr/>
      <dgm:t>
        <a:bodyPr/>
        <a:lstStyle/>
        <a:p>
          <a:endParaRPr lang="en-US"/>
        </a:p>
      </dgm:t>
    </dgm:pt>
    <dgm:pt modelId="{C118DE3F-9B71-4DC2-BAEB-4791659BCB24}" type="sibTrans" cxnId="{B91B3573-97E8-4BE5-8B2B-FAF0ED956CC7}">
      <dgm:prSet/>
      <dgm:spPr/>
      <dgm:t>
        <a:bodyPr/>
        <a:lstStyle/>
        <a:p>
          <a:endParaRPr lang="en-US"/>
        </a:p>
      </dgm:t>
    </dgm:pt>
    <dgm:pt modelId="{0F540B02-5913-4584-A92F-8B0D7DB9EB2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Inverse Dynamics</a:t>
          </a:r>
        </a:p>
      </dgm:t>
    </dgm:pt>
    <dgm:pt modelId="{02DE4385-98CE-4911-8A0D-4311D3B79C89}" type="parTrans" cxnId="{5BEE7BDF-0FD6-4385-8F5A-E8FF4530AC7C}">
      <dgm:prSet/>
      <dgm:spPr/>
      <dgm:t>
        <a:bodyPr/>
        <a:lstStyle/>
        <a:p>
          <a:endParaRPr lang="en-US"/>
        </a:p>
      </dgm:t>
    </dgm:pt>
    <dgm:pt modelId="{F84AABE8-1765-4171-BD2D-841F85208089}" type="sibTrans" cxnId="{5BEE7BDF-0FD6-4385-8F5A-E8FF4530AC7C}">
      <dgm:prSet/>
      <dgm:spPr/>
      <dgm:t>
        <a:bodyPr/>
        <a:lstStyle/>
        <a:p>
          <a:endParaRPr lang="en-US"/>
        </a:p>
      </dgm:t>
    </dgm:pt>
    <dgm:pt modelId="{440DC767-F53E-46B0-BA20-DE6BAA3A809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gm:t>
    </dgm:pt>
    <dgm:pt modelId="{BDAD4B46-79C6-4479-ABE9-2349B9CD58FF}" type="parTrans" cxnId="{92EDC5DD-84B3-4137-BB2C-59FECA2ECDC1}">
      <dgm:prSet/>
      <dgm:spPr/>
      <dgm:t>
        <a:bodyPr/>
        <a:lstStyle/>
        <a:p>
          <a:endParaRPr lang="en-US"/>
        </a:p>
      </dgm:t>
    </dgm:pt>
    <dgm:pt modelId="{325F5A10-E7B4-44AD-B6F5-3F684036B4C0}" type="sibTrans" cxnId="{92EDC5DD-84B3-4137-BB2C-59FECA2ECDC1}">
      <dgm:prSet/>
      <dgm:spPr/>
      <dgm:t>
        <a:bodyPr/>
        <a:lstStyle/>
        <a:p>
          <a:endParaRPr lang="en-US"/>
        </a:p>
      </dgm:t>
    </dgm:pt>
    <dgm:pt modelId="{A7615AC5-FBBA-445F-A540-41D47C7960F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gm:t>
    </dgm:pt>
    <dgm:pt modelId="{79764B5C-B8A8-4265-B5AF-C58E3093AC7E}" type="parTrans" cxnId="{52110C39-8539-4B14-81AD-D2907CE5F896}">
      <dgm:prSet/>
      <dgm:spPr/>
      <dgm:t>
        <a:bodyPr/>
        <a:lstStyle/>
        <a:p>
          <a:endParaRPr lang="en-US"/>
        </a:p>
      </dgm:t>
    </dgm:pt>
    <dgm:pt modelId="{090E8D31-55AC-4EC7-AC25-D6B788E98CDE}" type="sibTrans" cxnId="{52110C39-8539-4B14-81AD-D2907CE5F896}">
      <dgm:prSet/>
      <dgm:spPr/>
      <dgm:t>
        <a:bodyPr/>
        <a:lstStyle/>
        <a:p>
          <a:endParaRPr lang="en-US"/>
        </a:p>
      </dgm:t>
    </dgm:pt>
    <dgm:pt modelId="{607947EA-2325-4A1F-BD11-C6DE16E7F49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gm:t>
    </dgm:pt>
    <dgm:pt modelId="{6A705FEC-C684-45D1-A988-E9B5E63DF565}" type="parTrans" cxnId="{AED9ECEB-D93E-48E3-8C23-AA6B34F2D487}">
      <dgm:prSet/>
      <dgm:spPr/>
      <dgm:t>
        <a:bodyPr/>
        <a:lstStyle/>
        <a:p>
          <a:endParaRPr lang="en-US"/>
        </a:p>
      </dgm:t>
    </dgm:pt>
    <dgm:pt modelId="{D3B03E54-FEC2-41C2-ABD9-C39FB35A06C9}" type="sibTrans" cxnId="{AED9ECEB-D93E-48E3-8C23-AA6B34F2D487}">
      <dgm:prSet/>
      <dgm:spPr/>
      <dgm:t>
        <a:bodyPr/>
        <a:lstStyle/>
        <a:p>
          <a:endParaRPr lang="en-US"/>
        </a:p>
      </dgm:t>
    </dgm:pt>
    <dgm:pt modelId="{45453548-399F-48CD-88CF-25352E64CE85}">
      <dgm:prSet phldrT="[Text]"/>
      <dgm:spPr>
        <a:solidFill>
          <a:srgbClr val="D51F04"/>
        </a:solidFill>
      </dgm:spPr>
      <dgm:t>
        <a:bodyPr/>
        <a:lstStyle/>
        <a:p>
          <a:r>
            <a:rPr lang="en-US" b="0" i="0" u="none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Koopman operator</a:t>
          </a:r>
        </a:p>
      </dgm:t>
    </dgm:pt>
    <dgm:pt modelId="{87210600-BCE1-4B0C-A173-FA10EE3C4FA8}" type="parTrans" cxnId="{6EBE4727-717B-44F9-B675-F634E55997B2}">
      <dgm:prSet/>
      <dgm:spPr/>
      <dgm:t>
        <a:bodyPr/>
        <a:lstStyle/>
        <a:p>
          <a:endParaRPr lang="en-US"/>
        </a:p>
      </dgm:t>
    </dgm:pt>
    <dgm:pt modelId="{DA9A5979-68C8-493D-8A07-207324BA28BC}" type="sibTrans" cxnId="{6EBE4727-717B-44F9-B675-F634E55997B2}">
      <dgm:prSet/>
      <dgm:spPr/>
      <dgm:t>
        <a:bodyPr/>
        <a:lstStyle/>
        <a:p>
          <a:endParaRPr lang="en-US"/>
        </a:p>
      </dgm:t>
    </dgm:pt>
    <dgm:pt modelId="{F261E06F-9AA1-45F3-8EF7-98D12F7324F7}">
      <dgm:prSet phldrT="[Text]" custT="1"/>
      <dgm:spPr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6040" tIns="49530" rIns="66040" bIns="4953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70DD68C-4F71-4578-A79A-987C03B691E5}" type="parTrans" cxnId="{49DA478D-23A3-419D-AA5E-5F3CA4C86CF1}">
      <dgm:prSet/>
      <dgm:spPr/>
      <dgm:t>
        <a:bodyPr/>
        <a:lstStyle/>
        <a:p>
          <a:endParaRPr lang="en-US"/>
        </a:p>
      </dgm:t>
    </dgm:pt>
    <dgm:pt modelId="{8934AD5D-A581-4DDB-8ABE-51930A75C0A3}" type="sibTrans" cxnId="{49DA478D-23A3-419D-AA5E-5F3CA4C86CF1}">
      <dgm:prSet/>
      <dgm:spPr/>
      <dgm:t>
        <a:bodyPr/>
        <a:lstStyle/>
        <a:p>
          <a:endParaRPr lang="en-US"/>
        </a:p>
      </dgm:t>
    </dgm:pt>
    <dgm:pt modelId="{5ED20D74-3F15-4328-8351-F512A224C6FB}">
      <dgm:prSet phldrT="[Text]" custT="1"/>
      <dgm:spPr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66040" tIns="49530" rIns="66040" bIns="4953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8BC7585-8C7A-44C0-8C5E-570018F369A2}" type="parTrans" cxnId="{D4239CC2-BEFB-4C64-9A5F-61D29384AAC8}">
      <dgm:prSet/>
      <dgm:spPr/>
      <dgm:t>
        <a:bodyPr/>
        <a:lstStyle/>
        <a:p>
          <a:endParaRPr lang="en-US"/>
        </a:p>
      </dgm:t>
    </dgm:pt>
    <dgm:pt modelId="{A15D83A1-DCD6-43D7-A1A1-0D685A789EF5}" type="sibTrans" cxnId="{D4239CC2-BEFB-4C64-9A5F-61D29384AAC8}">
      <dgm:prSet/>
      <dgm:spPr/>
      <dgm:t>
        <a:bodyPr/>
        <a:lstStyle/>
        <a:p>
          <a:endParaRPr lang="en-US"/>
        </a:p>
      </dgm:t>
    </dgm:pt>
    <dgm:pt modelId="{DB21143A-6075-46CA-AD32-D32492EB2FE6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D74AA64A-A84F-4833-90C1-B4F9D8D056D1}" type="sibTrans" cxnId="{F0FACD6D-A099-44EE-9D89-13B4963DD178}">
      <dgm:prSet/>
      <dgm:spPr/>
      <dgm:t>
        <a:bodyPr/>
        <a:lstStyle/>
        <a:p>
          <a:endParaRPr lang="en-US"/>
        </a:p>
      </dgm:t>
    </dgm:pt>
    <dgm:pt modelId="{91030322-0E5C-4B47-9F68-905B989D5794}" type="parTrans" cxnId="{F0FACD6D-A099-44EE-9D89-13B4963DD178}">
      <dgm:prSet/>
      <dgm:spPr/>
      <dgm:t>
        <a:bodyPr/>
        <a:lstStyle/>
        <a:p>
          <a:endParaRPr lang="en-US"/>
        </a:p>
      </dgm:t>
    </dgm:pt>
    <dgm:pt modelId="{7CCFF999-F917-4CCF-870C-0DDCBD635C91}" type="pres">
      <dgm:prSet presAssocID="{EAD6FC88-74DF-47EE-BA41-C71ACB7B705F}" presName="theList" presStyleCnt="0">
        <dgm:presLayoutVars>
          <dgm:dir/>
          <dgm:animLvl val="lvl"/>
          <dgm:resizeHandles val="exact"/>
        </dgm:presLayoutVars>
      </dgm:prSet>
      <dgm:spPr/>
    </dgm:pt>
    <dgm:pt modelId="{24B77325-038B-4424-B505-4CB424FA0F5B}" type="pres">
      <dgm:prSet presAssocID="{F0176C3F-24AA-4FFE-A4A9-F3D52A69B757}" presName="compNode" presStyleCnt="0"/>
      <dgm:spPr/>
    </dgm:pt>
    <dgm:pt modelId="{2E0D1BAB-9579-4AEC-84B3-A25C330129EF}" type="pres">
      <dgm:prSet presAssocID="{F0176C3F-24AA-4FFE-A4A9-F3D52A69B757}" presName="aNode" presStyleLbl="bgShp" presStyleIdx="0" presStyleCnt="4"/>
      <dgm:spPr/>
    </dgm:pt>
    <dgm:pt modelId="{25DABB96-B4F2-42AE-8C69-60F643EF0C50}" type="pres">
      <dgm:prSet presAssocID="{F0176C3F-24AA-4FFE-A4A9-F3D52A69B757}" presName="textNode" presStyleLbl="bgShp" presStyleIdx="0" presStyleCnt="4"/>
      <dgm:spPr/>
    </dgm:pt>
    <dgm:pt modelId="{3960DEA2-E699-4829-97B4-0F77D8630739}" type="pres">
      <dgm:prSet presAssocID="{F0176C3F-24AA-4FFE-A4A9-F3D52A69B757}" presName="compChildNode" presStyleCnt="0"/>
      <dgm:spPr/>
    </dgm:pt>
    <dgm:pt modelId="{E93D67C9-1CEB-41EF-A0C3-C0008F30AB09}" type="pres">
      <dgm:prSet presAssocID="{F0176C3F-24AA-4FFE-A4A9-F3D52A69B757}" presName="theInnerList" presStyleCnt="0"/>
      <dgm:spPr/>
    </dgm:pt>
    <dgm:pt modelId="{132BD545-DEC9-47DD-A004-6395658A76AC}" type="pres">
      <dgm:prSet presAssocID="{5A86F774-A9B2-4CAF-941A-77CD9C8BF168}" presName="childNode" presStyleLbl="node1" presStyleIdx="0" presStyleCnt="12">
        <dgm:presLayoutVars>
          <dgm:bulletEnabled val="1"/>
        </dgm:presLayoutVars>
      </dgm:prSet>
      <dgm:spPr/>
    </dgm:pt>
    <dgm:pt modelId="{EF7BF804-F136-41B8-A944-E79B91B1237B}" type="pres">
      <dgm:prSet presAssocID="{5A86F774-A9B2-4CAF-941A-77CD9C8BF168}" presName="aSpace2" presStyleCnt="0"/>
      <dgm:spPr/>
    </dgm:pt>
    <dgm:pt modelId="{187D46E6-2221-44E8-9E2A-9F3BF4894BB9}" type="pres">
      <dgm:prSet presAssocID="{91D70E0D-B330-463A-A65E-B0B6A67CDE9D}" presName="childNode" presStyleLbl="node1" presStyleIdx="1" presStyleCnt="12">
        <dgm:presLayoutVars>
          <dgm:bulletEnabled val="1"/>
        </dgm:presLayoutVars>
      </dgm:prSet>
      <dgm:spPr/>
    </dgm:pt>
    <dgm:pt modelId="{8B90BC22-19BB-43A3-9EDE-6E802F4EA20C}" type="pres">
      <dgm:prSet presAssocID="{91D70E0D-B330-463A-A65E-B0B6A67CDE9D}" presName="aSpace2" presStyleCnt="0"/>
      <dgm:spPr/>
    </dgm:pt>
    <dgm:pt modelId="{A6BAAAC0-D4B9-48B1-9B1C-046A6C39DD77}" type="pres">
      <dgm:prSet presAssocID="{DB21143A-6075-46CA-AD32-D32492EB2FE6}" presName="childNode" presStyleLbl="node1" presStyleIdx="2" presStyleCnt="12">
        <dgm:presLayoutVars>
          <dgm:bulletEnabled val="1"/>
        </dgm:presLayoutVars>
      </dgm:prSet>
      <dgm:spPr/>
    </dgm:pt>
    <dgm:pt modelId="{18BCCCAE-B887-4927-BD9A-F4325E3A9CCD}" type="pres">
      <dgm:prSet presAssocID="{F0176C3F-24AA-4FFE-A4A9-F3D52A69B757}" presName="aSpace" presStyleCnt="0"/>
      <dgm:spPr/>
    </dgm:pt>
    <dgm:pt modelId="{B9F60099-949F-4875-B584-8348F4BBBC00}" type="pres">
      <dgm:prSet presAssocID="{B90D2A49-EB9E-4E78-A12D-4757E89ABFC4}" presName="compNode" presStyleCnt="0"/>
      <dgm:spPr/>
    </dgm:pt>
    <dgm:pt modelId="{E13FABDB-4248-4515-9D69-2F6B2223023E}" type="pres">
      <dgm:prSet presAssocID="{B90D2A49-EB9E-4E78-A12D-4757E89ABFC4}" presName="aNode" presStyleLbl="bgShp" presStyleIdx="1" presStyleCnt="4"/>
      <dgm:spPr/>
    </dgm:pt>
    <dgm:pt modelId="{11261F23-DB41-4E25-89BF-053E309653C5}" type="pres">
      <dgm:prSet presAssocID="{B90D2A49-EB9E-4E78-A12D-4757E89ABFC4}" presName="textNode" presStyleLbl="bgShp" presStyleIdx="1" presStyleCnt="4"/>
      <dgm:spPr/>
    </dgm:pt>
    <dgm:pt modelId="{13E0328F-5AEB-498B-93AA-B4EF17C2F4C8}" type="pres">
      <dgm:prSet presAssocID="{B90D2A49-EB9E-4E78-A12D-4757E89ABFC4}" presName="compChildNode" presStyleCnt="0"/>
      <dgm:spPr/>
    </dgm:pt>
    <dgm:pt modelId="{2721475B-B346-4F72-9D97-476FD4F0A62C}" type="pres">
      <dgm:prSet presAssocID="{B90D2A49-EB9E-4E78-A12D-4757E89ABFC4}" presName="theInnerList" presStyleCnt="0"/>
      <dgm:spPr/>
    </dgm:pt>
    <dgm:pt modelId="{25908E41-3D9D-4D79-BE91-3BD2E320D0AB}" type="pres">
      <dgm:prSet presAssocID="{176282EA-5E33-4307-90A8-5A33C77622EF}" presName="childNode" presStyleLbl="node1" presStyleIdx="3" presStyleCnt="12">
        <dgm:presLayoutVars>
          <dgm:bulletEnabled val="1"/>
        </dgm:presLayoutVars>
      </dgm:prSet>
      <dgm:spPr/>
    </dgm:pt>
    <dgm:pt modelId="{E8B11475-0E10-4987-BABE-E7711719B484}" type="pres">
      <dgm:prSet presAssocID="{176282EA-5E33-4307-90A8-5A33C77622EF}" presName="aSpace2" presStyleCnt="0"/>
      <dgm:spPr/>
    </dgm:pt>
    <dgm:pt modelId="{C505634D-B3B1-4FEF-88B4-7DEC4E25BBFE}" type="pres">
      <dgm:prSet presAssocID="{166A2C9F-CFF1-4F88-813A-1A4F2A5A41E8}" presName="childNode" presStyleLbl="node1" presStyleIdx="4" presStyleCnt="12">
        <dgm:presLayoutVars>
          <dgm:bulletEnabled val="1"/>
        </dgm:presLayoutVars>
      </dgm:prSet>
      <dgm:spPr/>
    </dgm:pt>
    <dgm:pt modelId="{B3D3E904-A5B8-4A02-8F80-1067DE1F126C}" type="pres">
      <dgm:prSet presAssocID="{166A2C9F-CFF1-4F88-813A-1A4F2A5A41E8}" presName="aSpace2" presStyleCnt="0"/>
      <dgm:spPr/>
    </dgm:pt>
    <dgm:pt modelId="{576E2EE7-50E0-42B4-9F13-E588682AA0DA}" type="pres">
      <dgm:prSet presAssocID="{5ED20D74-3F15-4328-8351-F512A224C6FB}" presName="childNode" presStyleLbl="node1" presStyleIdx="5" presStyleCnt="12">
        <dgm:presLayoutVars>
          <dgm:bulletEnabled val="1"/>
        </dgm:presLayoutVars>
      </dgm:prSet>
      <dgm:spPr>
        <a:xfrm>
          <a:off x="2536672" y="5933664"/>
          <a:ext cx="1725599" cy="1547176"/>
        </a:xfrm>
        <a:prstGeom prst="roundRect">
          <a:avLst>
            <a:gd name="adj" fmla="val 10000"/>
          </a:avLst>
        </a:prstGeom>
      </dgm:spPr>
    </dgm:pt>
    <dgm:pt modelId="{D2F2EAC3-8CF9-44FD-96A0-4E91B3A48778}" type="pres">
      <dgm:prSet presAssocID="{B90D2A49-EB9E-4E78-A12D-4757E89ABFC4}" presName="aSpace" presStyleCnt="0"/>
      <dgm:spPr/>
    </dgm:pt>
    <dgm:pt modelId="{5A8D5DE2-3BF4-4566-9250-0054471A5D99}" type="pres">
      <dgm:prSet presAssocID="{512FB335-1E1B-4BDF-8218-AE59815C6E2F}" presName="compNode" presStyleCnt="0"/>
      <dgm:spPr/>
    </dgm:pt>
    <dgm:pt modelId="{A6493408-E7E7-4C23-8969-C85546BFC5EA}" type="pres">
      <dgm:prSet presAssocID="{512FB335-1E1B-4BDF-8218-AE59815C6E2F}" presName="aNode" presStyleLbl="bgShp" presStyleIdx="2" presStyleCnt="4"/>
      <dgm:spPr/>
    </dgm:pt>
    <dgm:pt modelId="{97CA95C0-3455-48DC-A03D-2A3A82692512}" type="pres">
      <dgm:prSet presAssocID="{512FB335-1E1B-4BDF-8218-AE59815C6E2F}" presName="textNode" presStyleLbl="bgShp" presStyleIdx="2" presStyleCnt="4"/>
      <dgm:spPr/>
    </dgm:pt>
    <dgm:pt modelId="{FC5329AB-798E-490F-A719-2C295B76CE77}" type="pres">
      <dgm:prSet presAssocID="{512FB335-1E1B-4BDF-8218-AE59815C6E2F}" presName="compChildNode" presStyleCnt="0"/>
      <dgm:spPr/>
    </dgm:pt>
    <dgm:pt modelId="{BA69E223-F60A-47A2-90DD-1B08B245B1B9}" type="pres">
      <dgm:prSet presAssocID="{512FB335-1E1B-4BDF-8218-AE59815C6E2F}" presName="theInnerList" presStyleCnt="0"/>
      <dgm:spPr/>
    </dgm:pt>
    <dgm:pt modelId="{AAA56F56-13AF-4CD4-836E-C5C2AAB59536}" type="pres">
      <dgm:prSet presAssocID="{15F9496A-263F-4416-8835-ED18FB03E2E8}" presName="childNode" presStyleLbl="node1" presStyleIdx="6" presStyleCnt="12">
        <dgm:presLayoutVars>
          <dgm:bulletEnabled val="1"/>
        </dgm:presLayoutVars>
      </dgm:prSet>
      <dgm:spPr/>
    </dgm:pt>
    <dgm:pt modelId="{DF8968F3-0069-4763-B3DA-D17C40530743}" type="pres">
      <dgm:prSet presAssocID="{15F9496A-263F-4416-8835-ED18FB03E2E8}" presName="aSpace2" presStyleCnt="0"/>
      <dgm:spPr/>
    </dgm:pt>
    <dgm:pt modelId="{C38B1269-05CD-430D-AFA1-8DCD75818AA6}" type="pres">
      <dgm:prSet presAssocID="{440DC767-F53E-46B0-BA20-DE6BAA3A809E}" presName="childNode" presStyleLbl="node1" presStyleIdx="7" presStyleCnt="12">
        <dgm:presLayoutVars>
          <dgm:bulletEnabled val="1"/>
        </dgm:presLayoutVars>
      </dgm:prSet>
      <dgm:spPr/>
    </dgm:pt>
    <dgm:pt modelId="{3B0BDF3B-B548-4C79-A989-FF470BF1CF02}" type="pres">
      <dgm:prSet presAssocID="{440DC767-F53E-46B0-BA20-DE6BAA3A809E}" presName="aSpace2" presStyleCnt="0"/>
      <dgm:spPr/>
    </dgm:pt>
    <dgm:pt modelId="{34E5800E-BE21-4D74-9009-869514ABE0EA}" type="pres">
      <dgm:prSet presAssocID="{F261E06F-9AA1-45F3-8EF7-98D12F7324F7}" presName="childNode" presStyleLbl="node1" presStyleIdx="8" presStyleCnt="12">
        <dgm:presLayoutVars>
          <dgm:bulletEnabled val="1"/>
        </dgm:presLayoutVars>
      </dgm:prSet>
      <dgm:spPr>
        <a:xfrm>
          <a:off x="4855447" y="5933664"/>
          <a:ext cx="1725599" cy="1547176"/>
        </a:xfrm>
        <a:prstGeom prst="roundRect">
          <a:avLst>
            <a:gd name="adj" fmla="val 10000"/>
          </a:avLst>
        </a:prstGeom>
      </dgm:spPr>
    </dgm:pt>
    <dgm:pt modelId="{1CC77D72-3A2C-4154-AA76-EE46CB31F72B}" type="pres">
      <dgm:prSet presAssocID="{512FB335-1E1B-4BDF-8218-AE59815C6E2F}" presName="aSpace" presStyleCnt="0"/>
      <dgm:spPr/>
    </dgm:pt>
    <dgm:pt modelId="{CB9A53F5-3B1E-45CE-BA53-FA1A8FE94C9F}" type="pres">
      <dgm:prSet presAssocID="{0F540B02-5913-4584-A92F-8B0D7DB9EB25}" presName="compNode" presStyleCnt="0"/>
      <dgm:spPr/>
    </dgm:pt>
    <dgm:pt modelId="{C1341172-8206-4E86-BACD-C79D7344D728}" type="pres">
      <dgm:prSet presAssocID="{0F540B02-5913-4584-A92F-8B0D7DB9EB25}" presName="aNode" presStyleLbl="bgShp" presStyleIdx="3" presStyleCnt="4" custLinFactX="300000" custLinFactNeighborX="349199" custLinFactNeighborY="-96388"/>
      <dgm:spPr/>
    </dgm:pt>
    <dgm:pt modelId="{2658E32E-FAAD-4693-B460-20F30F3EBC45}" type="pres">
      <dgm:prSet presAssocID="{0F540B02-5913-4584-A92F-8B0D7DB9EB25}" presName="textNode" presStyleLbl="bgShp" presStyleIdx="3" presStyleCnt="4"/>
      <dgm:spPr/>
    </dgm:pt>
    <dgm:pt modelId="{F0AC4594-DA9D-48EE-9CE5-24C6DAC4BA7E}" type="pres">
      <dgm:prSet presAssocID="{0F540B02-5913-4584-A92F-8B0D7DB9EB25}" presName="compChildNode" presStyleCnt="0"/>
      <dgm:spPr/>
    </dgm:pt>
    <dgm:pt modelId="{1052CA11-76A2-4BFF-BBB9-ACA816BF6345}" type="pres">
      <dgm:prSet presAssocID="{0F540B02-5913-4584-A92F-8B0D7DB9EB25}" presName="theInnerList" presStyleCnt="0"/>
      <dgm:spPr/>
    </dgm:pt>
    <dgm:pt modelId="{56459270-F362-43C3-AAA8-B2D86FBFD8A6}" type="pres">
      <dgm:prSet presAssocID="{A7615AC5-FBBA-445F-A540-41D47C7960FF}" presName="childNode" presStyleLbl="node1" presStyleIdx="9" presStyleCnt="12">
        <dgm:presLayoutVars>
          <dgm:bulletEnabled val="1"/>
        </dgm:presLayoutVars>
      </dgm:prSet>
      <dgm:spPr/>
    </dgm:pt>
    <dgm:pt modelId="{9AB5F52E-FB35-46E8-BED8-DE4E00DB6F8A}" type="pres">
      <dgm:prSet presAssocID="{A7615AC5-FBBA-445F-A540-41D47C7960FF}" presName="aSpace2" presStyleCnt="0"/>
      <dgm:spPr/>
    </dgm:pt>
    <dgm:pt modelId="{3DC12271-A0A6-45EF-876A-8F18303E11D5}" type="pres">
      <dgm:prSet presAssocID="{607947EA-2325-4A1F-BD11-C6DE16E7F499}" presName="childNode" presStyleLbl="node1" presStyleIdx="10" presStyleCnt="12">
        <dgm:presLayoutVars>
          <dgm:bulletEnabled val="1"/>
        </dgm:presLayoutVars>
      </dgm:prSet>
      <dgm:spPr/>
    </dgm:pt>
    <dgm:pt modelId="{7DC1802D-0538-4D55-9178-780E52594A47}" type="pres">
      <dgm:prSet presAssocID="{607947EA-2325-4A1F-BD11-C6DE16E7F499}" presName="aSpace2" presStyleCnt="0"/>
      <dgm:spPr/>
    </dgm:pt>
    <dgm:pt modelId="{9E334F25-A6C3-4928-9F46-8B790F719749}" type="pres">
      <dgm:prSet presAssocID="{45453548-399F-48CD-88CF-25352E64CE85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BC59A902-0D44-47DF-9904-E8B9913B7354}" type="presOf" srcId="{F0176C3F-24AA-4FFE-A4A9-F3D52A69B757}" destId="{2E0D1BAB-9579-4AEC-84B3-A25C330129EF}" srcOrd="0" destOrd="0" presId="urn:microsoft.com/office/officeart/2005/8/layout/lProcess2"/>
    <dgm:cxn modelId="{86A41403-46C1-4C6E-936E-9FD1AB052B69}" type="presOf" srcId="{512FB335-1E1B-4BDF-8218-AE59815C6E2F}" destId="{97CA95C0-3455-48DC-A03D-2A3A82692512}" srcOrd="1" destOrd="0" presId="urn:microsoft.com/office/officeart/2005/8/layout/lProcess2"/>
    <dgm:cxn modelId="{4F917911-304F-43A3-B9D5-FE1E78DCD443}" type="presOf" srcId="{440DC767-F53E-46B0-BA20-DE6BAA3A809E}" destId="{C38B1269-05CD-430D-AFA1-8DCD75818AA6}" srcOrd="0" destOrd="0" presId="urn:microsoft.com/office/officeart/2005/8/layout/lProcess2"/>
    <dgm:cxn modelId="{6C5BC51B-ACA8-4F74-A311-F8519126F621}" srcId="{EAD6FC88-74DF-47EE-BA41-C71ACB7B705F}" destId="{F0176C3F-24AA-4FFE-A4A9-F3D52A69B757}" srcOrd="0" destOrd="0" parTransId="{EA520DDE-61E7-4727-94B3-E0DE1F3776E8}" sibTransId="{530D9E63-EA22-4394-AB7C-1623A634625A}"/>
    <dgm:cxn modelId="{7DDA9C20-4D12-4B7B-829B-4F5E7560E46C}" type="presOf" srcId="{EAD6FC88-74DF-47EE-BA41-C71ACB7B705F}" destId="{7CCFF999-F917-4CCF-870C-0DDCBD635C91}" srcOrd="0" destOrd="0" presId="urn:microsoft.com/office/officeart/2005/8/layout/lProcess2"/>
    <dgm:cxn modelId="{6EBE4727-717B-44F9-B675-F634E55997B2}" srcId="{0F540B02-5913-4584-A92F-8B0D7DB9EB25}" destId="{45453548-399F-48CD-88CF-25352E64CE85}" srcOrd="2" destOrd="0" parTransId="{87210600-BCE1-4B0C-A173-FA10EE3C4FA8}" sibTransId="{DA9A5979-68C8-493D-8A07-207324BA28BC}"/>
    <dgm:cxn modelId="{6037CD2A-523E-461B-A498-6DA9A9961F3C}" type="presOf" srcId="{B90D2A49-EB9E-4E78-A12D-4757E89ABFC4}" destId="{E13FABDB-4248-4515-9D69-2F6B2223023E}" srcOrd="0" destOrd="0" presId="urn:microsoft.com/office/officeart/2005/8/layout/lProcess2"/>
    <dgm:cxn modelId="{07DE122F-3DB0-4AF3-8A2D-472EB01488CD}" srcId="{F0176C3F-24AA-4FFE-A4A9-F3D52A69B757}" destId="{5A86F774-A9B2-4CAF-941A-77CD9C8BF168}" srcOrd="0" destOrd="0" parTransId="{42D015B8-8D80-4E2D-8AB2-915AEF3BBC4E}" sibTransId="{48B31D15-D4DB-4FFB-9D6C-21AEB9AF3B51}"/>
    <dgm:cxn modelId="{52110C39-8539-4B14-81AD-D2907CE5F896}" srcId="{0F540B02-5913-4584-A92F-8B0D7DB9EB25}" destId="{A7615AC5-FBBA-445F-A540-41D47C7960FF}" srcOrd="0" destOrd="0" parTransId="{79764B5C-B8A8-4265-B5AF-C58E3093AC7E}" sibTransId="{090E8D31-55AC-4EC7-AC25-D6B788E98CDE}"/>
    <dgm:cxn modelId="{290E6D3B-9E9A-4A5E-B63D-EC94C3FC46D0}" type="presOf" srcId="{91D70E0D-B330-463A-A65E-B0B6A67CDE9D}" destId="{187D46E6-2221-44E8-9E2A-9F3BF4894BB9}" srcOrd="0" destOrd="0" presId="urn:microsoft.com/office/officeart/2005/8/layout/lProcess2"/>
    <dgm:cxn modelId="{71B7F55D-DF97-4C7B-BCCE-276B8B8B4262}" type="presOf" srcId="{607947EA-2325-4A1F-BD11-C6DE16E7F499}" destId="{3DC12271-A0A6-45EF-876A-8F18303E11D5}" srcOrd="0" destOrd="0" presId="urn:microsoft.com/office/officeart/2005/8/layout/lProcess2"/>
    <dgm:cxn modelId="{ADCD1F42-9CE2-40A0-AC82-B78BE5F2891C}" type="presOf" srcId="{5ED20D74-3F15-4328-8351-F512A224C6FB}" destId="{576E2EE7-50E0-42B4-9F13-E588682AA0DA}" srcOrd="0" destOrd="0" presId="urn:microsoft.com/office/officeart/2005/8/layout/lProcess2"/>
    <dgm:cxn modelId="{7E3F6B43-41E0-4C5F-A0E9-AF606159B654}" srcId="{B90D2A49-EB9E-4E78-A12D-4757E89ABFC4}" destId="{166A2C9F-CFF1-4F88-813A-1A4F2A5A41E8}" srcOrd="1" destOrd="0" parTransId="{ED9544C7-11D6-49B6-AE78-C00AEA4724F7}" sibTransId="{65C1273F-FA4B-4826-9A55-691286EDB8D1}"/>
    <dgm:cxn modelId="{C5718E65-831C-4F17-A644-A4544A6AFAC9}" type="presOf" srcId="{512FB335-1E1B-4BDF-8218-AE59815C6E2F}" destId="{A6493408-E7E7-4C23-8969-C85546BFC5EA}" srcOrd="0" destOrd="0" presId="urn:microsoft.com/office/officeart/2005/8/layout/lProcess2"/>
    <dgm:cxn modelId="{5BB0B645-4DEA-4CA3-BCDF-3F1AE43BF636}" type="presOf" srcId="{45453548-399F-48CD-88CF-25352E64CE85}" destId="{9E334F25-A6C3-4928-9F46-8B790F719749}" srcOrd="0" destOrd="0" presId="urn:microsoft.com/office/officeart/2005/8/layout/lProcess2"/>
    <dgm:cxn modelId="{B12A7F6D-0CFF-4E7D-A309-4909854AFC3E}" type="presOf" srcId="{F0176C3F-24AA-4FFE-A4A9-F3D52A69B757}" destId="{25DABB96-B4F2-42AE-8C69-60F643EF0C50}" srcOrd="1" destOrd="0" presId="urn:microsoft.com/office/officeart/2005/8/layout/lProcess2"/>
    <dgm:cxn modelId="{F0FACD6D-A099-44EE-9D89-13B4963DD178}" srcId="{F0176C3F-24AA-4FFE-A4A9-F3D52A69B757}" destId="{DB21143A-6075-46CA-AD32-D32492EB2FE6}" srcOrd="2" destOrd="0" parTransId="{91030322-0E5C-4B47-9F68-905B989D5794}" sibTransId="{D74AA64A-A84F-4833-90C1-B4F9D8D056D1}"/>
    <dgm:cxn modelId="{CC17ED6F-7CAE-4FD1-97B9-D5EA264C67F5}" srcId="{EAD6FC88-74DF-47EE-BA41-C71ACB7B705F}" destId="{B90D2A49-EB9E-4E78-A12D-4757E89ABFC4}" srcOrd="1" destOrd="0" parTransId="{C3096CD9-ADBD-490A-A331-B7AB95C390A2}" sibTransId="{8A31ADB4-78CC-4D32-A163-C80FBB0AE9C9}"/>
    <dgm:cxn modelId="{88D6C550-BDCA-4B2B-A1FF-05A3B7E8FAC4}" type="presOf" srcId="{0F540B02-5913-4584-A92F-8B0D7DB9EB25}" destId="{2658E32E-FAAD-4693-B460-20F30F3EBC45}" srcOrd="1" destOrd="0" presId="urn:microsoft.com/office/officeart/2005/8/layout/lProcess2"/>
    <dgm:cxn modelId="{2539C772-5E1C-4891-A483-C1EBA395ACA6}" type="presOf" srcId="{F261E06F-9AA1-45F3-8EF7-98D12F7324F7}" destId="{34E5800E-BE21-4D74-9009-869514ABE0EA}" srcOrd="0" destOrd="0" presId="urn:microsoft.com/office/officeart/2005/8/layout/lProcess2"/>
    <dgm:cxn modelId="{C8B52073-76F8-4A7B-8AD1-E33CDA28DE31}" type="presOf" srcId="{A7615AC5-FBBA-445F-A540-41D47C7960FF}" destId="{56459270-F362-43C3-AAA8-B2D86FBFD8A6}" srcOrd="0" destOrd="0" presId="urn:microsoft.com/office/officeart/2005/8/layout/lProcess2"/>
    <dgm:cxn modelId="{B91B3573-97E8-4BE5-8B2B-FAF0ED956CC7}" srcId="{512FB335-1E1B-4BDF-8218-AE59815C6E2F}" destId="{15F9496A-263F-4416-8835-ED18FB03E2E8}" srcOrd="0" destOrd="0" parTransId="{176E6DA1-CC40-4DF0-9A0E-CF62FA110BE5}" sibTransId="{C118DE3F-9B71-4DC2-BAEB-4791659BCB24}"/>
    <dgm:cxn modelId="{8DBD6B76-5E44-4DE1-92BD-BD80D7E1FD9C}" type="presOf" srcId="{5A86F774-A9B2-4CAF-941A-77CD9C8BF168}" destId="{132BD545-DEC9-47DD-A004-6395658A76AC}" srcOrd="0" destOrd="0" presId="urn:microsoft.com/office/officeart/2005/8/layout/lProcess2"/>
    <dgm:cxn modelId="{5513C88C-D0F3-493C-8DB5-4B8F499E4576}" srcId="{F0176C3F-24AA-4FFE-A4A9-F3D52A69B757}" destId="{91D70E0D-B330-463A-A65E-B0B6A67CDE9D}" srcOrd="1" destOrd="0" parTransId="{FCA54351-0C79-452D-8D92-BBE6782FBCE1}" sibTransId="{86090008-BD20-4FCF-BC7B-7477F0C66080}"/>
    <dgm:cxn modelId="{49DA478D-23A3-419D-AA5E-5F3CA4C86CF1}" srcId="{512FB335-1E1B-4BDF-8218-AE59815C6E2F}" destId="{F261E06F-9AA1-45F3-8EF7-98D12F7324F7}" srcOrd="2" destOrd="0" parTransId="{570DD68C-4F71-4578-A79A-987C03B691E5}" sibTransId="{8934AD5D-A581-4DDB-8ABE-51930A75C0A3}"/>
    <dgm:cxn modelId="{0B01C794-8277-4910-B21B-A74EB9BD98C7}" type="presOf" srcId="{DB21143A-6075-46CA-AD32-D32492EB2FE6}" destId="{A6BAAAC0-D4B9-48B1-9B1C-046A6C39DD77}" srcOrd="0" destOrd="0" presId="urn:microsoft.com/office/officeart/2005/8/layout/lProcess2"/>
    <dgm:cxn modelId="{D4239CC2-BEFB-4C64-9A5F-61D29384AAC8}" srcId="{B90D2A49-EB9E-4E78-A12D-4757E89ABFC4}" destId="{5ED20D74-3F15-4328-8351-F512A224C6FB}" srcOrd="2" destOrd="0" parTransId="{78BC7585-8C7A-44C0-8C5E-570018F369A2}" sibTransId="{A15D83A1-DCD6-43D7-A1A1-0D685A789EF5}"/>
    <dgm:cxn modelId="{F46C15C5-7C90-412D-9095-223082FE8F48}" type="presOf" srcId="{0F540B02-5913-4584-A92F-8B0D7DB9EB25}" destId="{C1341172-8206-4E86-BACD-C79D7344D728}" srcOrd="0" destOrd="0" presId="urn:microsoft.com/office/officeart/2005/8/layout/lProcess2"/>
    <dgm:cxn modelId="{3D0B79CF-88D1-4A0A-A73D-0E4F66C28440}" srcId="{B90D2A49-EB9E-4E78-A12D-4757E89ABFC4}" destId="{176282EA-5E33-4307-90A8-5A33C77622EF}" srcOrd="0" destOrd="0" parTransId="{A28718AE-E5EB-451A-BBD2-6BA2542FD753}" sibTransId="{7FE256DF-95CF-4CFB-854A-52B467054ADC}"/>
    <dgm:cxn modelId="{92EDC5DD-84B3-4137-BB2C-59FECA2ECDC1}" srcId="{512FB335-1E1B-4BDF-8218-AE59815C6E2F}" destId="{440DC767-F53E-46B0-BA20-DE6BAA3A809E}" srcOrd="1" destOrd="0" parTransId="{BDAD4B46-79C6-4479-ABE9-2349B9CD58FF}" sibTransId="{325F5A10-E7B4-44AD-B6F5-3F684036B4C0}"/>
    <dgm:cxn modelId="{5BEE7BDF-0FD6-4385-8F5A-E8FF4530AC7C}" srcId="{EAD6FC88-74DF-47EE-BA41-C71ACB7B705F}" destId="{0F540B02-5913-4584-A92F-8B0D7DB9EB25}" srcOrd="3" destOrd="0" parTransId="{02DE4385-98CE-4911-8A0D-4311D3B79C89}" sibTransId="{F84AABE8-1765-4171-BD2D-841F85208089}"/>
    <dgm:cxn modelId="{9E8111E0-9F07-40F4-A59A-7290D915C2FB}" type="presOf" srcId="{15F9496A-263F-4416-8835-ED18FB03E2E8}" destId="{AAA56F56-13AF-4CD4-836E-C5C2AAB59536}" srcOrd="0" destOrd="0" presId="urn:microsoft.com/office/officeart/2005/8/layout/lProcess2"/>
    <dgm:cxn modelId="{460E16E0-1812-4159-A844-9B18B97FE38B}" srcId="{EAD6FC88-74DF-47EE-BA41-C71ACB7B705F}" destId="{512FB335-1E1B-4BDF-8218-AE59815C6E2F}" srcOrd="2" destOrd="0" parTransId="{97C2B248-57D7-4357-9596-94855B6E745E}" sibTransId="{E788FF7A-3232-40D8-B70F-EC9DBF6500FD}"/>
    <dgm:cxn modelId="{FA2358E7-9BF0-4185-9B79-68E977C287A6}" type="presOf" srcId="{166A2C9F-CFF1-4F88-813A-1A4F2A5A41E8}" destId="{C505634D-B3B1-4FEF-88B4-7DEC4E25BBFE}" srcOrd="0" destOrd="0" presId="urn:microsoft.com/office/officeart/2005/8/layout/lProcess2"/>
    <dgm:cxn modelId="{AED9ECEB-D93E-48E3-8C23-AA6B34F2D487}" srcId="{0F540B02-5913-4584-A92F-8B0D7DB9EB25}" destId="{607947EA-2325-4A1F-BD11-C6DE16E7F499}" srcOrd="1" destOrd="0" parTransId="{6A705FEC-C684-45D1-A988-E9B5E63DF565}" sibTransId="{D3B03E54-FEC2-41C2-ABD9-C39FB35A06C9}"/>
    <dgm:cxn modelId="{E9350BEC-4F07-4710-A5CA-D1A30738636C}" type="presOf" srcId="{B90D2A49-EB9E-4E78-A12D-4757E89ABFC4}" destId="{11261F23-DB41-4E25-89BF-053E309653C5}" srcOrd="1" destOrd="0" presId="urn:microsoft.com/office/officeart/2005/8/layout/lProcess2"/>
    <dgm:cxn modelId="{264359F4-45CD-4437-BAF9-31C6B00A07CB}" type="presOf" srcId="{176282EA-5E33-4307-90A8-5A33C77622EF}" destId="{25908E41-3D9D-4D79-BE91-3BD2E320D0AB}" srcOrd="0" destOrd="0" presId="urn:microsoft.com/office/officeart/2005/8/layout/lProcess2"/>
    <dgm:cxn modelId="{45A088C1-333A-4C86-884B-5A80C59877F7}" type="presParOf" srcId="{7CCFF999-F917-4CCF-870C-0DDCBD635C91}" destId="{24B77325-038B-4424-B505-4CB424FA0F5B}" srcOrd="0" destOrd="0" presId="urn:microsoft.com/office/officeart/2005/8/layout/lProcess2"/>
    <dgm:cxn modelId="{C2FA905A-08C8-410C-9B90-D70842C255F0}" type="presParOf" srcId="{24B77325-038B-4424-B505-4CB424FA0F5B}" destId="{2E0D1BAB-9579-4AEC-84B3-A25C330129EF}" srcOrd="0" destOrd="0" presId="urn:microsoft.com/office/officeart/2005/8/layout/lProcess2"/>
    <dgm:cxn modelId="{D115FA33-2284-4DA9-9660-5BF169A7C5AE}" type="presParOf" srcId="{24B77325-038B-4424-B505-4CB424FA0F5B}" destId="{25DABB96-B4F2-42AE-8C69-60F643EF0C50}" srcOrd="1" destOrd="0" presId="urn:microsoft.com/office/officeart/2005/8/layout/lProcess2"/>
    <dgm:cxn modelId="{942D3F30-4BB1-4A63-B8E0-D52EFE8003AE}" type="presParOf" srcId="{24B77325-038B-4424-B505-4CB424FA0F5B}" destId="{3960DEA2-E699-4829-97B4-0F77D8630739}" srcOrd="2" destOrd="0" presId="urn:microsoft.com/office/officeart/2005/8/layout/lProcess2"/>
    <dgm:cxn modelId="{C53C427A-D49E-4B69-836A-554A62343E38}" type="presParOf" srcId="{3960DEA2-E699-4829-97B4-0F77D8630739}" destId="{E93D67C9-1CEB-41EF-A0C3-C0008F30AB09}" srcOrd="0" destOrd="0" presId="urn:microsoft.com/office/officeart/2005/8/layout/lProcess2"/>
    <dgm:cxn modelId="{48EF0831-DAD5-4EBB-AFF3-DF14EB171489}" type="presParOf" srcId="{E93D67C9-1CEB-41EF-A0C3-C0008F30AB09}" destId="{132BD545-DEC9-47DD-A004-6395658A76AC}" srcOrd="0" destOrd="0" presId="urn:microsoft.com/office/officeart/2005/8/layout/lProcess2"/>
    <dgm:cxn modelId="{A3B22A45-D686-47A6-B9CA-B9F71B54C14F}" type="presParOf" srcId="{E93D67C9-1CEB-41EF-A0C3-C0008F30AB09}" destId="{EF7BF804-F136-41B8-A944-E79B91B1237B}" srcOrd="1" destOrd="0" presId="urn:microsoft.com/office/officeart/2005/8/layout/lProcess2"/>
    <dgm:cxn modelId="{5CC1568C-E57C-4BC8-9260-AD668313F773}" type="presParOf" srcId="{E93D67C9-1CEB-41EF-A0C3-C0008F30AB09}" destId="{187D46E6-2221-44E8-9E2A-9F3BF4894BB9}" srcOrd="2" destOrd="0" presId="urn:microsoft.com/office/officeart/2005/8/layout/lProcess2"/>
    <dgm:cxn modelId="{938F5B8E-F32E-4F2B-A58A-5C50FCDAB773}" type="presParOf" srcId="{E93D67C9-1CEB-41EF-A0C3-C0008F30AB09}" destId="{8B90BC22-19BB-43A3-9EDE-6E802F4EA20C}" srcOrd="3" destOrd="0" presId="urn:microsoft.com/office/officeart/2005/8/layout/lProcess2"/>
    <dgm:cxn modelId="{B10421B8-3C2E-48EB-BEE0-CBA07F6A98F5}" type="presParOf" srcId="{E93D67C9-1CEB-41EF-A0C3-C0008F30AB09}" destId="{A6BAAAC0-D4B9-48B1-9B1C-046A6C39DD77}" srcOrd="4" destOrd="0" presId="urn:microsoft.com/office/officeart/2005/8/layout/lProcess2"/>
    <dgm:cxn modelId="{E5AF2138-9609-4E43-8151-9993597D033D}" type="presParOf" srcId="{7CCFF999-F917-4CCF-870C-0DDCBD635C91}" destId="{18BCCCAE-B887-4927-BD9A-F4325E3A9CCD}" srcOrd="1" destOrd="0" presId="urn:microsoft.com/office/officeart/2005/8/layout/lProcess2"/>
    <dgm:cxn modelId="{202FCC02-AE3C-4E8B-9D1F-EB73CEAEBD77}" type="presParOf" srcId="{7CCFF999-F917-4CCF-870C-0DDCBD635C91}" destId="{B9F60099-949F-4875-B584-8348F4BBBC00}" srcOrd="2" destOrd="0" presId="urn:microsoft.com/office/officeart/2005/8/layout/lProcess2"/>
    <dgm:cxn modelId="{DAFACF1F-D34D-440C-8B21-EC1007D95E2B}" type="presParOf" srcId="{B9F60099-949F-4875-B584-8348F4BBBC00}" destId="{E13FABDB-4248-4515-9D69-2F6B2223023E}" srcOrd="0" destOrd="0" presId="urn:microsoft.com/office/officeart/2005/8/layout/lProcess2"/>
    <dgm:cxn modelId="{B3A0BAE6-4ECD-4C50-A432-12809A8D6E7D}" type="presParOf" srcId="{B9F60099-949F-4875-B584-8348F4BBBC00}" destId="{11261F23-DB41-4E25-89BF-053E309653C5}" srcOrd="1" destOrd="0" presId="urn:microsoft.com/office/officeart/2005/8/layout/lProcess2"/>
    <dgm:cxn modelId="{A4421535-9F25-4146-AE06-B1B2E7A593F5}" type="presParOf" srcId="{B9F60099-949F-4875-B584-8348F4BBBC00}" destId="{13E0328F-5AEB-498B-93AA-B4EF17C2F4C8}" srcOrd="2" destOrd="0" presId="urn:microsoft.com/office/officeart/2005/8/layout/lProcess2"/>
    <dgm:cxn modelId="{92A9D642-0ED8-473D-B69E-8E39F5B0F5AB}" type="presParOf" srcId="{13E0328F-5AEB-498B-93AA-B4EF17C2F4C8}" destId="{2721475B-B346-4F72-9D97-476FD4F0A62C}" srcOrd="0" destOrd="0" presId="urn:microsoft.com/office/officeart/2005/8/layout/lProcess2"/>
    <dgm:cxn modelId="{51767D63-C45E-4D7D-BD29-A2C97333C0F2}" type="presParOf" srcId="{2721475B-B346-4F72-9D97-476FD4F0A62C}" destId="{25908E41-3D9D-4D79-BE91-3BD2E320D0AB}" srcOrd="0" destOrd="0" presId="urn:microsoft.com/office/officeart/2005/8/layout/lProcess2"/>
    <dgm:cxn modelId="{8943F577-9FA5-42B5-B3AD-F27010BF0F7A}" type="presParOf" srcId="{2721475B-B346-4F72-9D97-476FD4F0A62C}" destId="{E8B11475-0E10-4987-BABE-E7711719B484}" srcOrd="1" destOrd="0" presId="urn:microsoft.com/office/officeart/2005/8/layout/lProcess2"/>
    <dgm:cxn modelId="{4297F4AD-BE6F-4D47-BCC4-AAC061AE0BA1}" type="presParOf" srcId="{2721475B-B346-4F72-9D97-476FD4F0A62C}" destId="{C505634D-B3B1-4FEF-88B4-7DEC4E25BBFE}" srcOrd="2" destOrd="0" presId="urn:microsoft.com/office/officeart/2005/8/layout/lProcess2"/>
    <dgm:cxn modelId="{A9E916F3-2686-4DE9-AA15-F2D29A3EB6D5}" type="presParOf" srcId="{2721475B-B346-4F72-9D97-476FD4F0A62C}" destId="{B3D3E904-A5B8-4A02-8F80-1067DE1F126C}" srcOrd="3" destOrd="0" presId="urn:microsoft.com/office/officeart/2005/8/layout/lProcess2"/>
    <dgm:cxn modelId="{DFCF0214-4D83-4AC3-86C2-1915BD38739F}" type="presParOf" srcId="{2721475B-B346-4F72-9D97-476FD4F0A62C}" destId="{576E2EE7-50E0-42B4-9F13-E588682AA0DA}" srcOrd="4" destOrd="0" presId="urn:microsoft.com/office/officeart/2005/8/layout/lProcess2"/>
    <dgm:cxn modelId="{8F065F46-165D-4B59-AAC8-A30D5334793C}" type="presParOf" srcId="{7CCFF999-F917-4CCF-870C-0DDCBD635C91}" destId="{D2F2EAC3-8CF9-44FD-96A0-4E91B3A48778}" srcOrd="3" destOrd="0" presId="urn:microsoft.com/office/officeart/2005/8/layout/lProcess2"/>
    <dgm:cxn modelId="{AAA3A7D7-E01E-4251-8E1F-B60B4B496AE9}" type="presParOf" srcId="{7CCFF999-F917-4CCF-870C-0DDCBD635C91}" destId="{5A8D5DE2-3BF4-4566-9250-0054471A5D99}" srcOrd="4" destOrd="0" presId="urn:microsoft.com/office/officeart/2005/8/layout/lProcess2"/>
    <dgm:cxn modelId="{4F67DC70-8FA4-4BAC-8BE8-781F3B85754D}" type="presParOf" srcId="{5A8D5DE2-3BF4-4566-9250-0054471A5D99}" destId="{A6493408-E7E7-4C23-8969-C85546BFC5EA}" srcOrd="0" destOrd="0" presId="urn:microsoft.com/office/officeart/2005/8/layout/lProcess2"/>
    <dgm:cxn modelId="{06ECE3F4-3217-455B-B299-CA9FBB458538}" type="presParOf" srcId="{5A8D5DE2-3BF4-4566-9250-0054471A5D99}" destId="{97CA95C0-3455-48DC-A03D-2A3A82692512}" srcOrd="1" destOrd="0" presId="urn:microsoft.com/office/officeart/2005/8/layout/lProcess2"/>
    <dgm:cxn modelId="{A90889A5-DEAC-4FF4-B25D-858223AC3380}" type="presParOf" srcId="{5A8D5DE2-3BF4-4566-9250-0054471A5D99}" destId="{FC5329AB-798E-490F-A719-2C295B76CE77}" srcOrd="2" destOrd="0" presId="urn:microsoft.com/office/officeart/2005/8/layout/lProcess2"/>
    <dgm:cxn modelId="{B432FD70-0DAE-4C9A-A94F-6727E483A75E}" type="presParOf" srcId="{FC5329AB-798E-490F-A719-2C295B76CE77}" destId="{BA69E223-F60A-47A2-90DD-1B08B245B1B9}" srcOrd="0" destOrd="0" presId="urn:microsoft.com/office/officeart/2005/8/layout/lProcess2"/>
    <dgm:cxn modelId="{DCEF3306-DE99-403A-A40B-96E934B20E9E}" type="presParOf" srcId="{BA69E223-F60A-47A2-90DD-1B08B245B1B9}" destId="{AAA56F56-13AF-4CD4-836E-C5C2AAB59536}" srcOrd="0" destOrd="0" presId="urn:microsoft.com/office/officeart/2005/8/layout/lProcess2"/>
    <dgm:cxn modelId="{8220B32E-9C9E-4E38-86B3-B395D7FC55B4}" type="presParOf" srcId="{BA69E223-F60A-47A2-90DD-1B08B245B1B9}" destId="{DF8968F3-0069-4763-B3DA-D17C40530743}" srcOrd="1" destOrd="0" presId="urn:microsoft.com/office/officeart/2005/8/layout/lProcess2"/>
    <dgm:cxn modelId="{8DBA6E09-B258-45C3-B6C1-CC05626E0C71}" type="presParOf" srcId="{BA69E223-F60A-47A2-90DD-1B08B245B1B9}" destId="{C38B1269-05CD-430D-AFA1-8DCD75818AA6}" srcOrd="2" destOrd="0" presId="urn:microsoft.com/office/officeart/2005/8/layout/lProcess2"/>
    <dgm:cxn modelId="{444A3137-5C85-4EEB-8D56-B885BFFB6C81}" type="presParOf" srcId="{BA69E223-F60A-47A2-90DD-1B08B245B1B9}" destId="{3B0BDF3B-B548-4C79-A989-FF470BF1CF02}" srcOrd="3" destOrd="0" presId="urn:microsoft.com/office/officeart/2005/8/layout/lProcess2"/>
    <dgm:cxn modelId="{9A6B7DFB-2144-435D-8D87-D89A210FDF21}" type="presParOf" srcId="{BA69E223-F60A-47A2-90DD-1B08B245B1B9}" destId="{34E5800E-BE21-4D74-9009-869514ABE0EA}" srcOrd="4" destOrd="0" presId="urn:microsoft.com/office/officeart/2005/8/layout/lProcess2"/>
    <dgm:cxn modelId="{D2A671FA-2B9B-400A-A1B7-BDF4EAB1E692}" type="presParOf" srcId="{7CCFF999-F917-4CCF-870C-0DDCBD635C91}" destId="{1CC77D72-3A2C-4154-AA76-EE46CB31F72B}" srcOrd="5" destOrd="0" presId="urn:microsoft.com/office/officeart/2005/8/layout/lProcess2"/>
    <dgm:cxn modelId="{D2291010-42C2-4350-B177-BD277EE2675D}" type="presParOf" srcId="{7CCFF999-F917-4CCF-870C-0DDCBD635C91}" destId="{CB9A53F5-3B1E-45CE-BA53-FA1A8FE94C9F}" srcOrd="6" destOrd="0" presId="urn:microsoft.com/office/officeart/2005/8/layout/lProcess2"/>
    <dgm:cxn modelId="{1651DA9E-4453-4383-92DD-D13C47FFFBED}" type="presParOf" srcId="{CB9A53F5-3B1E-45CE-BA53-FA1A8FE94C9F}" destId="{C1341172-8206-4E86-BACD-C79D7344D728}" srcOrd="0" destOrd="0" presId="urn:microsoft.com/office/officeart/2005/8/layout/lProcess2"/>
    <dgm:cxn modelId="{89A456B0-95D0-4219-A619-9E8D2162B83C}" type="presParOf" srcId="{CB9A53F5-3B1E-45CE-BA53-FA1A8FE94C9F}" destId="{2658E32E-FAAD-4693-B460-20F30F3EBC45}" srcOrd="1" destOrd="0" presId="urn:microsoft.com/office/officeart/2005/8/layout/lProcess2"/>
    <dgm:cxn modelId="{B88111F4-E776-4E5A-BFE4-0FD6CA3959A0}" type="presParOf" srcId="{CB9A53F5-3B1E-45CE-BA53-FA1A8FE94C9F}" destId="{F0AC4594-DA9D-48EE-9CE5-24C6DAC4BA7E}" srcOrd="2" destOrd="0" presId="urn:microsoft.com/office/officeart/2005/8/layout/lProcess2"/>
    <dgm:cxn modelId="{D53EDB50-E42F-42F7-93C2-BEA6B8497CDA}" type="presParOf" srcId="{F0AC4594-DA9D-48EE-9CE5-24C6DAC4BA7E}" destId="{1052CA11-76A2-4BFF-BBB9-ACA816BF6345}" srcOrd="0" destOrd="0" presId="urn:microsoft.com/office/officeart/2005/8/layout/lProcess2"/>
    <dgm:cxn modelId="{99785C15-095B-4B71-889F-A8B15B277B9A}" type="presParOf" srcId="{1052CA11-76A2-4BFF-BBB9-ACA816BF6345}" destId="{56459270-F362-43C3-AAA8-B2D86FBFD8A6}" srcOrd="0" destOrd="0" presId="urn:microsoft.com/office/officeart/2005/8/layout/lProcess2"/>
    <dgm:cxn modelId="{77368FB7-C74D-4249-8819-2B5953292E7C}" type="presParOf" srcId="{1052CA11-76A2-4BFF-BBB9-ACA816BF6345}" destId="{9AB5F52E-FB35-46E8-BED8-DE4E00DB6F8A}" srcOrd="1" destOrd="0" presId="urn:microsoft.com/office/officeart/2005/8/layout/lProcess2"/>
    <dgm:cxn modelId="{BA9AA4B4-175A-4350-BE69-185B3DDA72CC}" type="presParOf" srcId="{1052CA11-76A2-4BFF-BBB9-ACA816BF6345}" destId="{3DC12271-A0A6-45EF-876A-8F18303E11D5}" srcOrd="2" destOrd="0" presId="urn:microsoft.com/office/officeart/2005/8/layout/lProcess2"/>
    <dgm:cxn modelId="{3C24CCBD-987B-4583-9578-B42591DF4828}" type="presParOf" srcId="{1052CA11-76A2-4BFF-BBB9-ACA816BF6345}" destId="{7DC1802D-0538-4D55-9178-780E52594A47}" srcOrd="3" destOrd="0" presId="urn:microsoft.com/office/officeart/2005/8/layout/lProcess2"/>
    <dgm:cxn modelId="{6D675EA5-9E78-4755-8BF3-3B88AAD46332}" type="presParOf" srcId="{1052CA11-76A2-4BFF-BBB9-ACA816BF6345}" destId="{9E334F25-A6C3-4928-9F46-8B790F71974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F19C6-321C-4673-98B4-DFEED410103E}">
      <dsp:nvSpPr>
        <dsp:cNvPr id="0" name=""/>
        <dsp:cNvSpPr/>
      </dsp:nvSpPr>
      <dsp:spPr>
        <a:xfrm>
          <a:off x="3079378" y="2105851"/>
          <a:ext cx="2446105" cy="1022228"/>
        </a:xfrm>
        <a:prstGeom prst="roundRect">
          <a:avLst/>
        </a:prstGeom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Manipulator Arm</a:t>
          </a:r>
        </a:p>
      </dsp:txBody>
      <dsp:txXfrm>
        <a:off x="3129279" y="2155752"/>
        <a:ext cx="2346303" cy="922426"/>
      </dsp:txXfrm>
    </dsp:sp>
    <dsp:sp modelId="{9F301AA9-9198-4C24-8084-68043EB9193F}">
      <dsp:nvSpPr>
        <dsp:cNvPr id="0" name=""/>
        <dsp:cNvSpPr/>
      </dsp:nvSpPr>
      <dsp:spPr>
        <a:xfrm rot="16200000">
          <a:off x="3833826" y="1637246"/>
          <a:ext cx="9372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7209" y="0"/>
              </a:lnTo>
            </a:path>
          </a:pathLst>
        </a:custGeom>
        <a:noFill/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D1CE-431C-4590-AF52-1F94515066F4}">
      <dsp:nvSpPr>
        <dsp:cNvPr id="0" name=""/>
        <dsp:cNvSpPr/>
      </dsp:nvSpPr>
      <dsp:spPr>
        <a:xfrm>
          <a:off x="2979071" y="326427"/>
          <a:ext cx="2646719" cy="842214"/>
        </a:xfrm>
        <a:prstGeom prst="roundRect">
          <a:avLst/>
        </a:prstGeom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Manufacturing</a:t>
          </a:r>
        </a:p>
      </dsp:txBody>
      <dsp:txXfrm>
        <a:off x="3020184" y="367540"/>
        <a:ext cx="2564493" cy="759988"/>
      </dsp:txXfrm>
    </dsp:sp>
    <dsp:sp modelId="{41ABAB5F-8E87-41FD-B075-62E181127A0A}">
      <dsp:nvSpPr>
        <dsp:cNvPr id="0" name=""/>
        <dsp:cNvSpPr/>
      </dsp:nvSpPr>
      <dsp:spPr>
        <a:xfrm rot="2394912">
          <a:off x="4787116" y="3475805"/>
          <a:ext cx="1083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844" y="0"/>
              </a:lnTo>
            </a:path>
          </a:pathLst>
        </a:custGeom>
        <a:noFill/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FEF5-05C3-4D17-8BCC-D25D6F20010F}">
      <dsp:nvSpPr>
        <dsp:cNvPr id="0" name=""/>
        <dsp:cNvSpPr/>
      </dsp:nvSpPr>
      <dsp:spPr>
        <a:xfrm>
          <a:off x="5439418" y="3823531"/>
          <a:ext cx="1901330" cy="1079846"/>
        </a:xfrm>
        <a:prstGeom prst="roundRect">
          <a:avLst/>
        </a:prstGeom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Search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&amp;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Rescue</a:t>
          </a:r>
        </a:p>
      </dsp:txBody>
      <dsp:txXfrm>
        <a:off x="5492132" y="3876245"/>
        <a:ext cx="1795902" cy="974418"/>
      </dsp:txXfrm>
    </dsp:sp>
    <dsp:sp modelId="{1790CB97-B1D2-459C-A42E-30121ED9DA7A}">
      <dsp:nvSpPr>
        <dsp:cNvPr id="0" name=""/>
        <dsp:cNvSpPr/>
      </dsp:nvSpPr>
      <dsp:spPr>
        <a:xfrm rot="8405088">
          <a:off x="2699337" y="3488356"/>
          <a:ext cx="11229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2965" y="0"/>
              </a:lnTo>
            </a:path>
          </a:pathLst>
        </a:custGeom>
        <a:noFill/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6439E-7D79-407A-838B-5A9B569DF4F8}">
      <dsp:nvSpPr>
        <dsp:cNvPr id="0" name=""/>
        <dsp:cNvSpPr/>
      </dsp:nvSpPr>
      <dsp:spPr>
        <a:xfrm>
          <a:off x="1150979" y="3848633"/>
          <a:ext cx="2127599" cy="1029641"/>
        </a:xfrm>
        <a:prstGeom prst="roundRect">
          <a:avLst/>
        </a:prstGeom>
        <a:solidFill>
          <a:schemeClr val="bg1">
            <a:lumMod val="65000"/>
          </a:schemeClr>
        </a:solidFill>
        <a:ln w="57150" cap="flat" cmpd="sng" algn="ctr">
          <a:solidFill>
            <a:srgbClr val="22447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Assistive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Robots</a:t>
          </a:r>
        </a:p>
      </dsp:txBody>
      <dsp:txXfrm>
        <a:off x="1201242" y="3898896"/>
        <a:ext cx="2027073" cy="92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1BAB-9579-4AEC-84B3-A25C330129EF}">
      <dsp:nvSpPr>
        <dsp:cNvPr id="0" name=""/>
        <dsp:cNvSpPr/>
      </dsp:nvSpPr>
      <dsp:spPr>
        <a:xfrm>
          <a:off x="2040" y="0"/>
          <a:ext cx="2002549" cy="678964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Forward Kinematics</a:t>
          </a:r>
        </a:p>
      </dsp:txBody>
      <dsp:txXfrm>
        <a:off x="2040" y="0"/>
        <a:ext cx="2002549" cy="2036894"/>
      </dsp:txXfrm>
    </dsp:sp>
    <dsp:sp modelId="{132BD545-DEC9-47DD-A004-6395658A76AC}">
      <dsp:nvSpPr>
        <dsp:cNvPr id="0" name=""/>
        <dsp:cNvSpPr/>
      </dsp:nvSpPr>
      <dsp:spPr>
        <a:xfrm>
          <a:off x="202295" y="2037474"/>
          <a:ext cx="1602039" cy="1333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sp:txBody>
      <dsp:txXfrm>
        <a:off x="241363" y="2076542"/>
        <a:ext cx="1523903" cy="1255758"/>
      </dsp:txXfrm>
    </dsp:sp>
    <dsp:sp modelId="{187D46E6-2221-44E8-9E2A-9F3BF4894BB9}">
      <dsp:nvSpPr>
        <dsp:cNvPr id="0" name=""/>
        <dsp:cNvSpPr/>
      </dsp:nvSpPr>
      <dsp:spPr>
        <a:xfrm>
          <a:off x="202295" y="3576583"/>
          <a:ext cx="1602039" cy="133389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sp:txBody>
      <dsp:txXfrm>
        <a:off x="241363" y="3615651"/>
        <a:ext cx="1523903" cy="1255758"/>
      </dsp:txXfrm>
    </dsp:sp>
    <dsp:sp modelId="{A6BAAAC0-D4B9-48B1-9B1C-046A6C39DD77}">
      <dsp:nvSpPr>
        <dsp:cNvPr id="0" name=""/>
        <dsp:cNvSpPr/>
      </dsp:nvSpPr>
      <dsp:spPr>
        <a:xfrm>
          <a:off x="202295" y="5115692"/>
          <a:ext cx="1602039" cy="1333894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1363" y="5154760"/>
        <a:ext cx="1523903" cy="1255758"/>
      </dsp:txXfrm>
    </dsp:sp>
    <dsp:sp modelId="{E13FABDB-4248-4515-9D69-2F6B2223023E}">
      <dsp:nvSpPr>
        <dsp:cNvPr id="0" name=""/>
        <dsp:cNvSpPr/>
      </dsp:nvSpPr>
      <dsp:spPr>
        <a:xfrm>
          <a:off x="2154781" y="0"/>
          <a:ext cx="2002549" cy="678964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Inverse Kinematics</a:t>
          </a:r>
        </a:p>
      </dsp:txBody>
      <dsp:txXfrm>
        <a:off x="2154781" y="0"/>
        <a:ext cx="2002549" cy="2036894"/>
      </dsp:txXfrm>
    </dsp:sp>
    <dsp:sp modelId="{25908E41-3D9D-4D79-BE91-3BD2E320D0AB}">
      <dsp:nvSpPr>
        <dsp:cNvPr id="0" name=""/>
        <dsp:cNvSpPr/>
      </dsp:nvSpPr>
      <dsp:spPr>
        <a:xfrm>
          <a:off x="2355036" y="2037474"/>
          <a:ext cx="1602039" cy="1333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sp:txBody>
      <dsp:txXfrm>
        <a:off x="2394104" y="2076542"/>
        <a:ext cx="1523903" cy="1255758"/>
      </dsp:txXfrm>
    </dsp:sp>
    <dsp:sp modelId="{C505634D-B3B1-4FEF-88B4-7DEC4E25BBFE}">
      <dsp:nvSpPr>
        <dsp:cNvPr id="0" name=""/>
        <dsp:cNvSpPr/>
      </dsp:nvSpPr>
      <dsp:spPr>
        <a:xfrm>
          <a:off x="2355036" y="3576583"/>
          <a:ext cx="1602039" cy="133389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sp:txBody>
      <dsp:txXfrm>
        <a:off x="2394104" y="3615651"/>
        <a:ext cx="1523903" cy="1255758"/>
      </dsp:txXfrm>
    </dsp:sp>
    <dsp:sp modelId="{576E2EE7-50E0-42B4-9F13-E588682AA0DA}">
      <dsp:nvSpPr>
        <dsp:cNvPr id="0" name=""/>
        <dsp:cNvSpPr/>
      </dsp:nvSpPr>
      <dsp:spPr>
        <a:xfrm>
          <a:off x="2355036" y="5115692"/>
          <a:ext cx="1602039" cy="1333894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94104" y="5154760"/>
        <a:ext cx="1523903" cy="1255758"/>
      </dsp:txXfrm>
    </dsp:sp>
    <dsp:sp modelId="{A6493408-E7E7-4C23-8969-C85546BFC5EA}">
      <dsp:nvSpPr>
        <dsp:cNvPr id="0" name=""/>
        <dsp:cNvSpPr/>
      </dsp:nvSpPr>
      <dsp:spPr>
        <a:xfrm>
          <a:off x="4307521" y="0"/>
          <a:ext cx="2002549" cy="678964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Forward Dynamics</a:t>
          </a:r>
        </a:p>
      </dsp:txBody>
      <dsp:txXfrm>
        <a:off x="4307521" y="0"/>
        <a:ext cx="2002549" cy="2036894"/>
      </dsp:txXfrm>
    </dsp:sp>
    <dsp:sp modelId="{AAA56F56-13AF-4CD4-836E-C5C2AAB59536}">
      <dsp:nvSpPr>
        <dsp:cNvPr id="0" name=""/>
        <dsp:cNvSpPr/>
      </dsp:nvSpPr>
      <dsp:spPr>
        <a:xfrm>
          <a:off x="4507776" y="2037474"/>
          <a:ext cx="1602039" cy="1333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sp:txBody>
      <dsp:txXfrm>
        <a:off x="4546844" y="2076542"/>
        <a:ext cx="1523903" cy="1255758"/>
      </dsp:txXfrm>
    </dsp:sp>
    <dsp:sp modelId="{C38B1269-05CD-430D-AFA1-8DCD75818AA6}">
      <dsp:nvSpPr>
        <dsp:cNvPr id="0" name=""/>
        <dsp:cNvSpPr/>
      </dsp:nvSpPr>
      <dsp:spPr>
        <a:xfrm>
          <a:off x="4507776" y="3576583"/>
          <a:ext cx="1602039" cy="133389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sp:txBody>
      <dsp:txXfrm>
        <a:off x="4546844" y="3615651"/>
        <a:ext cx="1523903" cy="1255758"/>
      </dsp:txXfrm>
    </dsp:sp>
    <dsp:sp modelId="{34E5800E-BE21-4D74-9009-869514ABE0EA}">
      <dsp:nvSpPr>
        <dsp:cNvPr id="0" name=""/>
        <dsp:cNvSpPr/>
      </dsp:nvSpPr>
      <dsp:spPr>
        <a:xfrm>
          <a:off x="4507776" y="5115692"/>
          <a:ext cx="1602039" cy="1333894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46844" y="5154760"/>
        <a:ext cx="1523903" cy="1255758"/>
      </dsp:txXfrm>
    </dsp:sp>
    <dsp:sp modelId="{C1341172-8206-4E86-BACD-C79D7344D728}">
      <dsp:nvSpPr>
        <dsp:cNvPr id="0" name=""/>
        <dsp:cNvSpPr/>
      </dsp:nvSpPr>
      <dsp:spPr>
        <a:xfrm>
          <a:off x="6462302" y="0"/>
          <a:ext cx="2002549" cy="678964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Inverse Dynamics</a:t>
          </a:r>
        </a:p>
      </dsp:txBody>
      <dsp:txXfrm>
        <a:off x="6462302" y="0"/>
        <a:ext cx="2002549" cy="2036894"/>
      </dsp:txXfrm>
    </dsp:sp>
    <dsp:sp modelId="{56459270-F362-43C3-AAA8-B2D86FBFD8A6}">
      <dsp:nvSpPr>
        <dsp:cNvPr id="0" name=""/>
        <dsp:cNvSpPr/>
      </dsp:nvSpPr>
      <dsp:spPr>
        <a:xfrm>
          <a:off x="6660516" y="2037474"/>
          <a:ext cx="1602039" cy="1333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Neural Network</a:t>
          </a:r>
        </a:p>
      </dsp:txBody>
      <dsp:txXfrm>
        <a:off x="6699584" y="2076542"/>
        <a:ext cx="1523903" cy="1255758"/>
      </dsp:txXfrm>
    </dsp:sp>
    <dsp:sp modelId="{3DC12271-A0A6-45EF-876A-8F18303E11D5}">
      <dsp:nvSpPr>
        <dsp:cNvPr id="0" name=""/>
        <dsp:cNvSpPr/>
      </dsp:nvSpPr>
      <dsp:spPr>
        <a:xfrm>
          <a:off x="6660516" y="3576583"/>
          <a:ext cx="1602039" cy="133389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Gaussian Process Regression</a:t>
          </a:r>
        </a:p>
      </dsp:txBody>
      <dsp:txXfrm>
        <a:off x="6699584" y="3615651"/>
        <a:ext cx="1523903" cy="1255758"/>
      </dsp:txXfrm>
    </dsp:sp>
    <dsp:sp modelId="{9E334F25-A6C3-4928-9F46-8B790F719749}">
      <dsp:nvSpPr>
        <dsp:cNvPr id="0" name=""/>
        <dsp:cNvSpPr/>
      </dsp:nvSpPr>
      <dsp:spPr>
        <a:xfrm>
          <a:off x="6660516" y="5115692"/>
          <a:ext cx="1602039" cy="1333894"/>
        </a:xfrm>
        <a:prstGeom prst="roundRect">
          <a:avLst>
            <a:gd name="adj" fmla="val 10000"/>
          </a:avLst>
        </a:prstGeom>
        <a:solidFill>
          <a:srgbClr val="D51F0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>
              <a:solidFill>
                <a:schemeClr val="bg1"/>
              </a:solidFill>
              <a:effectLst/>
              <a:latin typeface="+mn-lt"/>
              <a:ea typeface="Adobe Song Std L" panose="02020300000000000000" pitchFamily="18" charset="-128"/>
              <a:cs typeface="Times New Roman" panose="02020603050405020304" pitchFamily="18" charset="0"/>
            </a:rPr>
            <a:t>Koopman operator</a:t>
          </a:r>
        </a:p>
      </dsp:txBody>
      <dsp:txXfrm>
        <a:off x="6699584" y="5154760"/>
        <a:ext cx="1523903" cy="125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4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4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2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5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5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2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1142-24FA-4201-BE6C-D1EA16DDC30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38E4-B362-4737-A496-700405B0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QuickStyle" Target="../diagrams/quickStyle1.xml"/><Relationship Id="rId18" Type="http://schemas.openxmlformats.org/officeDocument/2006/relationships/diagramData" Target="../diagrams/data2.xml"/><Relationship Id="rId26" Type="http://schemas.openxmlformats.org/officeDocument/2006/relationships/image" Target="../media/image15.png"/><Relationship Id="rId3" Type="http://schemas.openxmlformats.org/officeDocument/2006/relationships/image" Target="../media/image2.jpeg"/><Relationship Id="rId21" Type="http://schemas.openxmlformats.org/officeDocument/2006/relationships/diagramColors" Target="../diagrams/colors2.xml"/><Relationship Id="rId34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diagramLayout" Target="../diagrams/layout1.xml"/><Relationship Id="rId17" Type="http://schemas.openxmlformats.org/officeDocument/2006/relationships/image" Target="../media/image11.jpg"/><Relationship Id="rId25" Type="http://schemas.openxmlformats.org/officeDocument/2006/relationships/image" Target="../media/image14.png"/><Relationship Id="rId33" Type="http://schemas.openxmlformats.org/officeDocument/2006/relationships/hyperlink" Target="https://commons.wikimedia.org/wiki/File:Limitations.sv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10.jpg"/><Relationship Id="rId20" Type="http://schemas.openxmlformats.org/officeDocument/2006/relationships/diagramQuickStyle" Target="../diagrams/quickStyle2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diagramData" Target="../diagrams/data1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microsoft.com/office/2007/relationships/diagramDrawing" Target="../diagrams/drawing1.xml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hyperlink" Target="https://arxiv.org/abs/1709.01568v1" TargetMode="External"/><Relationship Id="rId10" Type="http://schemas.openxmlformats.org/officeDocument/2006/relationships/image" Target="../media/image9.png"/><Relationship Id="rId19" Type="http://schemas.openxmlformats.org/officeDocument/2006/relationships/diagramLayout" Target="../diagrams/layout2.xml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Colors" Target="../diagrams/colors1.xml"/><Relationship Id="rId22" Type="http://schemas.microsoft.com/office/2007/relationships/diagramDrawing" Target="../diagrams/drawing2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DA17B09D-EEA7-4E55-A2CC-069C72FBF53D}"/>
              </a:ext>
            </a:extLst>
          </p:cNvPr>
          <p:cNvGrpSpPr/>
          <p:nvPr/>
        </p:nvGrpSpPr>
        <p:grpSpPr>
          <a:xfrm>
            <a:off x="864268" y="306338"/>
            <a:ext cx="27691681" cy="2820402"/>
            <a:chOff x="864269" y="533401"/>
            <a:chExt cx="27691681" cy="28204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A90432-AB4F-45E7-83A4-B2ED08842C95}"/>
                </a:ext>
              </a:extLst>
            </p:cNvPr>
            <p:cNvSpPr/>
            <p:nvPr/>
          </p:nvSpPr>
          <p:spPr>
            <a:xfrm>
              <a:off x="864269" y="533401"/>
              <a:ext cx="27691681" cy="2820402"/>
            </a:xfrm>
            <a:prstGeom prst="roundRect">
              <a:avLst/>
            </a:prstGeom>
            <a:solidFill>
              <a:srgbClr val="BB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 dirty="0"/>
                <a:t>Machine learning approaches to kinematic and dynamic modeling of </a:t>
              </a:r>
            </a:p>
            <a:p>
              <a:pPr algn="ctr"/>
              <a:r>
                <a:rPr lang="en-US" sz="4000" b="1" dirty="0"/>
                <a:t>modular manipulator arm with series elastic actuators</a:t>
              </a:r>
            </a:p>
            <a:p>
              <a:pPr algn="ctr"/>
              <a:r>
                <a:rPr lang="en-US" sz="3200" dirty="0"/>
                <a:t>Puneet Singhal</a:t>
              </a:r>
              <a:r>
                <a:rPr lang="en-US" sz="3200" baseline="30000" dirty="0"/>
                <a:t>1</a:t>
              </a:r>
              <a:r>
                <a:rPr lang="en-US" sz="3200" dirty="0"/>
                <a:t>, Guillaume Sartoretti</a:t>
              </a:r>
              <a:r>
                <a:rPr lang="en-US" sz="3200" baseline="30000" dirty="0"/>
                <a:t>2</a:t>
              </a:r>
              <a:r>
                <a:rPr lang="en-US" sz="3200" dirty="0"/>
                <a:t>, Hadi Salman</a:t>
              </a:r>
              <a:r>
                <a:rPr lang="en-US" sz="3200" baseline="30000" dirty="0"/>
                <a:t>2</a:t>
              </a:r>
              <a:endParaRPr lang="en-US" sz="3200" dirty="0"/>
            </a:p>
            <a:p>
              <a:pPr algn="ctr"/>
              <a:r>
                <a:rPr lang="en-US" sz="3200" dirty="0"/>
                <a:t>Advisor: Howie Choset</a:t>
              </a:r>
              <a:r>
                <a:rPr lang="en-US" sz="3200" baseline="30000" dirty="0"/>
                <a:t>2</a:t>
              </a:r>
              <a:r>
                <a:rPr lang="en-US" sz="3200" dirty="0"/>
                <a:t>, Matthew Travers</a:t>
              </a:r>
              <a:r>
                <a:rPr lang="en-US" sz="3200" baseline="30000" dirty="0"/>
                <a:t>2</a:t>
              </a:r>
            </a:p>
            <a:p>
              <a:pPr algn="ctr"/>
              <a:r>
                <a:rPr lang="en-US" sz="2800" baseline="30000" dirty="0"/>
                <a:t>1 </a:t>
              </a:r>
              <a:r>
                <a:rPr lang="en-US" sz="2800" dirty="0"/>
                <a:t>Mechanical Engineering Department and </a:t>
              </a:r>
              <a:r>
                <a:rPr lang="en-US" sz="2800" baseline="30000" dirty="0"/>
                <a:t>2 </a:t>
              </a:r>
              <a:r>
                <a:rPr lang="en-US" sz="2800" dirty="0"/>
                <a:t>Robotics Institute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64DB01-1DA8-43F0-A69B-48D24EE24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4218" y="862324"/>
              <a:ext cx="1508760" cy="21625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325C65-01FF-44D8-AE39-10595E23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064" y="1029202"/>
              <a:ext cx="4754880" cy="18288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919A7F-3708-424A-8AC4-274B01F979AC}"/>
              </a:ext>
            </a:extLst>
          </p:cNvPr>
          <p:cNvGrpSpPr/>
          <p:nvPr/>
        </p:nvGrpSpPr>
        <p:grpSpPr>
          <a:xfrm>
            <a:off x="14932241" y="29155954"/>
            <a:ext cx="13727479" cy="3311809"/>
            <a:chOff x="16663060" y="31780725"/>
            <a:chExt cx="11892889" cy="33118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891ACEE-C8AA-48E8-9815-BF2481F90DA6}"/>
                </a:ext>
              </a:extLst>
            </p:cNvPr>
            <p:cNvGrpSpPr/>
            <p:nvPr/>
          </p:nvGrpSpPr>
          <p:grpSpPr>
            <a:xfrm>
              <a:off x="16663064" y="31780725"/>
              <a:ext cx="11892885" cy="3311808"/>
              <a:chOff x="864267" y="3739126"/>
              <a:chExt cx="13594682" cy="3311808"/>
            </a:xfrm>
          </p:grpSpPr>
          <p:sp>
            <p:nvSpPr>
              <p:cNvPr id="76" name="Rectangle: Top Corners Rounded 75">
                <a:extLst>
                  <a:ext uri="{FF2B5EF4-FFF2-40B4-BE49-F238E27FC236}">
                    <a16:creationId xmlns:a16="http://schemas.microsoft.com/office/drawing/2014/main" id="{458D11F8-5247-4760-8FA9-DD19448DB353}"/>
                  </a:ext>
                </a:extLst>
              </p:cNvPr>
              <p:cNvSpPr/>
              <p:nvPr/>
            </p:nvSpPr>
            <p:spPr>
              <a:xfrm>
                <a:off x="864268" y="3791451"/>
                <a:ext cx="13594681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B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 b="1" baseline="-25000" dirty="0"/>
              </a:p>
            </p:txBody>
          </p:sp>
          <p:sp>
            <p:nvSpPr>
              <p:cNvPr id="77" name="Rectangle: Top Corners Rounded 76">
                <a:extLst>
                  <a:ext uri="{FF2B5EF4-FFF2-40B4-BE49-F238E27FC236}">
                    <a16:creationId xmlns:a16="http://schemas.microsoft.com/office/drawing/2014/main" id="{60499ABA-68CF-4850-8E8F-0178275F68CF}"/>
                  </a:ext>
                </a:extLst>
              </p:cNvPr>
              <p:cNvSpPr/>
              <p:nvPr/>
            </p:nvSpPr>
            <p:spPr>
              <a:xfrm flipV="1">
                <a:off x="864268" y="4705847"/>
                <a:ext cx="13594681" cy="2345087"/>
              </a:xfrm>
              <a:prstGeom prst="round2SameRect">
                <a:avLst>
                  <a:gd name="adj1" fmla="val 15968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918545-4643-4037-B937-412006A1DBBE}"/>
                  </a:ext>
                </a:extLst>
              </p:cNvPr>
              <p:cNvSpPr txBox="1"/>
              <p:nvPr/>
            </p:nvSpPr>
            <p:spPr>
              <a:xfrm>
                <a:off x="864267" y="3739126"/>
                <a:ext cx="1359468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000" b="1" baseline="-25000" dirty="0">
                    <a:solidFill>
                      <a:schemeClr val="bg1"/>
                    </a:solidFill>
                  </a:rPr>
                  <a:t>FUTURE WORK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6D693F-71EB-4B8A-8B91-3B0295772975}"/>
                </a:ext>
              </a:extLst>
            </p:cNvPr>
            <p:cNvSpPr txBox="1"/>
            <p:nvPr/>
          </p:nvSpPr>
          <p:spPr>
            <a:xfrm>
              <a:off x="16663060" y="32784210"/>
              <a:ext cx="118928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200" dirty="0"/>
                <a:t>  Bayesian Optimization with Gaussian Process Regression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200" dirty="0"/>
                <a:t>  Learning for inverse kinematics and inverse dynamics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200" dirty="0"/>
                <a:t>  Explore local GP to improve computation</a:t>
              </a:r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9943E01D-6768-4763-A1E2-7DDC4075C7C8}"/>
              </a:ext>
            </a:extLst>
          </p:cNvPr>
          <p:cNvGrpSpPr/>
          <p:nvPr/>
        </p:nvGrpSpPr>
        <p:grpSpPr>
          <a:xfrm>
            <a:off x="895847" y="15306267"/>
            <a:ext cx="13583645" cy="9931618"/>
            <a:chOff x="895847" y="16036953"/>
            <a:chExt cx="13583645" cy="9931618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1B0EE5DD-173B-4FE6-BA68-5950EFC42D43}"/>
                </a:ext>
              </a:extLst>
            </p:cNvPr>
            <p:cNvSpPr/>
            <p:nvPr/>
          </p:nvSpPr>
          <p:spPr>
            <a:xfrm>
              <a:off x="895848" y="16162825"/>
              <a:ext cx="13583644" cy="6914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244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b="1" baseline="-25000" dirty="0"/>
            </a:p>
          </p:txBody>
        </p:sp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BBE107FB-F37B-4E77-813C-43F28FE21E61}"/>
                </a:ext>
              </a:extLst>
            </p:cNvPr>
            <p:cNvSpPr/>
            <p:nvPr/>
          </p:nvSpPr>
          <p:spPr>
            <a:xfrm flipV="1">
              <a:off x="895848" y="16854255"/>
              <a:ext cx="13583644" cy="9114316"/>
            </a:xfrm>
            <a:prstGeom prst="round2SameRect">
              <a:avLst>
                <a:gd name="adj1" fmla="val 434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AB68B0-24DE-44E9-9577-E7F92BB7C9A0}"/>
                </a:ext>
              </a:extLst>
            </p:cNvPr>
            <p:cNvSpPr txBox="1"/>
            <p:nvPr/>
          </p:nvSpPr>
          <p:spPr>
            <a:xfrm>
              <a:off x="895847" y="16036953"/>
              <a:ext cx="1358364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baseline="-25000" dirty="0">
                  <a:solidFill>
                    <a:schemeClr val="bg1"/>
                  </a:solidFill>
                </a:rPr>
                <a:t>SYSTEM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51A23DE-8A31-4B04-9556-650C6C66107D}"/>
                </a:ext>
              </a:extLst>
            </p:cNvPr>
            <p:cNvGrpSpPr/>
            <p:nvPr/>
          </p:nvGrpSpPr>
          <p:grpSpPr>
            <a:xfrm>
              <a:off x="1359283" y="17078599"/>
              <a:ext cx="6094454" cy="5550422"/>
              <a:chOff x="1327704" y="16394738"/>
              <a:chExt cx="6094454" cy="5550422"/>
            </a:xfrm>
          </p:grpSpPr>
          <p:pic>
            <p:nvPicPr>
              <p:cNvPr id="1034" name="Picture 10" descr="https://lh6.googleusercontent.com/SZeNaIaiCUGkI3AkKi4FvV8LWZYc0UNB9NQexonuQsFBSFru59fOU6kG9XLFrdnuJxioejxapn1wKhZYgu50haiyVTBtNQlj5jfWSg0PTWp80Dz0nvBWY69XLzHsykLw6sYBR_mSrqs">
                <a:extLst>
                  <a:ext uri="{FF2B5EF4-FFF2-40B4-BE49-F238E27FC236}">
                    <a16:creationId xmlns:a16="http://schemas.microsoft.com/office/drawing/2014/main" id="{DD2DEBA9-D170-488D-AFD9-EB16DE79A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66" t="13426" r="34167" b="33387"/>
              <a:stretch/>
            </p:blipFill>
            <p:spPr bwMode="auto">
              <a:xfrm>
                <a:off x="2603504" y="16394738"/>
                <a:ext cx="4277554" cy="4636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Scroll: Horizontal 47">
                <a:extLst>
                  <a:ext uri="{FF2B5EF4-FFF2-40B4-BE49-F238E27FC236}">
                    <a16:creationId xmlns:a16="http://schemas.microsoft.com/office/drawing/2014/main" id="{7FA3D506-3CB0-4449-8ED4-6CCD82E9973C}"/>
                  </a:ext>
                </a:extLst>
              </p:cNvPr>
              <p:cNvSpPr/>
              <p:nvPr/>
            </p:nvSpPr>
            <p:spPr>
              <a:xfrm>
                <a:off x="2108211" y="20766150"/>
                <a:ext cx="5268143" cy="1179010"/>
              </a:xfrm>
              <a:prstGeom prst="horizontalScroll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i="1" dirty="0">
                    <a:solidFill>
                      <a:schemeClr val="tx1"/>
                    </a:solidFill>
                  </a:rPr>
                  <a:t>5 degrees of freedom arm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86DBDB-9F1A-4FB9-AE6E-6868E0006BDD}"/>
                  </a:ext>
                </a:extLst>
              </p:cNvPr>
              <p:cNvSpPr txBox="1"/>
              <p:nvPr/>
            </p:nvSpPr>
            <p:spPr>
              <a:xfrm>
                <a:off x="5900579" y="19752694"/>
                <a:ext cx="15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Joint 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74952E-6CFA-493A-A7A6-CFF6F3753E6E}"/>
                  </a:ext>
                </a:extLst>
              </p:cNvPr>
              <p:cNvSpPr txBox="1"/>
              <p:nvPr/>
            </p:nvSpPr>
            <p:spPr>
              <a:xfrm>
                <a:off x="5353411" y="18665758"/>
                <a:ext cx="15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Joint 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A61B4C-3437-44B5-AD8C-31F984D53D2F}"/>
                  </a:ext>
                </a:extLst>
              </p:cNvPr>
              <p:cNvSpPr txBox="1"/>
              <p:nvPr/>
            </p:nvSpPr>
            <p:spPr>
              <a:xfrm>
                <a:off x="3037048" y="16519291"/>
                <a:ext cx="15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Joint 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5C9EAD-6159-4219-B371-D5E9F705DFE7}"/>
                  </a:ext>
                </a:extLst>
              </p:cNvPr>
              <p:cNvSpPr txBox="1"/>
              <p:nvPr/>
            </p:nvSpPr>
            <p:spPr>
              <a:xfrm>
                <a:off x="1886113" y="18296517"/>
                <a:ext cx="15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Joint 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50426-B0EA-4817-9504-5264CE3FED03}"/>
                  </a:ext>
                </a:extLst>
              </p:cNvPr>
              <p:cNvSpPr txBox="1"/>
              <p:nvPr/>
            </p:nvSpPr>
            <p:spPr>
              <a:xfrm>
                <a:off x="1327704" y="19312089"/>
                <a:ext cx="15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Joint 5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05F3632-1C6D-4ED9-B0C5-6AAD89201589}"/>
                </a:ext>
              </a:extLst>
            </p:cNvPr>
            <p:cNvGrpSpPr/>
            <p:nvPr/>
          </p:nvGrpSpPr>
          <p:grpSpPr>
            <a:xfrm>
              <a:off x="8528669" y="17093606"/>
              <a:ext cx="5268142" cy="5000021"/>
              <a:chOff x="9159619" y="17277024"/>
              <a:chExt cx="5268142" cy="500002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3193D0-BDEE-490E-BDED-F02D9E00E3E6}"/>
                  </a:ext>
                </a:extLst>
              </p:cNvPr>
              <p:cNvSpPr/>
              <p:nvPr/>
            </p:nvSpPr>
            <p:spPr>
              <a:xfrm>
                <a:off x="9159619" y="17641022"/>
                <a:ext cx="5268142" cy="46360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/>
              <a:lstStyle/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solidFill>
                      <a:schemeClr val="tx1"/>
                    </a:solidFill>
                  </a:rPr>
                  <a:t>   GeForce 1070 GTX  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solidFill>
                      <a:schemeClr val="tx1"/>
                    </a:solidFill>
                  </a:rPr>
                  <a:t>   8x Intel® Core™ i7-6700K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      CPU @4.00GHz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solidFill>
                      <a:schemeClr val="tx1"/>
                    </a:solidFill>
                  </a:rPr>
                  <a:t>   Memory: 16 GB</a:t>
                </a:r>
              </a:p>
            </p:txBody>
          </p:sp>
          <p:pic>
            <p:nvPicPr>
              <p:cNvPr id="82" name="Graphic 81" descr="Computer">
                <a:extLst>
                  <a:ext uri="{FF2B5EF4-FFF2-40B4-BE49-F238E27FC236}">
                    <a16:creationId xmlns:a16="http://schemas.microsoft.com/office/drawing/2014/main" id="{1A90F304-B453-4215-B823-90875491F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40994" y="17277024"/>
                <a:ext cx="3116061" cy="3116061"/>
              </a:xfrm>
              <a:prstGeom prst="rect">
                <a:avLst/>
              </a:prstGeom>
            </p:spPr>
          </p:pic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3620E2B-1B7D-4512-8452-9A9330C5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93" y="22756505"/>
              <a:ext cx="3499172" cy="291597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46BE0DD0-B07E-4689-AC9A-83042D3F8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6"/>
            <a:stretch/>
          </p:blipFill>
          <p:spPr>
            <a:xfrm>
              <a:off x="6060943" y="22309493"/>
              <a:ext cx="3810000" cy="33076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7970BA9-614A-42E7-A92F-8CA091504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5"/>
            <a:stretch/>
          </p:blipFill>
          <p:spPr>
            <a:xfrm>
              <a:off x="10664175" y="22432157"/>
              <a:ext cx="3564673" cy="3436153"/>
            </a:xfrm>
            <a:prstGeom prst="rect">
              <a:avLst/>
            </a:prstGeom>
          </p:spPr>
        </p:pic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F64B374-71D5-4E9B-A546-31F1E3B9DD23}"/>
              </a:ext>
            </a:extLst>
          </p:cNvPr>
          <p:cNvGrpSpPr/>
          <p:nvPr/>
        </p:nvGrpSpPr>
        <p:grpSpPr>
          <a:xfrm>
            <a:off x="144272" y="3405055"/>
            <a:ext cx="14366153" cy="11665135"/>
            <a:chOff x="144272" y="3769215"/>
            <a:chExt cx="14366153" cy="11665135"/>
          </a:xfrm>
        </p:grpSpPr>
        <p:pic>
          <p:nvPicPr>
            <p:cNvPr id="1036" name="Picture 12" descr="https://lh4.googleusercontent.com/jUqqOvr9vFoo99xYVIFrsjo_zHny0wHf56dluIzjI1lsf1ASNwiqi_4yeTVnAeeRS8CK0SkNyrtKqWTZUx2i3Rtnv6R7EBXh90OpqFHwHcqgSwiR6xlEEfOIAUssGV6eRtVCM3Ri1Ww">
              <a:extLst>
                <a:ext uri="{FF2B5EF4-FFF2-40B4-BE49-F238E27FC236}">
                  <a16:creationId xmlns:a16="http://schemas.microsoft.com/office/drawing/2014/main" id="{A73AB215-D63A-4132-91A7-9D2AECE5F2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8" t="5392" r="10534" b="11327"/>
            <a:stretch/>
          </p:blipFill>
          <p:spPr bwMode="auto">
            <a:xfrm>
              <a:off x="10099968" y="10507720"/>
              <a:ext cx="2815507" cy="2251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Scroll: Horizontal 52">
              <a:extLst>
                <a:ext uri="{FF2B5EF4-FFF2-40B4-BE49-F238E27FC236}">
                  <a16:creationId xmlns:a16="http://schemas.microsoft.com/office/drawing/2014/main" id="{520AAEE2-E1D5-4B42-8FFD-0F6B6C7B67CB}"/>
                </a:ext>
              </a:extLst>
            </p:cNvPr>
            <p:cNvSpPr/>
            <p:nvPr/>
          </p:nvSpPr>
          <p:spPr>
            <a:xfrm>
              <a:off x="9240721" y="12518931"/>
              <a:ext cx="4886938" cy="117901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>
                  <a:solidFill>
                    <a:schemeClr val="tx1"/>
                  </a:solidFill>
                </a:rPr>
                <a:t>Series Elastic Actuators</a:t>
              </a:r>
            </a:p>
          </p:txBody>
        </p:sp>
        <p:graphicFrame>
          <p:nvGraphicFramePr>
            <p:cNvPr id="55" name="Diagram 54">
              <a:extLst>
                <a:ext uri="{FF2B5EF4-FFF2-40B4-BE49-F238E27FC236}">
                  <a16:creationId xmlns:a16="http://schemas.microsoft.com/office/drawing/2014/main" id="{F4E907C8-CBBC-4E48-B4F5-2DEEE57211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99044"/>
                </p:ext>
              </p:extLst>
            </p:nvPr>
          </p:nvGraphicFramePr>
          <p:xfrm>
            <a:off x="144272" y="4930194"/>
            <a:ext cx="8491728" cy="52298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E23207B-7368-4250-B55F-5AFE6A8AB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7837" y="6068764"/>
              <a:ext cx="3059770" cy="1467786"/>
            </a:xfrm>
            <a:prstGeom prst="rect">
              <a:avLst/>
            </a:prstGeom>
          </p:spPr>
        </p:pic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F4C0832-578A-4F5B-AEAF-4C07929EFAA7}"/>
                </a:ext>
              </a:extLst>
            </p:cNvPr>
            <p:cNvSpPr/>
            <p:nvPr/>
          </p:nvSpPr>
          <p:spPr>
            <a:xfrm>
              <a:off x="7605568" y="6294709"/>
              <a:ext cx="2060864" cy="98751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2A597E96-4B1A-4C91-95A6-282260CF27BA}"/>
                </a:ext>
              </a:extLst>
            </p:cNvPr>
            <p:cNvSpPr/>
            <p:nvPr/>
          </p:nvSpPr>
          <p:spPr>
            <a:xfrm rot="5400000">
              <a:off x="10727392" y="8723831"/>
              <a:ext cx="1913597" cy="998171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81A06F5-B9D8-4804-A15B-F016F5F4D524}"/>
                </a:ext>
              </a:extLst>
            </p:cNvPr>
            <p:cNvGrpSpPr/>
            <p:nvPr/>
          </p:nvGrpSpPr>
          <p:grpSpPr>
            <a:xfrm>
              <a:off x="2441273" y="10571987"/>
              <a:ext cx="5676946" cy="2883955"/>
              <a:chOff x="1198843" y="10903867"/>
              <a:chExt cx="6667500" cy="3333750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E9396DE-DEFD-4052-9D97-8B6C511A7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843" y="10903867"/>
                <a:ext cx="6667500" cy="3333750"/>
              </a:xfrm>
              <a:prstGeom prst="rect">
                <a:avLst/>
              </a:prstGeom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052E5D4-3258-43BD-9B28-36240FEAB732}"/>
                  </a:ext>
                </a:extLst>
              </p:cNvPr>
              <p:cNvSpPr/>
              <p:nvPr/>
            </p:nvSpPr>
            <p:spPr>
              <a:xfrm rot="1640687">
                <a:off x="4040333" y="11664956"/>
                <a:ext cx="1893885" cy="433008"/>
              </a:xfrm>
              <a:prstGeom prst="rect">
                <a:avLst/>
              </a:prstGeom>
              <a:solidFill>
                <a:srgbClr val="C8CDD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Dynamics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E57F4A1-9DC7-4DE6-8B4A-8082D218D236}"/>
                  </a:ext>
                </a:extLst>
              </p:cNvPr>
              <p:cNvSpPr/>
              <p:nvPr/>
            </p:nvSpPr>
            <p:spPr>
              <a:xfrm rot="753201">
                <a:off x="3274447" y="12842338"/>
                <a:ext cx="1735123" cy="459392"/>
              </a:xfrm>
              <a:prstGeom prst="rect">
                <a:avLst/>
              </a:prstGeom>
              <a:solidFill>
                <a:srgbClr val="D51F04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Learning</a:t>
                </a:r>
              </a:p>
            </p:txBody>
          </p:sp>
        </p:grp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F5D47820-1510-49D1-853C-4DA30A7BC6FD}"/>
                </a:ext>
              </a:extLst>
            </p:cNvPr>
            <p:cNvSpPr/>
            <p:nvPr/>
          </p:nvSpPr>
          <p:spPr>
            <a:xfrm rot="10800000">
              <a:off x="8223533" y="11336653"/>
              <a:ext cx="1998249" cy="98599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4DEB711C-6F41-4A1B-A47B-4F23E3828A6E}"/>
                </a:ext>
              </a:extLst>
            </p:cNvPr>
            <p:cNvSpPr/>
            <p:nvPr/>
          </p:nvSpPr>
          <p:spPr>
            <a:xfrm>
              <a:off x="864269" y="3791451"/>
              <a:ext cx="13615224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88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b="1" baseline="-25000" dirty="0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DAD2F90C-0253-4435-948C-9C319A0F9459}"/>
                </a:ext>
              </a:extLst>
            </p:cNvPr>
            <p:cNvSpPr/>
            <p:nvPr/>
          </p:nvSpPr>
          <p:spPr>
            <a:xfrm flipV="1">
              <a:off x="864269" y="4705848"/>
              <a:ext cx="13615224" cy="10728502"/>
            </a:xfrm>
            <a:prstGeom prst="round2SameRect">
              <a:avLst>
                <a:gd name="adj1" fmla="val 434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2AF8BC-24BA-4726-A2C6-7F98835A2CC4}"/>
                </a:ext>
              </a:extLst>
            </p:cNvPr>
            <p:cNvSpPr txBox="1"/>
            <p:nvPr/>
          </p:nvSpPr>
          <p:spPr>
            <a:xfrm>
              <a:off x="864269" y="3769215"/>
              <a:ext cx="1361522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baseline="-25000" dirty="0">
                  <a:solidFill>
                    <a:schemeClr val="bg1"/>
                  </a:solidFill>
                </a:rPr>
                <a:t>MOTIVATION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9283BA-EED1-463D-B6C6-386278BB84F2}"/>
                </a:ext>
              </a:extLst>
            </p:cNvPr>
            <p:cNvSpPr txBox="1"/>
            <p:nvPr/>
          </p:nvSpPr>
          <p:spPr>
            <a:xfrm>
              <a:off x="957910" y="13921730"/>
              <a:ext cx="13552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Additional problems: Uncertainties in parameters (measurement errors)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CF0A0B4-D633-45D0-8BFF-372142C7DE33}"/>
                </a:ext>
              </a:extLst>
            </p:cNvPr>
            <p:cNvSpPr txBox="1"/>
            <p:nvPr/>
          </p:nvSpPr>
          <p:spPr>
            <a:xfrm>
              <a:off x="10330776" y="7475228"/>
              <a:ext cx="2706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Collaboration</a:t>
              </a:r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DFF35623-0866-45A0-84A7-A8E614289C56}"/>
              </a:ext>
            </a:extLst>
          </p:cNvPr>
          <p:cNvGrpSpPr/>
          <p:nvPr/>
        </p:nvGrpSpPr>
        <p:grpSpPr>
          <a:xfrm>
            <a:off x="14914039" y="3392299"/>
            <a:ext cx="13641905" cy="8460823"/>
            <a:chOff x="14914042" y="3791451"/>
            <a:chExt cx="13641905" cy="8460823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250B3073-788D-481D-A374-1AB38867E757}"/>
                </a:ext>
              </a:extLst>
            </p:cNvPr>
            <p:cNvSpPr/>
            <p:nvPr/>
          </p:nvSpPr>
          <p:spPr>
            <a:xfrm>
              <a:off x="14914043" y="3843776"/>
              <a:ext cx="13641904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88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b="1" baseline="-25000" dirty="0"/>
            </a:p>
          </p:txBody>
        </p: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BFBFA86C-2364-4901-AC1B-94BEF33A301B}"/>
                </a:ext>
              </a:extLst>
            </p:cNvPr>
            <p:cNvSpPr/>
            <p:nvPr/>
          </p:nvSpPr>
          <p:spPr>
            <a:xfrm flipV="1">
              <a:off x="14914043" y="4758173"/>
              <a:ext cx="13641904" cy="7494101"/>
            </a:xfrm>
            <a:prstGeom prst="round2SameRect">
              <a:avLst>
                <a:gd name="adj1" fmla="val 434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E82C01-D368-4B32-A57A-6B9C069480B2}"/>
                </a:ext>
              </a:extLst>
            </p:cNvPr>
            <p:cNvSpPr txBox="1"/>
            <p:nvPr/>
          </p:nvSpPr>
          <p:spPr>
            <a:xfrm>
              <a:off x="14914042" y="3791451"/>
              <a:ext cx="1364190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baseline="-25000" dirty="0">
                  <a:solidFill>
                    <a:schemeClr val="bg1"/>
                  </a:solidFill>
                </a:rPr>
                <a:t>Approach</a:t>
              </a:r>
            </a:p>
          </p:txBody>
        </p:sp>
        <p:graphicFrame>
          <p:nvGraphicFramePr>
            <p:cNvPr id="94" name="Diagram 93">
              <a:extLst>
                <a:ext uri="{FF2B5EF4-FFF2-40B4-BE49-F238E27FC236}">
                  <a16:creationId xmlns:a16="http://schemas.microsoft.com/office/drawing/2014/main" id="{326EA2A9-6CBF-47AE-9F41-191DA2670C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0176453"/>
                </p:ext>
              </p:extLst>
            </p:nvPr>
          </p:nvGraphicFramePr>
          <p:xfrm>
            <a:off x="15199491" y="4941045"/>
            <a:ext cx="8464852" cy="67896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sp>
          <p:nvSpPr>
            <p:cNvPr id="100" name="Scroll: Vertical 99">
              <a:extLst>
                <a:ext uri="{FF2B5EF4-FFF2-40B4-BE49-F238E27FC236}">
                  <a16:creationId xmlns:a16="http://schemas.microsoft.com/office/drawing/2014/main" id="{99C4D729-0DC5-4855-BD82-81536A9F450A}"/>
                </a:ext>
              </a:extLst>
            </p:cNvPr>
            <p:cNvSpPr/>
            <p:nvPr/>
          </p:nvSpPr>
          <p:spPr>
            <a:xfrm>
              <a:off x="23336374" y="4944080"/>
              <a:ext cx="5153944" cy="69088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indent="-742950">
                <a:buFont typeface="+mj-lt"/>
                <a:buAutoNum type="arabicPeriod"/>
              </a:pPr>
              <a:endParaRPr lang="en-US" sz="3200" dirty="0">
                <a:solidFill>
                  <a:schemeClr val="tx1"/>
                </a:solidFill>
              </a:endParaRPr>
            </a:p>
            <a:p>
              <a:pPr marL="742950" indent="-742950">
                <a:buFont typeface="+mj-lt"/>
                <a:buAutoNum type="arabicPeriod"/>
              </a:pPr>
              <a:r>
                <a:rPr lang="en-US" sz="3200" dirty="0">
                  <a:solidFill>
                    <a:schemeClr val="tx1"/>
                  </a:solidFill>
                </a:rPr>
                <a:t>Input pre-processing; using knowledge of system</a:t>
              </a:r>
            </a:p>
            <a:p>
              <a:pPr marL="742950" indent="-742950">
                <a:buFont typeface="+mj-lt"/>
                <a:buAutoNum type="arabicPeriod"/>
              </a:pPr>
              <a:endParaRPr lang="en-US" sz="3200" dirty="0">
                <a:solidFill>
                  <a:schemeClr val="tx1"/>
                </a:solidFill>
              </a:endParaRPr>
            </a:p>
            <a:p>
              <a:pPr marL="742950" indent="-742950">
                <a:buFont typeface="+mj-lt"/>
                <a:buAutoNum type="arabicPeriod"/>
              </a:pPr>
              <a:r>
                <a:rPr lang="en-US" sz="3200" dirty="0">
                  <a:solidFill>
                    <a:schemeClr val="tx1"/>
                  </a:solidFill>
                </a:rPr>
                <a:t>Efficient sampling approaches such as Bayesian Optimization, Active Learning.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91B9D5F8-8DCA-48F7-99DF-23EFC35F6E84}"/>
                </a:ext>
              </a:extLst>
            </p:cNvPr>
            <p:cNvSpPr txBox="1"/>
            <p:nvPr/>
          </p:nvSpPr>
          <p:spPr>
            <a:xfrm>
              <a:off x="24671610" y="4993415"/>
              <a:ext cx="3283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Key Ideas: </a:t>
              </a:r>
            </a:p>
          </p:txBody>
        </p:sp>
      </p:grpSp>
      <p:sp>
        <p:nvSpPr>
          <p:cNvPr id="120" name="Rectangle: Top Corners Rounded 119">
            <a:extLst>
              <a:ext uri="{FF2B5EF4-FFF2-40B4-BE49-F238E27FC236}">
                <a16:creationId xmlns:a16="http://schemas.microsoft.com/office/drawing/2014/main" id="{8D5DDE4B-FF60-43C7-86F6-504AFF389927}"/>
              </a:ext>
            </a:extLst>
          </p:cNvPr>
          <p:cNvSpPr/>
          <p:nvPr/>
        </p:nvSpPr>
        <p:spPr>
          <a:xfrm>
            <a:off x="14932242" y="12284203"/>
            <a:ext cx="13647464" cy="6787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244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b="1" baseline="-25000" dirty="0"/>
          </a:p>
        </p:txBody>
      </p:sp>
      <p:sp>
        <p:nvSpPr>
          <p:cNvPr id="121" name="Rectangle: Top Corners Rounded 120">
            <a:extLst>
              <a:ext uri="{FF2B5EF4-FFF2-40B4-BE49-F238E27FC236}">
                <a16:creationId xmlns:a16="http://schemas.microsoft.com/office/drawing/2014/main" id="{92981D5C-A5B3-494A-9733-F4C238A937EA}"/>
              </a:ext>
            </a:extLst>
          </p:cNvPr>
          <p:cNvSpPr/>
          <p:nvPr/>
        </p:nvSpPr>
        <p:spPr>
          <a:xfrm flipV="1">
            <a:off x="14932242" y="12962925"/>
            <a:ext cx="13647464" cy="15889064"/>
          </a:xfrm>
          <a:prstGeom prst="round2SameRect">
            <a:avLst>
              <a:gd name="adj1" fmla="val 4345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00" baseline="-250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A5F79A-BE24-489C-BC6B-904097966C07}"/>
              </a:ext>
            </a:extLst>
          </p:cNvPr>
          <p:cNvSpPr txBox="1"/>
          <p:nvPr/>
        </p:nvSpPr>
        <p:spPr>
          <a:xfrm>
            <a:off x="14932241" y="12160644"/>
            <a:ext cx="13647464" cy="694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baseline="-25000" dirty="0">
                <a:solidFill>
                  <a:schemeClr val="bg1"/>
                </a:solidFill>
              </a:rPr>
              <a:t>Results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9EE2264-1DB4-4F6C-9614-427FC8AA04AA}"/>
              </a:ext>
            </a:extLst>
          </p:cNvPr>
          <p:cNvGrpSpPr/>
          <p:nvPr/>
        </p:nvGrpSpPr>
        <p:grpSpPr>
          <a:xfrm>
            <a:off x="15059799" y="20063922"/>
            <a:ext cx="13288851" cy="4766075"/>
            <a:chOff x="15154899" y="21153639"/>
            <a:chExt cx="13288851" cy="4503035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59FFC9A-CD53-4061-B3A0-58376E6C2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7" t="13964" r="5548"/>
            <a:stretch/>
          </p:blipFill>
          <p:spPr>
            <a:xfrm>
              <a:off x="24563073" y="21634052"/>
              <a:ext cx="3880677" cy="3736660"/>
            </a:xfrm>
            <a:prstGeom prst="rect">
              <a:avLst/>
            </a:prstGeom>
          </p:spPr>
        </p:pic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61167D3A-C8D9-4E69-B58A-BE47C3009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4" t="15106" r="7660" b="8532"/>
            <a:stretch/>
          </p:blipFill>
          <p:spPr>
            <a:xfrm>
              <a:off x="19906145" y="21523327"/>
              <a:ext cx="3893927" cy="3492368"/>
            </a:xfrm>
            <a:prstGeom prst="rect">
              <a:avLst/>
            </a:prstGeom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B7495743-1F33-4365-85FB-E0D5C288E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3" t="14539" r="7590"/>
            <a:stretch/>
          </p:blipFill>
          <p:spPr>
            <a:xfrm>
              <a:off x="15267036" y="21681051"/>
              <a:ext cx="3876107" cy="3792469"/>
            </a:xfrm>
            <a:prstGeom prst="rect">
              <a:avLst/>
            </a:prstGeom>
          </p:spPr>
        </p:pic>
        <p:sp>
          <p:nvSpPr>
            <p:cNvPr id="1028" name="Arrow: Right 1027">
              <a:extLst>
                <a:ext uri="{FF2B5EF4-FFF2-40B4-BE49-F238E27FC236}">
                  <a16:creationId xmlns:a16="http://schemas.microsoft.com/office/drawing/2014/main" id="{EFDB9FE8-5FE8-4F57-B82D-C07326C65759}"/>
                </a:ext>
              </a:extLst>
            </p:cNvPr>
            <p:cNvSpPr/>
            <p:nvPr/>
          </p:nvSpPr>
          <p:spPr>
            <a:xfrm>
              <a:off x="19028970" y="23080822"/>
              <a:ext cx="867266" cy="76756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7AEC8DC8-D61F-4AF3-A6CF-4E719CC21EA9}"/>
                </a:ext>
              </a:extLst>
            </p:cNvPr>
            <p:cNvSpPr/>
            <p:nvPr/>
          </p:nvSpPr>
          <p:spPr>
            <a:xfrm>
              <a:off x="23712833" y="23080822"/>
              <a:ext cx="867266" cy="76756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: Beveled 1036">
              <a:extLst>
                <a:ext uri="{FF2B5EF4-FFF2-40B4-BE49-F238E27FC236}">
                  <a16:creationId xmlns:a16="http://schemas.microsoft.com/office/drawing/2014/main" id="{FFA92BBE-C227-4700-B429-BE60C6CCC9EB}"/>
                </a:ext>
              </a:extLst>
            </p:cNvPr>
            <p:cNvSpPr/>
            <p:nvPr/>
          </p:nvSpPr>
          <p:spPr>
            <a:xfrm>
              <a:off x="15543110" y="21235209"/>
              <a:ext cx="2934234" cy="46755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5000 samples</a:t>
              </a:r>
            </a:p>
          </p:txBody>
        </p:sp>
        <p:sp>
          <p:nvSpPr>
            <p:cNvPr id="152" name="Rectangle: Beveled 151">
              <a:extLst>
                <a:ext uri="{FF2B5EF4-FFF2-40B4-BE49-F238E27FC236}">
                  <a16:creationId xmlns:a16="http://schemas.microsoft.com/office/drawing/2014/main" id="{FF50A859-CD13-4918-930C-9430E34A5989}"/>
                </a:ext>
              </a:extLst>
            </p:cNvPr>
            <p:cNvSpPr/>
            <p:nvPr/>
          </p:nvSpPr>
          <p:spPr>
            <a:xfrm>
              <a:off x="20086401" y="21235209"/>
              <a:ext cx="2934234" cy="46755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8000 samples</a:t>
              </a:r>
            </a:p>
          </p:txBody>
        </p:sp>
        <p:sp>
          <p:nvSpPr>
            <p:cNvPr id="153" name="Rectangle: Beveled 152">
              <a:extLst>
                <a:ext uri="{FF2B5EF4-FFF2-40B4-BE49-F238E27FC236}">
                  <a16:creationId xmlns:a16="http://schemas.microsoft.com/office/drawing/2014/main" id="{5DBC5DEB-1150-4FE2-B690-52A6460B0CC1}"/>
                </a:ext>
              </a:extLst>
            </p:cNvPr>
            <p:cNvSpPr/>
            <p:nvPr/>
          </p:nvSpPr>
          <p:spPr>
            <a:xfrm>
              <a:off x="24782587" y="21235209"/>
              <a:ext cx="2934234" cy="46755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10000 samples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78929B51-5B84-4F65-BED7-F2CAE1E747D8}"/>
                </a:ext>
              </a:extLst>
            </p:cNvPr>
            <p:cNvSpPr/>
            <p:nvPr/>
          </p:nvSpPr>
          <p:spPr>
            <a:xfrm>
              <a:off x="15154899" y="21153639"/>
              <a:ext cx="13261102" cy="450303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5-dof manipulator arm</a:t>
              </a: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A10F640F-F519-4E61-BC20-6CD40AED1A76}"/>
              </a:ext>
            </a:extLst>
          </p:cNvPr>
          <p:cNvGrpSpPr/>
          <p:nvPr/>
        </p:nvGrpSpPr>
        <p:grpSpPr>
          <a:xfrm>
            <a:off x="15178660" y="13167512"/>
            <a:ext cx="13178925" cy="3289045"/>
            <a:chOff x="15154899" y="13798392"/>
            <a:chExt cx="13178925" cy="3289045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7FFB1CF4-5A70-4484-ADA8-B48DE3C9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048914" y="13798392"/>
              <a:ext cx="6284910" cy="325823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A2F0B000-D242-4168-AE77-6CC2FFF7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154899" y="13829202"/>
              <a:ext cx="6456240" cy="325823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3CCD3C2E-1676-4CB9-B9CF-9FF8BDFF8305}"/>
              </a:ext>
            </a:extLst>
          </p:cNvPr>
          <p:cNvGrpSpPr/>
          <p:nvPr/>
        </p:nvGrpSpPr>
        <p:grpSpPr>
          <a:xfrm>
            <a:off x="15150762" y="16819494"/>
            <a:ext cx="13170139" cy="3018320"/>
            <a:chOff x="15154899" y="18120742"/>
            <a:chExt cx="13170139" cy="3018320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3FA95740-7A6D-43E7-9038-3440C0913F2E}"/>
                </a:ext>
              </a:extLst>
            </p:cNvPr>
            <p:cNvGrpSpPr/>
            <p:nvPr/>
          </p:nvGrpSpPr>
          <p:grpSpPr>
            <a:xfrm>
              <a:off x="22076812" y="18120742"/>
              <a:ext cx="6248226" cy="3018320"/>
              <a:chOff x="22076812" y="17267302"/>
              <a:chExt cx="6248226" cy="3018320"/>
            </a:xfrm>
          </p:grpSpPr>
          <p:pic>
            <p:nvPicPr>
              <p:cNvPr id="1033" name="Picture 1032">
                <a:extLst>
                  <a:ext uri="{FF2B5EF4-FFF2-40B4-BE49-F238E27FC236}">
                    <a16:creationId xmlns:a16="http://schemas.microsoft.com/office/drawing/2014/main" id="{08DEA9FB-3AA8-4367-8382-A01D6F7DA5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4" t="13797" r="10092"/>
              <a:stretch/>
            </p:blipFill>
            <p:spPr>
              <a:xfrm>
                <a:off x="22076812" y="17267302"/>
                <a:ext cx="6248226" cy="3018320"/>
              </a:xfrm>
              <a:prstGeom prst="rect">
                <a:avLst/>
              </a:prstGeom>
              <a:ln w="88900" cap="sq" cmpd="thickThin">
                <a:solidFill>
                  <a:srgbClr val="000000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  <p:sp>
            <p:nvSpPr>
              <p:cNvPr id="1035" name="Explosion: 14 Points 1034">
                <a:extLst>
                  <a:ext uri="{FF2B5EF4-FFF2-40B4-BE49-F238E27FC236}">
                    <a16:creationId xmlns:a16="http://schemas.microsoft.com/office/drawing/2014/main" id="{62B475B0-C28D-49C0-AD49-306431D71B50}"/>
                  </a:ext>
                </a:extLst>
              </p:cNvPr>
              <p:cNvSpPr/>
              <p:nvPr/>
            </p:nvSpPr>
            <p:spPr>
              <a:xfrm>
                <a:off x="24144534" y="17547740"/>
                <a:ext cx="3509467" cy="2056695"/>
              </a:xfrm>
              <a:prstGeom prst="irregularSeal2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Error Histogram</a:t>
                </a:r>
              </a:p>
            </p:txBody>
          </p:sp>
        </p:grpSp>
        <p:pic>
          <p:nvPicPr>
            <p:cNvPr id="1050" name="Picture 1049">
              <a:extLst>
                <a:ext uri="{FF2B5EF4-FFF2-40B4-BE49-F238E27FC236}">
                  <a16:creationId xmlns:a16="http://schemas.microsoft.com/office/drawing/2014/main" id="{FC060AC0-14E9-495F-AC90-080C60E03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5154899" y="18154715"/>
              <a:ext cx="6456240" cy="2948114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E5710CB-33C4-4BF6-A721-AB19E166D45F}"/>
              </a:ext>
            </a:extLst>
          </p:cNvPr>
          <p:cNvGrpSpPr/>
          <p:nvPr/>
        </p:nvGrpSpPr>
        <p:grpSpPr>
          <a:xfrm>
            <a:off x="16524630" y="24895437"/>
            <a:ext cx="9867576" cy="3773657"/>
            <a:chOff x="15199491" y="24763075"/>
            <a:chExt cx="9867576" cy="4117922"/>
          </a:xfrm>
        </p:grpSpPr>
        <p:sp>
          <p:nvSpPr>
            <p:cNvPr id="1059" name="Arrow: Pentagon 1058">
              <a:extLst>
                <a:ext uri="{FF2B5EF4-FFF2-40B4-BE49-F238E27FC236}">
                  <a16:creationId xmlns:a16="http://schemas.microsoft.com/office/drawing/2014/main" id="{F5144B55-DDA7-4750-986A-42B122FB4966}"/>
                </a:ext>
              </a:extLst>
            </p:cNvPr>
            <p:cNvSpPr/>
            <p:nvPr/>
          </p:nvSpPr>
          <p:spPr>
            <a:xfrm>
              <a:off x="15199491" y="25061551"/>
              <a:ext cx="4220310" cy="319551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Forward dynamics of planar RR arm</a:t>
              </a:r>
            </a:p>
          </p:txBody>
        </p:sp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112B53DA-7A42-4492-BEFA-9256E9785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" t="9035" r="9604" b="4559"/>
            <a:stretch/>
          </p:blipFill>
          <p:spPr>
            <a:xfrm>
              <a:off x="20165131" y="24763075"/>
              <a:ext cx="4901936" cy="3792469"/>
            </a:xfrm>
            <a:prstGeom prst="rect">
              <a:avLst/>
            </a:prstGeom>
          </p:spPr>
        </p:pic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DD1B5074-3B5A-486D-A0D8-27C6D9523481}"/>
                </a:ext>
              </a:extLst>
            </p:cNvPr>
            <p:cNvSpPr txBox="1"/>
            <p:nvPr/>
          </p:nvSpPr>
          <p:spPr>
            <a:xfrm rot="16200000">
              <a:off x="18408528" y="26400029"/>
              <a:ext cx="3344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test samples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4CA3199-7574-4159-AE94-C945A0E0F371}"/>
                </a:ext>
              </a:extLst>
            </p:cNvPr>
            <p:cNvSpPr txBox="1"/>
            <p:nvPr/>
          </p:nvSpPr>
          <p:spPr>
            <a:xfrm>
              <a:off x="20513040" y="28511665"/>
              <a:ext cx="4554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(in m)</a:t>
              </a:r>
            </a:p>
          </p:txBody>
        </p:sp>
        <p:sp>
          <p:nvSpPr>
            <p:cNvPr id="191" name="Explosion: 14 Points 190">
              <a:extLst>
                <a:ext uri="{FF2B5EF4-FFF2-40B4-BE49-F238E27FC236}">
                  <a16:creationId xmlns:a16="http://schemas.microsoft.com/office/drawing/2014/main" id="{B252F249-4CEB-4D1B-8D85-D632014278CD}"/>
                </a:ext>
              </a:extLst>
            </p:cNvPr>
            <p:cNvSpPr/>
            <p:nvPr/>
          </p:nvSpPr>
          <p:spPr>
            <a:xfrm>
              <a:off x="21487856" y="25212014"/>
              <a:ext cx="3509467" cy="2056695"/>
            </a:xfrm>
            <a:prstGeom prst="irregularSeal2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Error Histogram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006496B0-CBFD-4405-AFC7-5EAA1F562C2A}"/>
              </a:ext>
            </a:extLst>
          </p:cNvPr>
          <p:cNvGrpSpPr/>
          <p:nvPr/>
        </p:nvGrpSpPr>
        <p:grpSpPr>
          <a:xfrm>
            <a:off x="914462" y="25625805"/>
            <a:ext cx="13639410" cy="6891920"/>
            <a:chOff x="840081" y="27220609"/>
            <a:chExt cx="13639410" cy="689192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C98EB5B1-1163-4056-BEF7-AEDED6AEFFD1}"/>
                </a:ext>
              </a:extLst>
            </p:cNvPr>
            <p:cNvSpPr/>
            <p:nvPr/>
          </p:nvSpPr>
          <p:spPr>
            <a:xfrm>
              <a:off x="840082" y="27268709"/>
              <a:ext cx="13639408" cy="7744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B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b="1" baseline="-25000" dirty="0"/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A821752A-1430-41FE-82DE-BDE61FEF7B0B}"/>
                </a:ext>
              </a:extLst>
            </p:cNvPr>
            <p:cNvSpPr/>
            <p:nvPr/>
          </p:nvSpPr>
          <p:spPr>
            <a:xfrm flipV="1">
              <a:off x="840083" y="28059466"/>
              <a:ext cx="13639408" cy="6053063"/>
            </a:xfrm>
            <a:prstGeom prst="round2SameRect">
              <a:avLst>
                <a:gd name="adj1" fmla="val 688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44537A7-71A7-445E-870B-761805BEC5DF}"/>
                </a:ext>
              </a:extLst>
            </p:cNvPr>
            <p:cNvSpPr txBox="1"/>
            <p:nvPr/>
          </p:nvSpPr>
          <p:spPr>
            <a:xfrm>
              <a:off x="840081" y="27220609"/>
              <a:ext cx="13639408" cy="5995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baseline="-25000" dirty="0">
                  <a:solidFill>
                    <a:schemeClr val="bg1"/>
                  </a:solidFill>
                </a:rPr>
                <a:t>LITERATURE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67F46F48-8AE2-474E-86BF-A8C96A81AD3C}"/>
                    </a:ext>
                  </a:extLst>
                </p:cNvPr>
                <p:cNvSpPr txBox="1"/>
                <p:nvPr/>
              </p:nvSpPr>
              <p:spPr>
                <a:xfrm>
                  <a:off x="4164661" y="28613282"/>
                  <a:ext cx="8117742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̇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67F46F48-8AE2-474E-86BF-A8C96A81A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661" y="28613282"/>
                  <a:ext cx="8117742" cy="492443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DF838C0-A4E1-4690-8E99-FC56D24B89EA}"/>
                </a:ext>
              </a:extLst>
            </p:cNvPr>
            <p:cNvSpPr txBox="1"/>
            <p:nvPr/>
          </p:nvSpPr>
          <p:spPr>
            <a:xfrm>
              <a:off x="1051960" y="28233636"/>
              <a:ext cx="3890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Lagrangian</a:t>
              </a:r>
              <a:r>
                <a:rPr lang="en-US" sz="3200" i="1" dirty="0"/>
                <a:t> Dynamics:</a:t>
              </a:r>
            </a:p>
          </p:txBody>
        </p:sp>
        <p:pic>
          <p:nvPicPr>
            <p:cNvPr id="1073" name="Picture 1072">
              <a:extLst>
                <a:ext uri="{FF2B5EF4-FFF2-40B4-BE49-F238E27FC236}">
                  <a16:creationId xmlns:a16="http://schemas.microsoft.com/office/drawing/2014/main" id="{AA99701A-B888-4B28-AE1D-FF163FB30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3"/>
                </a:ext>
              </a:extLst>
            </a:blip>
            <a:srcRect r="27633"/>
            <a:stretch/>
          </p:blipFill>
          <p:spPr>
            <a:xfrm>
              <a:off x="1271470" y="29214514"/>
              <a:ext cx="1169803" cy="1123954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A3DB03B-0B93-48B5-91E0-E58884DE7F75}"/>
                </a:ext>
              </a:extLst>
            </p:cNvPr>
            <p:cNvSpPr txBox="1"/>
            <p:nvPr/>
          </p:nvSpPr>
          <p:spPr>
            <a:xfrm>
              <a:off x="2698064" y="29293948"/>
              <a:ext cx="65249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Does not capture uncertainty</a:t>
              </a:r>
            </a:p>
            <a:p>
              <a:r>
                <a:rPr lang="en-US" sz="2800" dirty="0"/>
                <a:t>Spring dynamics is not modeled analytically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17FD4E7-B62D-448B-8EA6-B91838543A8E}"/>
                    </a:ext>
                  </a:extLst>
                </p:cNvPr>
                <p:cNvSpPr txBox="1"/>
                <p:nvPr/>
              </p:nvSpPr>
              <p:spPr>
                <a:xfrm>
                  <a:off x="3349062" y="31359022"/>
                  <a:ext cx="8117742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̇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17FD4E7-B62D-448B-8EA6-B91838543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062" y="31359022"/>
                  <a:ext cx="8117742" cy="492443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2F29B61-7D0A-4553-8E99-2ED59A368010}"/>
                </a:ext>
              </a:extLst>
            </p:cNvPr>
            <p:cNvSpPr txBox="1"/>
            <p:nvPr/>
          </p:nvSpPr>
          <p:spPr>
            <a:xfrm>
              <a:off x="1051960" y="30627361"/>
              <a:ext cx="9765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Model Learning using Gaussian Process Regression (GPR):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5D67CB96-BF80-41F8-B5E1-950B35169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3"/>
                </a:ext>
              </a:extLst>
            </a:blip>
            <a:srcRect r="27633"/>
            <a:stretch/>
          </p:blipFill>
          <p:spPr>
            <a:xfrm>
              <a:off x="1271470" y="32627023"/>
              <a:ext cx="1169803" cy="1123954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DDAA79D-968D-4681-B28B-E92E10E54067}"/>
                </a:ext>
              </a:extLst>
            </p:cNvPr>
            <p:cNvSpPr txBox="1"/>
            <p:nvPr/>
          </p:nvSpPr>
          <p:spPr>
            <a:xfrm>
              <a:off x="2648835" y="32571911"/>
              <a:ext cx="117814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Does not capture uncertainty</a:t>
              </a:r>
            </a:p>
            <a:p>
              <a:r>
                <a:rPr lang="en-US" sz="2800" dirty="0"/>
                <a:t>Captures nonlinearities but requires inverting matrix, O(n</a:t>
              </a:r>
              <a:r>
                <a:rPr lang="en-US" sz="2800" baseline="30000" dirty="0"/>
                <a:t>3</a:t>
              </a:r>
              <a:r>
                <a:rPr lang="en-US" sz="2800" dirty="0"/>
                <a:t>), and hence best for Task-based learning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6AD5D39-BBE9-415A-B7BF-A5D2196B275A}"/>
                    </a:ext>
                  </a:extLst>
                </p:cNvPr>
                <p:cNvSpPr txBox="1"/>
                <p:nvPr/>
              </p:nvSpPr>
              <p:spPr>
                <a:xfrm>
                  <a:off x="3349062" y="31953945"/>
                  <a:ext cx="8117742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𝒢𝒫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6AD5D39-BBE9-415A-B7BF-A5D2196B2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062" y="31953945"/>
                  <a:ext cx="8117742" cy="49244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2FB3DF98-CC00-4DDA-AA1B-B839D4371AD2}"/>
              </a:ext>
            </a:extLst>
          </p:cNvPr>
          <p:cNvSpPr/>
          <p:nvPr/>
        </p:nvSpPr>
        <p:spPr>
          <a:xfrm>
            <a:off x="934910" y="32756549"/>
            <a:ext cx="3655295" cy="3607150"/>
          </a:xfrm>
          <a:prstGeom prst="roundRect">
            <a:avLst>
              <a:gd name="adj" fmla="val 14717"/>
            </a:avLst>
          </a:prstGeom>
          <a:solidFill>
            <a:srgbClr val="00885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baseline="-25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3ABE5CA8-E009-4EF9-BF42-6C0896F2A304}"/>
              </a:ext>
            </a:extLst>
          </p:cNvPr>
          <p:cNvSpPr/>
          <p:nvPr/>
        </p:nvSpPr>
        <p:spPr>
          <a:xfrm>
            <a:off x="4590206" y="32756549"/>
            <a:ext cx="24069508" cy="3596589"/>
          </a:xfrm>
          <a:prstGeom prst="roundRect">
            <a:avLst>
              <a:gd name="adj" fmla="val 108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[1] J.M. Hollerbach, A Recursive Lagrangian Formulation of Manipulator Dynamics and a Comparative Study of Dynamics Formulation IEEE Trans. on Systems, Man, and Cybernet SMC-10, 11, NOV. 1980,  pp. 730-736.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[2] Kostic, D.; de Jager, B.; Steinbuch, M.; Hensen, R.: Modeling and identification for high performance robot control: an RRR-robotic arm case study. IEEE Trans. Control Syst. Technol. 12(6), 904–919 (2004)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[3] Nguyen-Tuong, D., Seeger, M., and Peters, J., 2008. “Local gaussian process regression for real time online model learning and control”. Advances in Neural Information Processing Systems, 22, pp. 1–8.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[4] J. J. Uicker, "On the dynamic analysis of spatial linkages using 4x4 matrices," Ph.D. dissertation, Northwestern Univ., Aug. 1965.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[5] M. E. Kahn, "The near-minimum-time control of open-loop articulated kinematic chains," Stanford Artificial Intelligence Project Memo. AIM-106, Dec. 1969.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[6] G. A. Pratt and M. M. Williamson, "Series elastic actuators," </a:t>
            </a:r>
            <a:r>
              <a:rPr lang="en-US" sz="2000" i="1">
                <a:solidFill>
                  <a:schemeClr val="tx1"/>
                </a:solidFill>
              </a:rPr>
              <a:t>Proceedings 1995 IEEE/RSJ International Conference on Intelligent Robots and Systems. Human Robot Interaction and Cooperative Robots</a:t>
            </a:r>
            <a:r>
              <a:rPr lang="en-US" sz="2000">
                <a:solidFill>
                  <a:schemeClr val="tx1"/>
                </a:solidFill>
              </a:rPr>
              <a:t>, Pittsburgh, PA, 1995, pp. 399-406 vol.1.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[7] Ian Abraham, Gerardo De La Torre and Todd D. Murphey, ”Model-Based Control Using Koopman Operators”, </a:t>
            </a:r>
            <a:r>
              <a:rPr lang="en-US" sz="2000" u="sng">
                <a:solidFill>
                  <a:schemeClr val="tx1"/>
                </a:solidFill>
                <a:hlinkClick r:id="rId36"/>
              </a:rPr>
              <a:t>arXiv:1709.01568v1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[8] J Snoek, H Larochelle, RP Adams, “Practical Bayesian Optimization of Machine Learning Algorithms”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[9] Goldberg, Ken ; Pearlmutter, Barak, “Using backpropagation to learn the dynamics of a real robot arm”.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[10] Woodard Ky. “Rapid Tasked-Based Learning Using Gaussian Processes for Modular Robots”. Mater thesis at Carnegie Mellon 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327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Song Std L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Singhal</dc:creator>
  <cp:lastModifiedBy>Puneet Singhal</cp:lastModifiedBy>
  <cp:revision>107</cp:revision>
  <dcterms:created xsi:type="dcterms:W3CDTF">2018-03-01T05:52:48Z</dcterms:created>
  <dcterms:modified xsi:type="dcterms:W3CDTF">2018-03-02T03:42:33Z</dcterms:modified>
</cp:coreProperties>
</file>