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13"/>
  </p:notesMasterIdLst>
  <p:handoutMasterIdLst>
    <p:handoutMasterId r:id="rId14"/>
  </p:handoutMasterIdLst>
  <p:sldIdLst>
    <p:sldId id="256" r:id="rId4"/>
    <p:sldId id="257" r:id="rId5"/>
    <p:sldId id="288" r:id="rId6"/>
    <p:sldId id="261" r:id="rId7"/>
    <p:sldId id="285" r:id="rId8"/>
    <p:sldId id="284" r:id="rId9"/>
    <p:sldId id="286" r:id="rId10"/>
    <p:sldId id="266" r:id="rId11"/>
    <p:sldId id="265" r:id="rId1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D4B"/>
    <a:srgbClr val="CBABA6"/>
    <a:srgbClr val="BC878E"/>
    <a:srgbClr val="BA636E"/>
    <a:srgbClr val="C31C4F"/>
    <a:srgbClr val="038497"/>
    <a:srgbClr val="094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/>
    <p:restoredTop sz="94660"/>
  </p:normalViewPr>
  <p:slideViewPr>
    <p:cSldViewPr snapToGrid="0" showGuides="1">
      <p:cViewPr>
        <p:scale>
          <a:sx n="62" d="100"/>
          <a:sy n="62" d="100"/>
        </p:scale>
        <p:origin x="1056" y="372"/>
      </p:cViewPr>
      <p:guideLst>
        <p:guide orient="horz" pos="2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0" d="100"/>
        <a:sy n="70" d="100"/>
      </p:scale>
      <p:origin x="0" y="-9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EF5DBC-8BDA-4875-AAC3-1BBAF5FF61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-4762" y="6621463"/>
            <a:ext cx="5275263" cy="244475"/>
          </a:xfrm>
          <a:custGeom>
            <a:avLst/>
            <a:gdLst>
              <a:gd name="connsiteX0" fmla="*/ 0 w 5295900"/>
              <a:gd name="connsiteY0" fmla="*/ 0 h 254000"/>
              <a:gd name="connsiteX1" fmla="*/ 5295900 w 5295900"/>
              <a:gd name="connsiteY1" fmla="*/ 127000 h 254000"/>
              <a:gd name="connsiteX2" fmla="*/ 4864100 w 5295900"/>
              <a:gd name="connsiteY2" fmla="*/ 241300 h 254000"/>
              <a:gd name="connsiteX3" fmla="*/ 38100 w 5295900"/>
              <a:gd name="connsiteY3" fmla="*/ 254000 h 254000"/>
              <a:gd name="connsiteX4" fmla="*/ 0 w 5295900"/>
              <a:gd name="connsiteY4" fmla="*/ 0 h 254000"/>
              <a:gd name="connsiteX0-1" fmla="*/ 0 w 5276850"/>
              <a:gd name="connsiteY0-2" fmla="*/ 0 h 258762"/>
              <a:gd name="connsiteX1-3" fmla="*/ 5276850 w 5276850"/>
              <a:gd name="connsiteY1-4" fmla="*/ 131762 h 258762"/>
              <a:gd name="connsiteX2-5" fmla="*/ 4845050 w 5276850"/>
              <a:gd name="connsiteY2-6" fmla="*/ 246062 h 258762"/>
              <a:gd name="connsiteX3-7" fmla="*/ 19050 w 5276850"/>
              <a:gd name="connsiteY3-8" fmla="*/ 258762 h 258762"/>
              <a:gd name="connsiteX4-9" fmla="*/ 0 w 5276850"/>
              <a:gd name="connsiteY4-10" fmla="*/ 0 h 258762"/>
              <a:gd name="connsiteX0-11" fmla="*/ 0 w 5269706"/>
              <a:gd name="connsiteY0-12" fmla="*/ 0 h 261144"/>
              <a:gd name="connsiteX1-13" fmla="*/ 5269706 w 5269706"/>
              <a:gd name="connsiteY1-14" fmla="*/ 134144 h 261144"/>
              <a:gd name="connsiteX2-15" fmla="*/ 4837906 w 5269706"/>
              <a:gd name="connsiteY2-16" fmla="*/ 248444 h 261144"/>
              <a:gd name="connsiteX3-17" fmla="*/ 11906 w 5269706"/>
              <a:gd name="connsiteY3-18" fmla="*/ 261144 h 261144"/>
              <a:gd name="connsiteX4-19" fmla="*/ 0 w 5269706"/>
              <a:gd name="connsiteY4-20" fmla="*/ 0 h 261144"/>
              <a:gd name="connsiteX0-21" fmla="*/ 0 w 5269706"/>
              <a:gd name="connsiteY0-22" fmla="*/ 0 h 261144"/>
              <a:gd name="connsiteX1-23" fmla="*/ 5269706 w 5269706"/>
              <a:gd name="connsiteY1-24" fmla="*/ 134144 h 261144"/>
              <a:gd name="connsiteX2-25" fmla="*/ 4842669 w 5269706"/>
              <a:gd name="connsiteY2-26" fmla="*/ 236538 h 261144"/>
              <a:gd name="connsiteX3-27" fmla="*/ 11906 w 5269706"/>
              <a:gd name="connsiteY3-28" fmla="*/ 261144 h 261144"/>
              <a:gd name="connsiteX4-29" fmla="*/ 0 w 5269706"/>
              <a:gd name="connsiteY4-30" fmla="*/ 0 h 261144"/>
              <a:gd name="connsiteX0-31" fmla="*/ 4923 w 5274629"/>
              <a:gd name="connsiteY0-32" fmla="*/ 0 h 244315"/>
              <a:gd name="connsiteX1-33" fmla="*/ 5274629 w 5274629"/>
              <a:gd name="connsiteY1-34" fmla="*/ 134144 h 244315"/>
              <a:gd name="connsiteX2-35" fmla="*/ 4847592 w 5274629"/>
              <a:gd name="connsiteY2-36" fmla="*/ 236538 h 244315"/>
              <a:gd name="connsiteX3-37" fmla="*/ 0 w 5274629"/>
              <a:gd name="connsiteY3-38" fmla="*/ 244315 h 244315"/>
              <a:gd name="connsiteX4-39" fmla="*/ 4923 w 5274629"/>
              <a:gd name="connsiteY4-40" fmla="*/ 0 h 2443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274629" h="244315">
                <a:moveTo>
                  <a:pt x="4923" y="0"/>
                </a:moveTo>
                <a:lnTo>
                  <a:pt x="5274629" y="134144"/>
                </a:lnTo>
                <a:lnTo>
                  <a:pt x="4847592" y="236538"/>
                </a:lnTo>
                <a:lnTo>
                  <a:pt x="0" y="244315"/>
                </a:lnTo>
                <a:lnTo>
                  <a:pt x="4923" y="0"/>
                </a:lnTo>
                <a:close/>
              </a:path>
            </a:pathLst>
          </a:custGeom>
          <a:solidFill>
            <a:srgbClr val="CBA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051" name="组合 7"/>
          <p:cNvGrpSpPr/>
          <p:nvPr userDrawn="1"/>
        </p:nvGrpSpPr>
        <p:grpSpPr>
          <a:xfrm>
            <a:off x="0" y="0"/>
            <a:ext cx="5100638" cy="6865938"/>
            <a:chOff x="-792" y="3492500"/>
            <a:chExt cx="4344192" cy="3374070"/>
          </a:xfrm>
        </p:grpSpPr>
        <p:sp>
          <p:nvSpPr>
            <p:cNvPr id="9" name="任意多边形 8"/>
            <p:cNvSpPr/>
            <p:nvPr/>
          </p:nvSpPr>
          <p:spPr>
            <a:xfrm>
              <a:off x="0" y="3492500"/>
              <a:ext cx="4343400" cy="762179"/>
            </a:xfrm>
            <a:custGeom>
              <a:avLst/>
              <a:gdLst>
                <a:gd name="connsiteX0" fmla="*/ 0 w 4368800"/>
                <a:gd name="connsiteY0" fmla="*/ 749300 h 749300"/>
                <a:gd name="connsiteX1" fmla="*/ 3441700 w 4368800"/>
                <a:gd name="connsiteY1" fmla="*/ 635000 h 749300"/>
                <a:gd name="connsiteX2" fmla="*/ 4279900 w 4368800"/>
                <a:gd name="connsiteY2" fmla="*/ 88900 h 749300"/>
                <a:gd name="connsiteX3" fmla="*/ 4368800 w 4368800"/>
                <a:gd name="connsiteY3" fmla="*/ 0 h 749300"/>
                <a:gd name="connsiteX4" fmla="*/ 12700 w 4368800"/>
                <a:gd name="connsiteY4" fmla="*/ 317500 h 749300"/>
                <a:gd name="connsiteX5" fmla="*/ 0 w 4368800"/>
                <a:gd name="connsiteY5" fmla="*/ 749300 h 749300"/>
                <a:gd name="connsiteX0-1" fmla="*/ 179 w 4356100"/>
                <a:gd name="connsiteY0-2" fmla="*/ 762179 h 762179"/>
                <a:gd name="connsiteX1-3" fmla="*/ 3429000 w 4356100"/>
                <a:gd name="connsiteY1-4" fmla="*/ 635000 h 762179"/>
                <a:gd name="connsiteX2-5" fmla="*/ 4267200 w 4356100"/>
                <a:gd name="connsiteY2-6" fmla="*/ 88900 h 762179"/>
                <a:gd name="connsiteX3-7" fmla="*/ 4356100 w 4356100"/>
                <a:gd name="connsiteY3-8" fmla="*/ 0 h 762179"/>
                <a:gd name="connsiteX4-9" fmla="*/ 0 w 4356100"/>
                <a:gd name="connsiteY4-10" fmla="*/ 317500 h 762179"/>
                <a:gd name="connsiteX5-11" fmla="*/ 179 w 4356100"/>
                <a:gd name="connsiteY5-12" fmla="*/ 762179 h 762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4356100" h="762179">
                  <a:moveTo>
                    <a:pt x="179" y="762179"/>
                  </a:moveTo>
                  <a:lnTo>
                    <a:pt x="3429000" y="635000"/>
                  </a:lnTo>
                  <a:lnTo>
                    <a:pt x="4267200" y="88900"/>
                  </a:lnTo>
                  <a:lnTo>
                    <a:pt x="4356100" y="0"/>
                  </a:lnTo>
                  <a:lnTo>
                    <a:pt x="0" y="317500"/>
                  </a:lnTo>
                  <a:cubicBezTo>
                    <a:pt x="60" y="465726"/>
                    <a:pt x="119" y="613953"/>
                    <a:pt x="179" y="762179"/>
                  </a:cubicBezTo>
                  <a:close/>
                </a:path>
              </a:pathLst>
            </a:custGeom>
            <a:solidFill>
              <a:srgbClr val="C31C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3594100"/>
              <a:ext cx="4279901" cy="1447800"/>
            </a:xfrm>
            <a:custGeom>
              <a:avLst/>
              <a:gdLst>
                <a:gd name="connsiteX0" fmla="*/ 0 w 4356100"/>
                <a:gd name="connsiteY0" fmla="*/ 1219200 h 1447800"/>
                <a:gd name="connsiteX1" fmla="*/ 1981200 w 4356100"/>
                <a:gd name="connsiteY1" fmla="*/ 1447800 h 1447800"/>
                <a:gd name="connsiteX2" fmla="*/ 3352800 w 4356100"/>
                <a:gd name="connsiteY2" fmla="*/ 1244600 h 1447800"/>
                <a:gd name="connsiteX3" fmla="*/ 4356100 w 4356100"/>
                <a:gd name="connsiteY3" fmla="*/ 0 h 1447800"/>
                <a:gd name="connsiteX4" fmla="*/ 1879600 w 4356100"/>
                <a:gd name="connsiteY4" fmla="*/ 533400 h 1447800"/>
                <a:gd name="connsiteX5" fmla="*/ 50800 w 4356100"/>
                <a:gd name="connsiteY5" fmla="*/ 596900 h 1447800"/>
                <a:gd name="connsiteX6" fmla="*/ 0 w 4356100"/>
                <a:gd name="connsiteY6" fmla="*/ 1219200 h 1447800"/>
                <a:gd name="connsiteX0-1" fmla="*/ 0 w 4317463"/>
                <a:gd name="connsiteY0-2" fmla="*/ 1219200 h 1447800"/>
                <a:gd name="connsiteX1-3" fmla="*/ 1942563 w 4317463"/>
                <a:gd name="connsiteY1-4" fmla="*/ 1447800 h 1447800"/>
                <a:gd name="connsiteX2-5" fmla="*/ 3314163 w 4317463"/>
                <a:gd name="connsiteY2-6" fmla="*/ 1244600 h 1447800"/>
                <a:gd name="connsiteX3-7" fmla="*/ 4317463 w 4317463"/>
                <a:gd name="connsiteY3-8" fmla="*/ 0 h 1447800"/>
                <a:gd name="connsiteX4-9" fmla="*/ 1840963 w 4317463"/>
                <a:gd name="connsiteY4-10" fmla="*/ 533400 h 1447800"/>
                <a:gd name="connsiteX5-11" fmla="*/ 12163 w 4317463"/>
                <a:gd name="connsiteY5-12" fmla="*/ 596900 h 1447800"/>
                <a:gd name="connsiteX6-13" fmla="*/ 0 w 4317463"/>
                <a:gd name="connsiteY6-14" fmla="*/ 1219200 h 1447800"/>
                <a:gd name="connsiteX0-15" fmla="*/ 13595 w 4305300"/>
                <a:gd name="connsiteY0-16" fmla="*/ 1225640 h 1447800"/>
                <a:gd name="connsiteX1-17" fmla="*/ 1930400 w 4305300"/>
                <a:gd name="connsiteY1-18" fmla="*/ 1447800 h 1447800"/>
                <a:gd name="connsiteX2-19" fmla="*/ 3302000 w 4305300"/>
                <a:gd name="connsiteY2-20" fmla="*/ 1244600 h 1447800"/>
                <a:gd name="connsiteX3-21" fmla="*/ 4305300 w 4305300"/>
                <a:gd name="connsiteY3-22" fmla="*/ 0 h 1447800"/>
                <a:gd name="connsiteX4-23" fmla="*/ 1828800 w 4305300"/>
                <a:gd name="connsiteY4-24" fmla="*/ 533400 h 1447800"/>
                <a:gd name="connsiteX5-25" fmla="*/ 0 w 4305300"/>
                <a:gd name="connsiteY5-26" fmla="*/ 596900 h 1447800"/>
                <a:gd name="connsiteX6-27" fmla="*/ 13595 w 4305300"/>
                <a:gd name="connsiteY6-28" fmla="*/ 1225640 h 1447800"/>
                <a:gd name="connsiteX0-29" fmla="*/ 0 w 4291705"/>
                <a:gd name="connsiteY0-30" fmla="*/ 1225640 h 1447800"/>
                <a:gd name="connsiteX1-31" fmla="*/ 1916805 w 4291705"/>
                <a:gd name="connsiteY1-32" fmla="*/ 1447800 h 1447800"/>
                <a:gd name="connsiteX2-33" fmla="*/ 3288405 w 4291705"/>
                <a:gd name="connsiteY2-34" fmla="*/ 1244600 h 1447800"/>
                <a:gd name="connsiteX3-35" fmla="*/ 4291705 w 4291705"/>
                <a:gd name="connsiteY3-36" fmla="*/ 0 h 1447800"/>
                <a:gd name="connsiteX4-37" fmla="*/ 1815205 w 4291705"/>
                <a:gd name="connsiteY4-38" fmla="*/ 533400 h 1447800"/>
                <a:gd name="connsiteX5-39" fmla="*/ 12163 w 4291705"/>
                <a:gd name="connsiteY5-40" fmla="*/ 596900 h 1447800"/>
                <a:gd name="connsiteX6-41" fmla="*/ 0 w 4291705"/>
                <a:gd name="connsiteY6-42" fmla="*/ 1225640 h 1447800"/>
                <a:gd name="connsiteX0-43" fmla="*/ 0 w 4291705"/>
                <a:gd name="connsiteY0-44" fmla="*/ 1225640 h 1447800"/>
                <a:gd name="connsiteX1-45" fmla="*/ 1916805 w 4291705"/>
                <a:gd name="connsiteY1-46" fmla="*/ 1447800 h 1447800"/>
                <a:gd name="connsiteX2-47" fmla="*/ 3288405 w 4291705"/>
                <a:gd name="connsiteY2-48" fmla="*/ 1244600 h 1447800"/>
                <a:gd name="connsiteX3-49" fmla="*/ 4291705 w 4291705"/>
                <a:gd name="connsiteY3-50" fmla="*/ 0 h 1447800"/>
                <a:gd name="connsiteX4-51" fmla="*/ 1815205 w 4291705"/>
                <a:gd name="connsiteY4-52" fmla="*/ 533400 h 1447800"/>
                <a:gd name="connsiteX5-53" fmla="*/ 3590 w 4291705"/>
                <a:gd name="connsiteY5-54" fmla="*/ 605473 h 1447800"/>
                <a:gd name="connsiteX6-55" fmla="*/ 0 w 4291705"/>
                <a:gd name="connsiteY6-56" fmla="*/ 1225640 h 1447800"/>
                <a:gd name="connsiteX0-57" fmla="*/ 0 w 4291705"/>
                <a:gd name="connsiteY0-58" fmla="*/ 1225640 h 1447800"/>
                <a:gd name="connsiteX1-59" fmla="*/ 1916805 w 4291705"/>
                <a:gd name="connsiteY1-60" fmla="*/ 1447800 h 1447800"/>
                <a:gd name="connsiteX2-61" fmla="*/ 3288405 w 4291705"/>
                <a:gd name="connsiteY2-62" fmla="*/ 1244600 h 1447800"/>
                <a:gd name="connsiteX3-63" fmla="*/ 4291705 w 4291705"/>
                <a:gd name="connsiteY3-64" fmla="*/ 0 h 1447800"/>
                <a:gd name="connsiteX4-65" fmla="*/ 1815205 w 4291705"/>
                <a:gd name="connsiteY4-66" fmla="*/ 533400 h 1447800"/>
                <a:gd name="connsiteX5-67" fmla="*/ 724 w 4291705"/>
                <a:gd name="connsiteY5-68" fmla="*/ 605473 h 1447800"/>
                <a:gd name="connsiteX6-69" fmla="*/ 0 w 4291705"/>
                <a:gd name="connsiteY6-70" fmla="*/ 1225640 h 14478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4291705" h="1447800">
                  <a:moveTo>
                    <a:pt x="0" y="1225640"/>
                  </a:moveTo>
                  <a:lnTo>
                    <a:pt x="1916805" y="1447800"/>
                  </a:lnTo>
                  <a:lnTo>
                    <a:pt x="3288405" y="1244600"/>
                  </a:lnTo>
                  <a:lnTo>
                    <a:pt x="4291705" y="0"/>
                  </a:lnTo>
                  <a:lnTo>
                    <a:pt x="1815205" y="533400"/>
                  </a:lnTo>
                  <a:lnTo>
                    <a:pt x="724" y="605473"/>
                  </a:lnTo>
                  <a:cubicBezTo>
                    <a:pt x="-473" y="812195"/>
                    <a:pt x="1197" y="1018918"/>
                    <a:pt x="0" y="1225640"/>
                  </a:cubicBezTo>
                  <a:close/>
                </a:path>
              </a:pathLst>
            </a:custGeom>
            <a:solidFill>
              <a:srgbClr val="0384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-792" y="5422899"/>
              <a:ext cx="2729064" cy="1443671"/>
            </a:xfrm>
            <a:custGeom>
              <a:avLst/>
              <a:gdLst>
                <a:gd name="connsiteX0" fmla="*/ 1054100 w 2730500"/>
                <a:gd name="connsiteY0" fmla="*/ 1447800 h 1460500"/>
                <a:gd name="connsiteX1" fmla="*/ 2730500 w 2730500"/>
                <a:gd name="connsiteY1" fmla="*/ 393700 h 1460500"/>
                <a:gd name="connsiteX2" fmla="*/ 0 w 2730500"/>
                <a:gd name="connsiteY2" fmla="*/ 0 h 1460500"/>
                <a:gd name="connsiteX3" fmla="*/ 12700 w 2730500"/>
                <a:gd name="connsiteY3" fmla="*/ 1460500 h 1460500"/>
                <a:gd name="connsiteX4" fmla="*/ 1054100 w 2730500"/>
                <a:gd name="connsiteY4" fmla="*/ 1447800 h 1460500"/>
                <a:gd name="connsiteX0-1" fmla="*/ 1054100 w 2730500"/>
                <a:gd name="connsiteY0-2" fmla="*/ 1447800 h 1460500"/>
                <a:gd name="connsiteX1-3" fmla="*/ 2730500 w 2730500"/>
                <a:gd name="connsiteY1-4" fmla="*/ 393700 h 1460500"/>
                <a:gd name="connsiteX2-5" fmla="*/ 0 w 2730500"/>
                <a:gd name="connsiteY2-6" fmla="*/ 0 h 1460500"/>
                <a:gd name="connsiteX3-7" fmla="*/ 738 w 2730500"/>
                <a:gd name="connsiteY3-8" fmla="*/ 1460500 h 1460500"/>
                <a:gd name="connsiteX4-9" fmla="*/ 1054100 w 2730500"/>
                <a:gd name="connsiteY4-10" fmla="*/ 1447800 h 1460500"/>
                <a:gd name="connsiteX0-11" fmla="*/ 1060539 w 2736939"/>
                <a:gd name="connsiteY0-12" fmla="*/ 1447800 h 1447800"/>
                <a:gd name="connsiteX1-13" fmla="*/ 2736939 w 2736939"/>
                <a:gd name="connsiteY1-14" fmla="*/ 393700 h 1447800"/>
                <a:gd name="connsiteX2-15" fmla="*/ 6439 w 2736939"/>
                <a:gd name="connsiteY2-16" fmla="*/ 0 h 1447800"/>
                <a:gd name="connsiteX3-17" fmla="*/ 0 w 2736939"/>
                <a:gd name="connsiteY3-18" fmla="*/ 1434307 h 1447800"/>
                <a:gd name="connsiteX4-19" fmla="*/ 1060539 w 2736939"/>
                <a:gd name="connsiteY4-20" fmla="*/ 1447800 h 1447800"/>
                <a:gd name="connsiteX0-21" fmla="*/ 1054288 w 2730688"/>
                <a:gd name="connsiteY0-22" fmla="*/ 1447800 h 1458120"/>
                <a:gd name="connsiteX1-23" fmla="*/ 2730688 w 2730688"/>
                <a:gd name="connsiteY1-24" fmla="*/ 393700 h 1458120"/>
                <a:gd name="connsiteX2-25" fmla="*/ 188 w 2730688"/>
                <a:gd name="connsiteY2-26" fmla="*/ 0 h 1458120"/>
                <a:gd name="connsiteX3-27" fmla="*/ 12889 w 2730688"/>
                <a:gd name="connsiteY3-28" fmla="*/ 1458120 h 1458120"/>
                <a:gd name="connsiteX4-29" fmla="*/ 1054288 w 2730688"/>
                <a:gd name="connsiteY4-30" fmla="*/ 1447800 h 1458120"/>
                <a:gd name="connsiteX0-31" fmla="*/ 1054288 w 2730688"/>
                <a:gd name="connsiteY0-32" fmla="*/ 1459706 h 1459706"/>
                <a:gd name="connsiteX1-33" fmla="*/ 2730688 w 2730688"/>
                <a:gd name="connsiteY1-34" fmla="*/ 393700 h 1459706"/>
                <a:gd name="connsiteX2-35" fmla="*/ 188 w 2730688"/>
                <a:gd name="connsiteY2-36" fmla="*/ 0 h 1459706"/>
                <a:gd name="connsiteX3-37" fmla="*/ 12889 w 2730688"/>
                <a:gd name="connsiteY3-38" fmla="*/ 1458120 h 1459706"/>
                <a:gd name="connsiteX4-39" fmla="*/ 1054288 w 2730688"/>
                <a:gd name="connsiteY4-40" fmla="*/ 1459706 h 1459706"/>
                <a:gd name="connsiteX0-41" fmla="*/ 1054814 w 2731214"/>
                <a:gd name="connsiteY0-42" fmla="*/ 1459706 h 1459706"/>
                <a:gd name="connsiteX1-43" fmla="*/ 2731214 w 2731214"/>
                <a:gd name="connsiteY1-44" fmla="*/ 393700 h 1459706"/>
                <a:gd name="connsiteX2-45" fmla="*/ 714 w 2731214"/>
                <a:gd name="connsiteY2-46" fmla="*/ 0 h 1459706"/>
                <a:gd name="connsiteX3-47" fmla="*/ 2 w 2731214"/>
                <a:gd name="connsiteY3-48" fmla="*/ 1453661 h 1459706"/>
                <a:gd name="connsiteX4-49" fmla="*/ 1054814 w 2731214"/>
                <a:gd name="connsiteY4-50" fmla="*/ 1459706 h 1459706"/>
                <a:gd name="connsiteX0-51" fmla="*/ 1058939 w 2735339"/>
                <a:gd name="connsiteY0-52" fmla="*/ 1459706 h 1459706"/>
                <a:gd name="connsiteX1-53" fmla="*/ 2735339 w 2735339"/>
                <a:gd name="connsiteY1-54" fmla="*/ 393700 h 1459706"/>
                <a:gd name="connsiteX2-55" fmla="*/ 367 w 2735339"/>
                <a:gd name="connsiteY2-56" fmla="*/ 0 h 1459706"/>
                <a:gd name="connsiteX3-57" fmla="*/ 4127 w 2735339"/>
                <a:gd name="connsiteY3-58" fmla="*/ 1453661 h 1459706"/>
                <a:gd name="connsiteX4-59" fmla="*/ 1058939 w 2735339"/>
                <a:gd name="connsiteY4-60" fmla="*/ 1459706 h 1459706"/>
                <a:gd name="connsiteX0-61" fmla="*/ 1058821 w 2735221"/>
                <a:gd name="connsiteY0-62" fmla="*/ 1459706 h 1459706"/>
                <a:gd name="connsiteX1-63" fmla="*/ 2735221 w 2735221"/>
                <a:gd name="connsiteY1-64" fmla="*/ 393700 h 1459706"/>
                <a:gd name="connsiteX2-65" fmla="*/ 249 w 2735221"/>
                <a:gd name="connsiteY2-66" fmla="*/ 0 h 1459706"/>
                <a:gd name="connsiteX3-67" fmla="*/ 8480 w 2735221"/>
                <a:gd name="connsiteY3-68" fmla="*/ 1444745 h 1459706"/>
                <a:gd name="connsiteX4-69" fmla="*/ 1058821 w 2735221"/>
                <a:gd name="connsiteY4-70" fmla="*/ 1459706 h 1459706"/>
                <a:gd name="connsiteX0-71" fmla="*/ 1059215 w 2735615"/>
                <a:gd name="connsiteY0-72" fmla="*/ 1459706 h 1459706"/>
                <a:gd name="connsiteX1-73" fmla="*/ 2735615 w 2735615"/>
                <a:gd name="connsiteY1-74" fmla="*/ 393700 h 1459706"/>
                <a:gd name="connsiteX2-75" fmla="*/ 643 w 2735615"/>
                <a:gd name="connsiteY2-76" fmla="*/ 0 h 1459706"/>
                <a:gd name="connsiteX3-77" fmla="*/ 439 w 2735615"/>
                <a:gd name="connsiteY3-78" fmla="*/ 1441942 h 1459706"/>
                <a:gd name="connsiteX4-79" fmla="*/ 1059215 w 2735615"/>
                <a:gd name="connsiteY4-80" fmla="*/ 1459706 h 1459706"/>
                <a:gd name="connsiteX0-81" fmla="*/ 1059216 w 2735615"/>
                <a:gd name="connsiteY0-82" fmla="*/ 1448493 h 1448493"/>
                <a:gd name="connsiteX1-83" fmla="*/ 2735615 w 2735615"/>
                <a:gd name="connsiteY1-84" fmla="*/ 393700 h 1448493"/>
                <a:gd name="connsiteX2-85" fmla="*/ 643 w 2735615"/>
                <a:gd name="connsiteY2-86" fmla="*/ 0 h 1448493"/>
                <a:gd name="connsiteX3-87" fmla="*/ 439 w 2735615"/>
                <a:gd name="connsiteY3-88" fmla="*/ 1441942 h 1448493"/>
                <a:gd name="connsiteX4-89" fmla="*/ 1059216 w 2735615"/>
                <a:gd name="connsiteY4-90" fmla="*/ 1448493 h 1448493"/>
                <a:gd name="connsiteX0-91" fmla="*/ 1064840 w 2735615"/>
                <a:gd name="connsiteY0-92" fmla="*/ 1442886 h 1442886"/>
                <a:gd name="connsiteX1-93" fmla="*/ 2735615 w 2735615"/>
                <a:gd name="connsiteY1-94" fmla="*/ 393700 h 1442886"/>
                <a:gd name="connsiteX2-95" fmla="*/ 643 w 2735615"/>
                <a:gd name="connsiteY2-96" fmla="*/ 0 h 1442886"/>
                <a:gd name="connsiteX3-97" fmla="*/ 439 w 2735615"/>
                <a:gd name="connsiteY3-98" fmla="*/ 1441942 h 1442886"/>
                <a:gd name="connsiteX4-99" fmla="*/ 1064840 w 2735615"/>
                <a:gd name="connsiteY4-100" fmla="*/ 1442886 h 14428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35615" h="1442886">
                  <a:moveTo>
                    <a:pt x="1064840" y="1442886"/>
                  </a:moveTo>
                  <a:lnTo>
                    <a:pt x="2735615" y="393700"/>
                  </a:lnTo>
                  <a:lnTo>
                    <a:pt x="643" y="0"/>
                  </a:lnTo>
                  <a:cubicBezTo>
                    <a:pt x="-1503" y="478102"/>
                    <a:pt x="2585" y="963840"/>
                    <a:pt x="439" y="1441942"/>
                  </a:cubicBezTo>
                  <a:lnTo>
                    <a:pt x="1064840" y="1442886"/>
                  </a:lnTo>
                  <a:close/>
                </a:path>
              </a:pathLst>
            </a:custGeom>
            <a:solidFill>
              <a:srgbClr val="000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0" y="4756329"/>
              <a:ext cx="3302000" cy="863600"/>
            </a:xfrm>
            <a:custGeom>
              <a:avLst/>
              <a:gdLst>
                <a:gd name="connsiteX0" fmla="*/ 12700 w 3340100"/>
                <a:gd name="connsiteY0" fmla="*/ 749300 h 863600"/>
                <a:gd name="connsiteX1" fmla="*/ 1460500 w 3340100"/>
                <a:gd name="connsiteY1" fmla="*/ 863600 h 863600"/>
                <a:gd name="connsiteX2" fmla="*/ 2832100 w 3340100"/>
                <a:gd name="connsiteY2" fmla="*/ 711200 h 863600"/>
                <a:gd name="connsiteX3" fmla="*/ 3340100 w 3340100"/>
                <a:gd name="connsiteY3" fmla="*/ 63500 h 863600"/>
                <a:gd name="connsiteX4" fmla="*/ 584200 w 3340100"/>
                <a:gd name="connsiteY4" fmla="*/ 76200 h 863600"/>
                <a:gd name="connsiteX5" fmla="*/ 0 w 3340100"/>
                <a:gd name="connsiteY5" fmla="*/ 0 h 863600"/>
                <a:gd name="connsiteX6" fmla="*/ 12700 w 3340100"/>
                <a:gd name="connsiteY6" fmla="*/ 749300 h 863600"/>
                <a:gd name="connsiteX0-1" fmla="*/ 25579 w 3340100"/>
                <a:gd name="connsiteY0-2" fmla="*/ 755739 h 863600"/>
                <a:gd name="connsiteX1-3" fmla="*/ 1460500 w 3340100"/>
                <a:gd name="connsiteY1-4" fmla="*/ 863600 h 863600"/>
                <a:gd name="connsiteX2-5" fmla="*/ 2832100 w 3340100"/>
                <a:gd name="connsiteY2-6" fmla="*/ 711200 h 863600"/>
                <a:gd name="connsiteX3-7" fmla="*/ 3340100 w 3340100"/>
                <a:gd name="connsiteY3-8" fmla="*/ 63500 h 863600"/>
                <a:gd name="connsiteX4-9" fmla="*/ 584200 w 3340100"/>
                <a:gd name="connsiteY4-10" fmla="*/ 76200 h 863600"/>
                <a:gd name="connsiteX5-11" fmla="*/ 0 w 3340100"/>
                <a:gd name="connsiteY5-12" fmla="*/ 0 h 863600"/>
                <a:gd name="connsiteX6-13" fmla="*/ 25579 w 3340100"/>
                <a:gd name="connsiteY6-14" fmla="*/ 755739 h 863600"/>
                <a:gd name="connsiteX0-15" fmla="*/ 0 w 3314521"/>
                <a:gd name="connsiteY0-16" fmla="*/ 755739 h 863600"/>
                <a:gd name="connsiteX1-17" fmla="*/ 1434921 w 3314521"/>
                <a:gd name="connsiteY1-18" fmla="*/ 863600 h 863600"/>
                <a:gd name="connsiteX2-19" fmla="*/ 2806521 w 3314521"/>
                <a:gd name="connsiteY2-20" fmla="*/ 711200 h 863600"/>
                <a:gd name="connsiteX3-21" fmla="*/ 3314521 w 3314521"/>
                <a:gd name="connsiteY3-22" fmla="*/ 63500 h 863600"/>
                <a:gd name="connsiteX4-23" fmla="*/ 558621 w 3314521"/>
                <a:gd name="connsiteY4-24" fmla="*/ 76200 h 863600"/>
                <a:gd name="connsiteX5-25" fmla="*/ 179 w 3314521"/>
                <a:gd name="connsiteY5-26" fmla="*/ 0 h 863600"/>
                <a:gd name="connsiteX6-27" fmla="*/ 0 w 3314521"/>
                <a:gd name="connsiteY6-28" fmla="*/ 755739 h 863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3314521" h="863600">
                  <a:moveTo>
                    <a:pt x="0" y="755739"/>
                  </a:moveTo>
                  <a:lnTo>
                    <a:pt x="1434921" y="863600"/>
                  </a:lnTo>
                  <a:lnTo>
                    <a:pt x="2806521" y="711200"/>
                  </a:lnTo>
                  <a:lnTo>
                    <a:pt x="3314521" y="63500"/>
                  </a:lnTo>
                  <a:lnTo>
                    <a:pt x="558621" y="76200"/>
                  </a:lnTo>
                  <a:lnTo>
                    <a:pt x="179" y="0"/>
                  </a:lnTo>
                  <a:cubicBezTo>
                    <a:pt x="119" y="251913"/>
                    <a:pt x="60" y="503826"/>
                    <a:pt x="0" y="755739"/>
                  </a:cubicBezTo>
                  <a:close/>
                </a:path>
              </a:pathLst>
            </a:custGeom>
            <a:solidFill>
              <a:srgbClr val="094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11579" y="2366677"/>
            <a:ext cx="6940634" cy="2387600"/>
          </a:xfrm>
        </p:spPr>
        <p:txBody>
          <a:bodyPr anchor="b"/>
          <a:lstStyle>
            <a:lvl1pPr algn="l">
              <a:defRPr sz="6000"/>
            </a:lvl1pPr>
          </a:lstStyle>
          <a:p>
            <a:pPr fontAlgn="auto"/>
            <a:r>
              <a:rPr lang="zh-CN" altLang="en-US" strike="noStrike" noProof="1" dirty="0" smtClean="0"/>
              <a:t>Click to edit Master title style</a:t>
            </a:r>
            <a:endParaRPr lang="zh-CN" altLang="en-US" strike="noStrike" noProof="1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411579" y="4652677"/>
            <a:ext cx="6940634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Click to edit Master title style</a:t>
            </a:r>
            <a:endParaRPr lang="zh-CN" altLang="en-US" strike="noStrike" noProof="1" dirty="0" smtClean="0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6"/>
          <p:cNvGrpSpPr/>
          <p:nvPr userDrawn="1"/>
        </p:nvGrpSpPr>
        <p:grpSpPr>
          <a:xfrm>
            <a:off x="0" y="3429000"/>
            <a:ext cx="3808413" cy="3436938"/>
            <a:chOff x="-792" y="3492500"/>
            <a:chExt cx="4344192" cy="3374070"/>
          </a:xfrm>
        </p:grpSpPr>
        <p:sp>
          <p:nvSpPr>
            <p:cNvPr id="8" name="任意多边形 7"/>
            <p:cNvSpPr/>
            <p:nvPr/>
          </p:nvSpPr>
          <p:spPr>
            <a:xfrm>
              <a:off x="0" y="3492500"/>
              <a:ext cx="4343400" cy="762179"/>
            </a:xfrm>
            <a:custGeom>
              <a:avLst/>
              <a:gdLst>
                <a:gd name="connsiteX0" fmla="*/ 0 w 4368800"/>
                <a:gd name="connsiteY0" fmla="*/ 749300 h 749300"/>
                <a:gd name="connsiteX1" fmla="*/ 3441700 w 4368800"/>
                <a:gd name="connsiteY1" fmla="*/ 635000 h 749300"/>
                <a:gd name="connsiteX2" fmla="*/ 4279900 w 4368800"/>
                <a:gd name="connsiteY2" fmla="*/ 88900 h 749300"/>
                <a:gd name="connsiteX3" fmla="*/ 4368800 w 4368800"/>
                <a:gd name="connsiteY3" fmla="*/ 0 h 749300"/>
                <a:gd name="connsiteX4" fmla="*/ 12700 w 4368800"/>
                <a:gd name="connsiteY4" fmla="*/ 317500 h 749300"/>
                <a:gd name="connsiteX5" fmla="*/ 0 w 4368800"/>
                <a:gd name="connsiteY5" fmla="*/ 749300 h 749300"/>
                <a:gd name="connsiteX0-1" fmla="*/ 179 w 4356100"/>
                <a:gd name="connsiteY0-2" fmla="*/ 762179 h 762179"/>
                <a:gd name="connsiteX1-3" fmla="*/ 3429000 w 4356100"/>
                <a:gd name="connsiteY1-4" fmla="*/ 635000 h 762179"/>
                <a:gd name="connsiteX2-5" fmla="*/ 4267200 w 4356100"/>
                <a:gd name="connsiteY2-6" fmla="*/ 88900 h 762179"/>
                <a:gd name="connsiteX3-7" fmla="*/ 4356100 w 4356100"/>
                <a:gd name="connsiteY3-8" fmla="*/ 0 h 762179"/>
                <a:gd name="connsiteX4-9" fmla="*/ 0 w 4356100"/>
                <a:gd name="connsiteY4-10" fmla="*/ 317500 h 762179"/>
                <a:gd name="connsiteX5-11" fmla="*/ 179 w 4356100"/>
                <a:gd name="connsiteY5-12" fmla="*/ 762179 h 762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4356100" h="762179">
                  <a:moveTo>
                    <a:pt x="179" y="762179"/>
                  </a:moveTo>
                  <a:lnTo>
                    <a:pt x="3429000" y="635000"/>
                  </a:lnTo>
                  <a:lnTo>
                    <a:pt x="4267200" y="88900"/>
                  </a:lnTo>
                  <a:lnTo>
                    <a:pt x="4356100" y="0"/>
                  </a:lnTo>
                  <a:lnTo>
                    <a:pt x="0" y="317500"/>
                  </a:lnTo>
                  <a:cubicBezTo>
                    <a:pt x="60" y="465726"/>
                    <a:pt x="119" y="613953"/>
                    <a:pt x="179" y="762179"/>
                  </a:cubicBezTo>
                  <a:close/>
                </a:path>
              </a:pathLst>
            </a:custGeom>
            <a:solidFill>
              <a:srgbClr val="C31C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0" y="3594100"/>
              <a:ext cx="4279901" cy="1447800"/>
            </a:xfrm>
            <a:custGeom>
              <a:avLst/>
              <a:gdLst>
                <a:gd name="connsiteX0" fmla="*/ 0 w 4356100"/>
                <a:gd name="connsiteY0" fmla="*/ 1219200 h 1447800"/>
                <a:gd name="connsiteX1" fmla="*/ 1981200 w 4356100"/>
                <a:gd name="connsiteY1" fmla="*/ 1447800 h 1447800"/>
                <a:gd name="connsiteX2" fmla="*/ 3352800 w 4356100"/>
                <a:gd name="connsiteY2" fmla="*/ 1244600 h 1447800"/>
                <a:gd name="connsiteX3" fmla="*/ 4356100 w 4356100"/>
                <a:gd name="connsiteY3" fmla="*/ 0 h 1447800"/>
                <a:gd name="connsiteX4" fmla="*/ 1879600 w 4356100"/>
                <a:gd name="connsiteY4" fmla="*/ 533400 h 1447800"/>
                <a:gd name="connsiteX5" fmla="*/ 50800 w 4356100"/>
                <a:gd name="connsiteY5" fmla="*/ 596900 h 1447800"/>
                <a:gd name="connsiteX6" fmla="*/ 0 w 4356100"/>
                <a:gd name="connsiteY6" fmla="*/ 1219200 h 1447800"/>
                <a:gd name="connsiteX0-1" fmla="*/ 0 w 4317463"/>
                <a:gd name="connsiteY0-2" fmla="*/ 1219200 h 1447800"/>
                <a:gd name="connsiteX1-3" fmla="*/ 1942563 w 4317463"/>
                <a:gd name="connsiteY1-4" fmla="*/ 1447800 h 1447800"/>
                <a:gd name="connsiteX2-5" fmla="*/ 3314163 w 4317463"/>
                <a:gd name="connsiteY2-6" fmla="*/ 1244600 h 1447800"/>
                <a:gd name="connsiteX3-7" fmla="*/ 4317463 w 4317463"/>
                <a:gd name="connsiteY3-8" fmla="*/ 0 h 1447800"/>
                <a:gd name="connsiteX4-9" fmla="*/ 1840963 w 4317463"/>
                <a:gd name="connsiteY4-10" fmla="*/ 533400 h 1447800"/>
                <a:gd name="connsiteX5-11" fmla="*/ 12163 w 4317463"/>
                <a:gd name="connsiteY5-12" fmla="*/ 596900 h 1447800"/>
                <a:gd name="connsiteX6-13" fmla="*/ 0 w 4317463"/>
                <a:gd name="connsiteY6-14" fmla="*/ 1219200 h 1447800"/>
                <a:gd name="connsiteX0-15" fmla="*/ 13595 w 4305300"/>
                <a:gd name="connsiteY0-16" fmla="*/ 1225640 h 1447800"/>
                <a:gd name="connsiteX1-17" fmla="*/ 1930400 w 4305300"/>
                <a:gd name="connsiteY1-18" fmla="*/ 1447800 h 1447800"/>
                <a:gd name="connsiteX2-19" fmla="*/ 3302000 w 4305300"/>
                <a:gd name="connsiteY2-20" fmla="*/ 1244600 h 1447800"/>
                <a:gd name="connsiteX3-21" fmla="*/ 4305300 w 4305300"/>
                <a:gd name="connsiteY3-22" fmla="*/ 0 h 1447800"/>
                <a:gd name="connsiteX4-23" fmla="*/ 1828800 w 4305300"/>
                <a:gd name="connsiteY4-24" fmla="*/ 533400 h 1447800"/>
                <a:gd name="connsiteX5-25" fmla="*/ 0 w 4305300"/>
                <a:gd name="connsiteY5-26" fmla="*/ 596900 h 1447800"/>
                <a:gd name="connsiteX6-27" fmla="*/ 13595 w 4305300"/>
                <a:gd name="connsiteY6-28" fmla="*/ 1225640 h 1447800"/>
                <a:gd name="connsiteX0-29" fmla="*/ 0 w 4291705"/>
                <a:gd name="connsiteY0-30" fmla="*/ 1225640 h 1447800"/>
                <a:gd name="connsiteX1-31" fmla="*/ 1916805 w 4291705"/>
                <a:gd name="connsiteY1-32" fmla="*/ 1447800 h 1447800"/>
                <a:gd name="connsiteX2-33" fmla="*/ 3288405 w 4291705"/>
                <a:gd name="connsiteY2-34" fmla="*/ 1244600 h 1447800"/>
                <a:gd name="connsiteX3-35" fmla="*/ 4291705 w 4291705"/>
                <a:gd name="connsiteY3-36" fmla="*/ 0 h 1447800"/>
                <a:gd name="connsiteX4-37" fmla="*/ 1815205 w 4291705"/>
                <a:gd name="connsiteY4-38" fmla="*/ 533400 h 1447800"/>
                <a:gd name="connsiteX5-39" fmla="*/ 12163 w 4291705"/>
                <a:gd name="connsiteY5-40" fmla="*/ 596900 h 1447800"/>
                <a:gd name="connsiteX6-41" fmla="*/ 0 w 4291705"/>
                <a:gd name="connsiteY6-42" fmla="*/ 1225640 h 1447800"/>
                <a:gd name="connsiteX0-43" fmla="*/ 0 w 4291705"/>
                <a:gd name="connsiteY0-44" fmla="*/ 1225640 h 1447800"/>
                <a:gd name="connsiteX1-45" fmla="*/ 1916805 w 4291705"/>
                <a:gd name="connsiteY1-46" fmla="*/ 1447800 h 1447800"/>
                <a:gd name="connsiteX2-47" fmla="*/ 3288405 w 4291705"/>
                <a:gd name="connsiteY2-48" fmla="*/ 1244600 h 1447800"/>
                <a:gd name="connsiteX3-49" fmla="*/ 4291705 w 4291705"/>
                <a:gd name="connsiteY3-50" fmla="*/ 0 h 1447800"/>
                <a:gd name="connsiteX4-51" fmla="*/ 1815205 w 4291705"/>
                <a:gd name="connsiteY4-52" fmla="*/ 533400 h 1447800"/>
                <a:gd name="connsiteX5-53" fmla="*/ 3590 w 4291705"/>
                <a:gd name="connsiteY5-54" fmla="*/ 605473 h 1447800"/>
                <a:gd name="connsiteX6-55" fmla="*/ 0 w 4291705"/>
                <a:gd name="connsiteY6-56" fmla="*/ 1225640 h 1447800"/>
                <a:gd name="connsiteX0-57" fmla="*/ 0 w 4291705"/>
                <a:gd name="connsiteY0-58" fmla="*/ 1225640 h 1447800"/>
                <a:gd name="connsiteX1-59" fmla="*/ 1916805 w 4291705"/>
                <a:gd name="connsiteY1-60" fmla="*/ 1447800 h 1447800"/>
                <a:gd name="connsiteX2-61" fmla="*/ 3288405 w 4291705"/>
                <a:gd name="connsiteY2-62" fmla="*/ 1244600 h 1447800"/>
                <a:gd name="connsiteX3-63" fmla="*/ 4291705 w 4291705"/>
                <a:gd name="connsiteY3-64" fmla="*/ 0 h 1447800"/>
                <a:gd name="connsiteX4-65" fmla="*/ 1815205 w 4291705"/>
                <a:gd name="connsiteY4-66" fmla="*/ 533400 h 1447800"/>
                <a:gd name="connsiteX5-67" fmla="*/ 724 w 4291705"/>
                <a:gd name="connsiteY5-68" fmla="*/ 605473 h 1447800"/>
                <a:gd name="connsiteX6-69" fmla="*/ 0 w 4291705"/>
                <a:gd name="connsiteY6-70" fmla="*/ 1225640 h 14478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4291705" h="1447800">
                  <a:moveTo>
                    <a:pt x="0" y="1225640"/>
                  </a:moveTo>
                  <a:lnTo>
                    <a:pt x="1916805" y="1447800"/>
                  </a:lnTo>
                  <a:lnTo>
                    <a:pt x="3288405" y="1244600"/>
                  </a:lnTo>
                  <a:lnTo>
                    <a:pt x="4291705" y="0"/>
                  </a:lnTo>
                  <a:lnTo>
                    <a:pt x="1815205" y="533400"/>
                  </a:lnTo>
                  <a:lnTo>
                    <a:pt x="724" y="605473"/>
                  </a:lnTo>
                  <a:cubicBezTo>
                    <a:pt x="-473" y="812195"/>
                    <a:pt x="1197" y="1018918"/>
                    <a:pt x="0" y="1225640"/>
                  </a:cubicBezTo>
                  <a:close/>
                </a:path>
              </a:pathLst>
            </a:custGeom>
            <a:solidFill>
              <a:srgbClr val="0384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-792" y="5422899"/>
              <a:ext cx="2729064" cy="1443671"/>
            </a:xfrm>
            <a:custGeom>
              <a:avLst/>
              <a:gdLst>
                <a:gd name="connsiteX0" fmla="*/ 1054100 w 2730500"/>
                <a:gd name="connsiteY0" fmla="*/ 1447800 h 1460500"/>
                <a:gd name="connsiteX1" fmla="*/ 2730500 w 2730500"/>
                <a:gd name="connsiteY1" fmla="*/ 393700 h 1460500"/>
                <a:gd name="connsiteX2" fmla="*/ 0 w 2730500"/>
                <a:gd name="connsiteY2" fmla="*/ 0 h 1460500"/>
                <a:gd name="connsiteX3" fmla="*/ 12700 w 2730500"/>
                <a:gd name="connsiteY3" fmla="*/ 1460500 h 1460500"/>
                <a:gd name="connsiteX4" fmla="*/ 1054100 w 2730500"/>
                <a:gd name="connsiteY4" fmla="*/ 1447800 h 1460500"/>
                <a:gd name="connsiteX0-1" fmla="*/ 1054100 w 2730500"/>
                <a:gd name="connsiteY0-2" fmla="*/ 1447800 h 1460500"/>
                <a:gd name="connsiteX1-3" fmla="*/ 2730500 w 2730500"/>
                <a:gd name="connsiteY1-4" fmla="*/ 393700 h 1460500"/>
                <a:gd name="connsiteX2-5" fmla="*/ 0 w 2730500"/>
                <a:gd name="connsiteY2-6" fmla="*/ 0 h 1460500"/>
                <a:gd name="connsiteX3-7" fmla="*/ 738 w 2730500"/>
                <a:gd name="connsiteY3-8" fmla="*/ 1460500 h 1460500"/>
                <a:gd name="connsiteX4-9" fmla="*/ 1054100 w 2730500"/>
                <a:gd name="connsiteY4-10" fmla="*/ 1447800 h 1460500"/>
                <a:gd name="connsiteX0-11" fmla="*/ 1060539 w 2736939"/>
                <a:gd name="connsiteY0-12" fmla="*/ 1447800 h 1447800"/>
                <a:gd name="connsiteX1-13" fmla="*/ 2736939 w 2736939"/>
                <a:gd name="connsiteY1-14" fmla="*/ 393700 h 1447800"/>
                <a:gd name="connsiteX2-15" fmla="*/ 6439 w 2736939"/>
                <a:gd name="connsiteY2-16" fmla="*/ 0 h 1447800"/>
                <a:gd name="connsiteX3-17" fmla="*/ 0 w 2736939"/>
                <a:gd name="connsiteY3-18" fmla="*/ 1434307 h 1447800"/>
                <a:gd name="connsiteX4-19" fmla="*/ 1060539 w 2736939"/>
                <a:gd name="connsiteY4-20" fmla="*/ 1447800 h 1447800"/>
                <a:gd name="connsiteX0-21" fmla="*/ 1054288 w 2730688"/>
                <a:gd name="connsiteY0-22" fmla="*/ 1447800 h 1458120"/>
                <a:gd name="connsiteX1-23" fmla="*/ 2730688 w 2730688"/>
                <a:gd name="connsiteY1-24" fmla="*/ 393700 h 1458120"/>
                <a:gd name="connsiteX2-25" fmla="*/ 188 w 2730688"/>
                <a:gd name="connsiteY2-26" fmla="*/ 0 h 1458120"/>
                <a:gd name="connsiteX3-27" fmla="*/ 12889 w 2730688"/>
                <a:gd name="connsiteY3-28" fmla="*/ 1458120 h 1458120"/>
                <a:gd name="connsiteX4-29" fmla="*/ 1054288 w 2730688"/>
                <a:gd name="connsiteY4-30" fmla="*/ 1447800 h 1458120"/>
                <a:gd name="connsiteX0-31" fmla="*/ 1054288 w 2730688"/>
                <a:gd name="connsiteY0-32" fmla="*/ 1459706 h 1459706"/>
                <a:gd name="connsiteX1-33" fmla="*/ 2730688 w 2730688"/>
                <a:gd name="connsiteY1-34" fmla="*/ 393700 h 1459706"/>
                <a:gd name="connsiteX2-35" fmla="*/ 188 w 2730688"/>
                <a:gd name="connsiteY2-36" fmla="*/ 0 h 1459706"/>
                <a:gd name="connsiteX3-37" fmla="*/ 12889 w 2730688"/>
                <a:gd name="connsiteY3-38" fmla="*/ 1458120 h 1459706"/>
                <a:gd name="connsiteX4-39" fmla="*/ 1054288 w 2730688"/>
                <a:gd name="connsiteY4-40" fmla="*/ 1459706 h 1459706"/>
                <a:gd name="connsiteX0-41" fmla="*/ 1054814 w 2731214"/>
                <a:gd name="connsiteY0-42" fmla="*/ 1459706 h 1459706"/>
                <a:gd name="connsiteX1-43" fmla="*/ 2731214 w 2731214"/>
                <a:gd name="connsiteY1-44" fmla="*/ 393700 h 1459706"/>
                <a:gd name="connsiteX2-45" fmla="*/ 714 w 2731214"/>
                <a:gd name="connsiteY2-46" fmla="*/ 0 h 1459706"/>
                <a:gd name="connsiteX3-47" fmla="*/ 2 w 2731214"/>
                <a:gd name="connsiteY3-48" fmla="*/ 1453661 h 1459706"/>
                <a:gd name="connsiteX4-49" fmla="*/ 1054814 w 2731214"/>
                <a:gd name="connsiteY4-50" fmla="*/ 1459706 h 1459706"/>
                <a:gd name="connsiteX0-51" fmla="*/ 1058939 w 2735339"/>
                <a:gd name="connsiteY0-52" fmla="*/ 1459706 h 1459706"/>
                <a:gd name="connsiteX1-53" fmla="*/ 2735339 w 2735339"/>
                <a:gd name="connsiteY1-54" fmla="*/ 393700 h 1459706"/>
                <a:gd name="connsiteX2-55" fmla="*/ 367 w 2735339"/>
                <a:gd name="connsiteY2-56" fmla="*/ 0 h 1459706"/>
                <a:gd name="connsiteX3-57" fmla="*/ 4127 w 2735339"/>
                <a:gd name="connsiteY3-58" fmla="*/ 1453661 h 1459706"/>
                <a:gd name="connsiteX4-59" fmla="*/ 1058939 w 2735339"/>
                <a:gd name="connsiteY4-60" fmla="*/ 1459706 h 1459706"/>
                <a:gd name="connsiteX0-61" fmla="*/ 1058821 w 2735221"/>
                <a:gd name="connsiteY0-62" fmla="*/ 1459706 h 1459706"/>
                <a:gd name="connsiteX1-63" fmla="*/ 2735221 w 2735221"/>
                <a:gd name="connsiteY1-64" fmla="*/ 393700 h 1459706"/>
                <a:gd name="connsiteX2-65" fmla="*/ 249 w 2735221"/>
                <a:gd name="connsiteY2-66" fmla="*/ 0 h 1459706"/>
                <a:gd name="connsiteX3-67" fmla="*/ 8480 w 2735221"/>
                <a:gd name="connsiteY3-68" fmla="*/ 1444745 h 1459706"/>
                <a:gd name="connsiteX4-69" fmla="*/ 1058821 w 2735221"/>
                <a:gd name="connsiteY4-70" fmla="*/ 1459706 h 1459706"/>
                <a:gd name="connsiteX0-71" fmla="*/ 1059215 w 2735615"/>
                <a:gd name="connsiteY0-72" fmla="*/ 1459706 h 1459706"/>
                <a:gd name="connsiteX1-73" fmla="*/ 2735615 w 2735615"/>
                <a:gd name="connsiteY1-74" fmla="*/ 393700 h 1459706"/>
                <a:gd name="connsiteX2-75" fmla="*/ 643 w 2735615"/>
                <a:gd name="connsiteY2-76" fmla="*/ 0 h 1459706"/>
                <a:gd name="connsiteX3-77" fmla="*/ 439 w 2735615"/>
                <a:gd name="connsiteY3-78" fmla="*/ 1441942 h 1459706"/>
                <a:gd name="connsiteX4-79" fmla="*/ 1059215 w 2735615"/>
                <a:gd name="connsiteY4-80" fmla="*/ 1459706 h 1459706"/>
                <a:gd name="connsiteX0-81" fmla="*/ 1059216 w 2735615"/>
                <a:gd name="connsiteY0-82" fmla="*/ 1448493 h 1448493"/>
                <a:gd name="connsiteX1-83" fmla="*/ 2735615 w 2735615"/>
                <a:gd name="connsiteY1-84" fmla="*/ 393700 h 1448493"/>
                <a:gd name="connsiteX2-85" fmla="*/ 643 w 2735615"/>
                <a:gd name="connsiteY2-86" fmla="*/ 0 h 1448493"/>
                <a:gd name="connsiteX3-87" fmla="*/ 439 w 2735615"/>
                <a:gd name="connsiteY3-88" fmla="*/ 1441942 h 1448493"/>
                <a:gd name="connsiteX4-89" fmla="*/ 1059216 w 2735615"/>
                <a:gd name="connsiteY4-90" fmla="*/ 1448493 h 1448493"/>
                <a:gd name="connsiteX0-91" fmla="*/ 1064840 w 2735615"/>
                <a:gd name="connsiteY0-92" fmla="*/ 1442886 h 1442886"/>
                <a:gd name="connsiteX1-93" fmla="*/ 2735615 w 2735615"/>
                <a:gd name="connsiteY1-94" fmla="*/ 393700 h 1442886"/>
                <a:gd name="connsiteX2-95" fmla="*/ 643 w 2735615"/>
                <a:gd name="connsiteY2-96" fmla="*/ 0 h 1442886"/>
                <a:gd name="connsiteX3-97" fmla="*/ 439 w 2735615"/>
                <a:gd name="connsiteY3-98" fmla="*/ 1441942 h 1442886"/>
                <a:gd name="connsiteX4-99" fmla="*/ 1064840 w 2735615"/>
                <a:gd name="connsiteY4-100" fmla="*/ 1442886 h 14428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35615" h="1442886">
                  <a:moveTo>
                    <a:pt x="1064840" y="1442886"/>
                  </a:moveTo>
                  <a:lnTo>
                    <a:pt x="2735615" y="393700"/>
                  </a:lnTo>
                  <a:lnTo>
                    <a:pt x="643" y="0"/>
                  </a:lnTo>
                  <a:cubicBezTo>
                    <a:pt x="-1503" y="478102"/>
                    <a:pt x="2585" y="963840"/>
                    <a:pt x="439" y="1441942"/>
                  </a:cubicBezTo>
                  <a:lnTo>
                    <a:pt x="1064840" y="1442886"/>
                  </a:lnTo>
                  <a:close/>
                </a:path>
              </a:pathLst>
            </a:custGeom>
            <a:solidFill>
              <a:srgbClr val="000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0" y="4756329"/>
              <a:ext cx="3302000" cy="863600"/>
            </a:xfrm>
            <a:custGeom>
              <a:avLst/>
              <a:gdLst>
                <a:gd name="connsiteX0" fmla="*/ 12700 w 3340100"/>
                <a:gd name="connsiteY0" fmla="*/ 749300 h 863600"/>
                <a:gd name="connsiteX1" fmla="*/ 1460500 w 3340100"/>
                <a:gd name="connsiteY1" fmla="*/ 863600 h 863600"/>
                <a:gd name="connsiteX2" fmla="*/ 2832100 w 3340100"/>
                <a:gd name="connsiteY2" fmla="*/ 711200 h 863600"/>
                <a:gd name="connsiteX3" fmla="*/ 3340100 w 3340100"/>
                <a:gd name="connsiteY3" fmla="*/ 63500 h 863600"/>
                <a:gd name="connsiteX4" fmla="*/ 584200 w 3340100"/>
                <a:gd name="connsiteY4" fmla="*/ 76200 h 863600"/>
                <a:gd name="connsiteX5" fmla="*/ 0 w 3340100"/>
                <a:gd name="connsiteY5" fmla="*/ 0 h 863600"/>
                <a:gd name="connsiteX6" fmla="*/ 12700 w 3340100"/>
                <a:gd name="connsiteY6" fmla="*/ 749300 h 863600"/>
                <a:gd name="connsiteX0-1" fmla="*/ 25579 w 3340100"/>
                <a:gd name="connsiteY0-2" fmla="*/ 755739 h 863600"/>
                <a:gd name="connsiteX1-3" fmla="*/ 1460500 w 3340100"/>
                <a:gd name="connsiteY1-4" fmla="*/ 863600 h 863600"/>
                <a:gd name="connsiteX2-5" fmla="*/ 2832100 w 3340100"/>
                <a:gd name="connsiteY2-6" fmla="*/ 711200 h 863600"/>
                <a:gd name="connsiteX3-7" fmla="*/ 3340100 w 3340100"/>
                <a:gd name="connsiteY3-8" fmla="*/ 63500 h 863600"/>
                <a:gd name="connsiteX4-9" fmla="*/ 584200 w 3340100"/>
                <a:gd name="connsiteY4-10" fmla="*/ 76200 h 863600"/>
                <a:gd name="connsiteX5-11" fmla="*/ 0 w 3340100"/>
                <a:gd name="connsiteY5-12" fmla="*/ 0 h 863600"/>
                <a:gd name="connsiteX6-13" fmla="*/ 25579 w 3340100"/>
                <a:gd name="connsiteY6-14" fmla="*/ 755739 h 863600"/>
                <a:gd name="connsiteX0-15" fmla="*/ 0 w 3314521"/>
                <a:gd name="connsiteY0-16" fmla="*/ 755739 h 863600"/>
                <a:gd name="connsiteX1-17" fmla="*/ 1434921 w 3314521"/>
                <a:gd name="connsiteY1-18" fmla="*/ 863600 h 863600"/>
                <a:gd name="connsiteX2-19" fmla="*/ 2806521 w 3314521"/>
                <a:gd name="connsiteY2-20" fmla="*/ 711200 h 863600"/>
                <a:gd name="connsiteX3-21" fmla="*/ 3314521 w 3314521"/>
                <a:gd name="connsiteY3-22" fmla="*/ 63500 h 863600"/>
                <a:gd name="connsiteX4-23" fmla="*/ 558621 w 3314521"/>
                <a:gd name="connsiteY4-24" fmla="*/ 76200 h 863600"/>
                <a:gd name="connsiteX5-25" fmla="*/ 179 w 3314521"/>
                <a:gd name="connsiteY5-26" fmla="*/ 0 h 863600"/>
                <a:gd name="connsiteX6-27" fmla="*/ 0 w 3314521"/>
                <a:gd name="connsiteY6-28" fmla="*/ 755739 h 863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3314521" h="863600">
                  <a:moveTo>
                    <a:pt x="0" y="755739"/>
                  </a:moveTo>
                  <a:lnTo>
                    <a:pt x="1434921" y="863600"/>
                  </a:lnTo>
                  <a:lnTo>
                    <a:pt x="2806521" y="711200"/>
                  </a:lnTo>
                  <a:lnTo>
                    <a:pt x="3314521" y="63500"/>
                  </a:lnTo>
                  <a:lnTo>
                    <a:pt x="558621" y="76200"/>
                  </a:lnTo>
                  <a:lnTo>
                    <a:pt x="179" y="0"/>
                  </a:lnTo>
                  <a:cubicBezTo>
                    <a:pt x="119" y="251913"/>
                    <a:pt x="60" y="503826"/>
                    <a:pt x="0" y="755739"/>
                  </a:cubicBezTo>
                  <a:close/>
                </a:path>
              </a:pathLst>
            </a:custGeom>
            <a:solidFill>
              <a:srgbClr val="094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8329" y="1757864"/>
            <a:ext cx="7545471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dirty="0" smtClean="0">
                <a:sym typeface="+mn-ea"/>
              </a:rPr>
              <a:t>Click to edit Master title style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808329" y="4637589"/>
            <a:ext cx="754547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 smtClean="0">
                <a:sym typeface="+mn-ea"/>
              </a:rPr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/>
          <p:nvPr userDrawn="1"/>
        </p:nvGrpSpPr>
        <p:grpSpPr>
          <a:xfrm>
            <a:off x="0" y="0"/>
            <a:ext cx="12192000" cy="114300"/>
            <a:chOff x="-1" y="-2"/>
            <a:chExt cx="12192001" cy="177802"/>
          </a:xfrm>
        </p:grpSpPr>
        <p:sp>
          <p:nvSpPr>
            <p:cNvPr id="8" name="矩形 7"/>
            <p:cNvSpPr/>
            <p:nvPr/>
          </p:nvSpPr>
          <p:spPr>
            <a:xfrm>
              <a:off x="-1" y="-2"/>
              <a:ext cx="12192001" cy="177802"/>
            </a:xfrm>
            <a:prstGeom prst="rect">
              <a:avLst/>
            </a:prstGeom>
            <a:solidFill>
              <a:srgbClr val="BA63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流程图: 手动输入 8"/>
            <p:cNvSpPr/>
            <p:nvPr/>
          </p:nvSpPr>
          <p:spPr>
            <a:xfrm rot="16200000" flipV="1">
              <a:off x="406400" y="-406402"/>
              <a:ext cx="177799" cy="990601"/>
            </a:xfrm>
            <a:prstGeom prst="flowChartManualInput">
              <a:avLst/>
            </a:prstGeom>
            <a:solidFill>
              <a:srgbClr val="0384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dirty="0" smtClean="0">
                <a:sym typeface="+mn-ea"/>
              </a:rPr>
              <a:t>Click to edit Master title style</a:t>
            </a:r>
            <a:endParaRPr lang="zh-CN" altLang="en-US" strike="noStrike" noProof="1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-4762" y="6621463"/>
            <a:ext cx="5275263" cy="244475"/>
          </a:xfrm>
          <a:custGeom>
            <a:avLst/>
            <a:gdLst>
              <a:gd name="connsiteX0" fmla="*/ 0 w 5295900"/>
              <a:gd name="connsiteY0" fmla="*/ 0 h 254000"/>
              <a:gd name="connsiteX1" fmla="*/ 5295900 w 5295900"/>
              <a:gd name="connsiteY1" fmla="*/ 127000 h 254000"/>
              <a:gd name="connsiteX2" fmla="*/ 4864100 w 5295900"/>
              <a:gd name="connsiteY2" fmla="*/ 241300 h 254000"/>
              <a:gd name="connsiteX3" fmla="*/ 38100 w 5295900"/>
              <a:gd name="connsiteY3" fmla="*/ 254000 h 254000"/>
              <a:gd name="connsiteX4" fmla="*/ 0 w 5295900"/>
              <a:gd name="connsiteY4" fmla="*/ 0 h 254000"/>
              <a:gd name="connsiteX0-1" fmla="*/ 0 w 5276850"/>
              <a:gd name="connsiteY0-2" fmla="*/ 0 h 258762"/>
              <a:gd name="connsiteX1-3" fmla="*/ 5276850 w 5276850"/>
              <a:gd name="connsiteY1-4" fmla="*/ 131762 h 258762"/>
              <a:gd name="connsiteX2-5" fmla="*/ 4845050 w 5276850"/>
              <a:gd name="connsiteY2-6" fmla="*/ 246062 h 258762"/>
              <a:gd name="connsiteX3-7" fmla="*/ 19050 w 5276850"/>
              <a:gd name="connsiteY3-8" fmla="*/ 258762 h 258762"/>
              <a:gd name="connsiteX4-9" fmla="*/ 0 w 5276850"/>
              <a:gd name="connsiteY4-10" fmla="*/ 0 h 258762"/>
              <a:gd name="connsiteX0-11" fmla="*/ 0 w 5269706"/>
              <a:gd name="connsiteY0-12" fmla="*/ 0 h 261144"/>
              <a:gd name="connsiteX1-13" fmla="*/ 5269706 w 5269706"/>
              <a:gd name="connsiteY1-14" fmla="*/ 134144 h 261144"/>
              <a:gd name="connsiteX2-15" fmla="*/ 4837906 w 5269706"/>
              <a:gd name="connsiteY2-16" fmla="*/ 248444 h 261144"/>
              <a:gd name="connsiteX3-17" fmla="*/ 11906 w 5269706"/>
              <a:gd name="connsiteY3-18" fmla="*/ 261144 h 261144"/>
              <a:gd name="connsiteX4-19" fmla="*/ 0 w 5269706"/>
              <a:gd name="connsiteY4-20" fmla="*/ 0 h 261144"/>
              <a:gd name="connsiteX0-21" fmla="*/ 0 w 5269706"/>
              <a:gd name="connsiteY0-22" fmla="*/ 0 h 261144"/>
              <a:gd name="connsiteX1-23" fmla="*/ 5269706 w 5269706"/>
              <a:gd name="connsiteY1-24" fmla="*/ 134144 h 261144"/>
              <a:gd name="connsiteX2-25" fmla="*/ 4842669 w 5269706"/>
              <a:gd name="connsiteY2-26" fmla="*/ 236538 h 261144"/>
              <a:gd name="connsiteX3-27" fmla="*/ 11906 w 5269706"/>
              <a:gd name="connsiteY3-28" fmla="*/ 261144 h 261144"/>
              <a:gd name="connsiteX4-29" fmla="*/ 0 w 5269706"/>
              <a:gd name="connsiteY4-30" fmla="*/ 0 h 261144"/>
              <a:gd name="connsiteX0-31" fmla="*/ 4923 w 5274629"/>
              <a:gd name="connsiteY0-32" fmla="*/ 0 h 244315"/>
              <a:gd name="connsiteX1-33" fmla="*/ 5274629 w 5274629"/>
              <a:gd name="connsiteY1-34" fmla="*/ 134144 h 244315"/>
              <a:gd name="connsiteX2-35" fmla="*/ 4847592 w 5274629"/>
              <a:gd name="connsiteY2-36" fmla="*/ 236538 h 244315"/>
              <a:gd name="connsiteX3-37" fmla="*/ 0 w 5274629"/>
              <a:gd name="connsiteY3-38" fmla="*/ 244315 h 244315"/>
              <a:gd name="connsiteX4-39" fmla="*/ 4923 w 5274629"/>
              <a:gd name="connsiteY4-40" fmla="*/ 0 h 2443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274629" h="244315">
                <a:moveTo>
                  <a:pt x="4923" y="0"/>
                </a:moveTo>
                <a:lnTo>
                  <a:pt x="5274629" y="134144"/>
                </a:lnTo>
                <a:lnTo>
                  <a:pt x="4847592" y="236538"/>
                </a:lnTo>
                <a:lnTo>
                  <a:pt x="0" y="244315"/>
                </a:lnTo>
                <a:lnTo>
                  <a:pt x="4923" y="0"/>
                </a:lnTo>
                <a:close/>
              </a:path>
            </a:pathLst>
          </a:custGeom>
          <a:solidFill>
            <a:srgbClr val="CBA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051" name="组合 7"/>
          <p:cNvGrpSpPr/>
          <p:nvPr userDrawn="1"/>
        </p:nvGrpSpPr>
        <p:grpSpPr>
          <a:xfrm>
            <a:off x="0" y="0"/>
            <a:ext cx="5100638" cy="6865938"/>
            <a:chOff x="-792" y="3492500"/>
            <a:chExt cx="4344192" cy="3374070"/>
          </a:xfrm>
        </p:grpSpPr>
        <p:sp>
          <p:nvSpPr>
            <p:cNvPr id="9" name="任意多边形 8"/>
            <p:cNvSpPr/>
            <p:nvPr/>
          </p:nvSpPr>
          <p:spPr>
            <a:xfrm>
              <a:off x="0" y="3492500"/>
              <a:ext cx="4343400" cy="762179"/>
            </a:xfrm>
            <a:custGeom>
              <a:avLst/>
              <a:gdLst>
                <a:gd name="connsiteX0" fmla="*/ 0 w 4368800"/>
                <a:gd name="connsiteY0" fmla="*/ 749300 h 749300"/>
                <a:gd name="connsiteX1" fmla="*/ 3441700 w 4368800"/>
                <a:gd name="connsiteY1" fmla="*/ 635000 h 749300"/>
                <a:gd name="connsiteX2" fmla="*/ 4279900 w 4368800"/>
                <a:gd name="connsiteY2" fmla="*/ 88900 h 749300"/>
                <a:gd name="connsiteX3" fmla="*/ 4368800 w 4368800"/>
                <a:gd name="connsiteY3" fmla="*/ 0 h 749300"/>
                <a:gd name="connsiteX4" fmla="*/ 12700 w 4368800"/>
                <a:gd name="connsiteY4" fmla="*/ 317500 h 749300"/>
                <a:gd name="connsiteX5" fmla="*/ 0 w 4368800"/>
                <a:gd name="connsiteY5" fmla="*/ 749300 h 749300"/>
                <a:gd name="connsiteX0-1" fmla="*/ 179 w 4356100"/>
                <a:gd name="connsiteY0-2" fmla="*/ 762179 h 762179"/>
                <a:gd name="connsiteX1-3" fmla="*/ 3429000 w 4356100"/>
                <a:gd name="connsiteY1-4" fmla="*/ 635000 h 762179"/>
                <a:gd name="connsiteX2-5" fmla="*/ 4267200 w 4356100"/>
                <a:gd name="connsiteY2-6" fmla="*/ 88900 h 762179"/>
                <a:gd name="connsiteX3-7" fmla="*/ 4356100 w 4356100"/>
                <a:gd name="connsiteY3-8" fmla="*/ 0 h 762179"/>
                <a:gd name="connsiteX4-9" fmla="*/ 0 w 4356100"/>
                <a:gd name="connsiteY4-10" fmla="*/ 317500 h 762179"/>
                <a:gd name="connsiteX5-11" fmla="*/ 179 w 4356100"/>
                <a:gd name="connsiteY5-12" fmla="*/ 762179 h 762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4356100" h="762179">
                  <a:moveTo>
                    <a:pt x="179" y="762179"/>
                  </a:moveTo>
                  <a:lnTo>
                    <a:pt x="3429000" y="635000"/>
                  </a:lnTo>
                  <a:lnTo>
                    <a:pt x="4267200" y="88900"/>
                  </a:lnTo>
                  <a:lnTo>
                    <a:pt x="4356100" y="0"/>
                  </a:lnTo>
                  <a:lnTo>
                    <a:pt x="0" y="317500"/>
                  </a:lnTo>
                  <a:cubicBezTo>
                    <a:pt x="60" y="465726"/>
                    <a:pt x="119" y="613953"/>
                    <a:pt x="179" y="762179"/>
                  </a:cubicBezTo>
                  <a:close/>
                </a:path>
              </a:pathLst>
            </a:custGeom>
            <a:solidFill>
              <a:srgbClr val="C31C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3594100"/>
              <a:ext cx="4279901" cy="1447800"/>
            </a:xfrm>
            <a:custGeom>
              <a:avLst/>
              <a:gdLst>
                <a:gd name="connsiteX0" fmla="*/ 0 w 4356100"/>
                <a:gd name="connsiteY0" fmla="*/ 1219200 h 1447800"/>
                <a:gd name="connsiteX1" fmla="*/ 1981200 w 4356100"/>
                <a:gd name="connsiteY1" fmla="*/ 1447800 h 1447800"/>
                <a:gd name="connsiteX2" fmla="*/ 3352800 w 4356100"/>
                <a:gd name="connsiteY2" fmla="*/ 1244600 h 1447800"/>
                <a:gd name="connsiteX3" fmla="*/ 4356100 w 4356100"/>
                <a:gd name="connsiteY3" fmla="*/ 0 h 1447800"/>
                <a:gd name="connsiteX4" fmla="*/ 1879600 w 4356100"/>
                <a:gd name="connsiteY4" fmla="*/ 533400 h 1447800"/>
                <a:gd name="connsiteX5" fmla="*/ 50800 w 4356100"/>
                <a:gd name="connsiteY5" fmla="*/ 596900 h 1447800"/>
                <a:gd name="connsiteX6" fmla="*/ 0 w 4356100"/>
                <a:gd name="connsiteY6" fmla="*/ 1219200 h 1447800"/>
                <a:gd name="connsiteX0-1" fmla="*/ 0 w 4317463"/>
                <a:gd name="connsiteY0-2" fmla="*/ 1219200 h 1447800"/>
                <a:gd name="connsiteX1-3" fmla="*/ 1942563 w 4317463"/>
                <a:gd name="connsiteY1-4" fmla="*/ 1447800 h 1447800"/>
                <a:gd name="connsiteX2-5" fmla="*/ 3314163 w 4317463"/>
                <a:gd name="connsiteY2-6" fmla="*/ 1244600 h 1447800"/>
                <a:gd name="connsiteX3-7" fmla="*/ 4317463 w 4317463"/>
                <a:gd name="connsiteY3-8" fmla="*/ 0 h 1447800"/>
                <a:gd name="connsiteX4-9" fmla="*/ 1840963 w 4317463"/>
                <a:gd name="connsiteY4-10" fmla="*/ 533400 h 1447800"/>
                <a:gd name="connsiteX5-11" fmla="*/ 12163 w 4317463"/>
                <a:gd name="connsiteY5-12" fmla="*/ 596900 h 1447800"/>
                <a:gd name="connsiteX6-13" fmla="*/ 0 w 4317463"/>
                <a:gd name="connsiteY6-14" fmla="*/ 1219200 h 1447800"/>
                <a:gd name="connsiteX0-15" fmla="*/ 13595 w 4305300"/>
                <a:gd name="connsiteY0-16" fmla="*/ 1225640 h 1447800"/>
                <a:gd name="connsiteX1-17" fmla="*/ 1930400 w 4305300"/>
                <a:gd name="connsiteY1-18" fmla="*/ 1447800 h 1447800"/>
                <a:gd name="connsiteX2-19" fmla="*/ 3302000 w 4305300"/>
                <a:gd name="connsiteY2-20" fmla="*/ 1244600 h 1447800"/>
                <a:gd name="connsiteX3-21" fmla="*/ 4305300 w 4305300"/>
                <a:gd name="connsiteY3-22" fmla="*/ 0 h 1447800"/>
                <a:gd name="connsiteX4-23" fmla="*/ 1828800 w 4305300"/>
                <a:gd name="connsiteY4-24" fmla="*/ 533400 h 1447800"/>
                <a:gd name="connsiteX5-25" fmla="*/ 0 w 4305300"/>
                <a:gd name="connsiteY5-26" fmla="*/ 596900 h 1447800"/>
                <a:gd name="connsiteX6-27" fmla="*/ 13595 w 4305300"/>
                <a:gd name="connsiteY6-28" fmla="*/ 1225640 h 1447800"/>
                <a:gd name="connsiteX0-29" fmla="*/ 0 w 4291705"/>
                <a:gd name="connsiteY0-30" fmla="*/ 1225640 h 1447800"/>
                <a:gd name="connsiteX1-31" fmla="*/ 1916805 w 4291705"/>
                <a:gd name="connsiteY1-32" fmla="*/ 1447800 h 1447800"/>
                <a:gd name="connsiteX2-33" fmla="*/ 3288405 w 4291705"/>
                <a:gd name="connsiteY2-34" fmla="*/ 1244600 h 1447800"/>
                <a:gd name="connsiteX3-35" fmla="*/ 4291705 w 4291705"/>
                <a:gd name="connsiteY3-36" fmla="*/ 0 h 1447800"/>
                <a:gd name="connsiteX4-37" fmla="*/ 1815205 w 4291705"/>
                <a:gd name="connsiteY4-38" fmla="*/ 533400 h 1447800"/>
                <a:gd name="connsiteX5-39" fmla="*/ 12163 w 4291705"/>
                <a:gd name="connsiteY5-40" fmla="*/ 596900 h 1447800"/>
                <a:gd name="connsiteX6-41" fmla="*/ 0 w 4291705"/>
                <a:gd name="connsiteY6-42" fmla="*/ 1225640 h 1447800"/>
                <a:gd name="connsiteX0-43" fmla="*/ 0 w 4291705"/>
                <a:gd name="connsiteY0-44" fmla="*/ 1225640 h 1447800"/>
                <a:gd name="connsiteX1-45" fmla="*/ 1916805 w 4291705"/>
                <a:gd name="connsiteY1-46" fmla="*/ 1447800 h 1447800"/>
                <a:gd name="connsiteX2-47" fmla="*/ 3288405 w 4291705"/>
                <a:gd name="connsiteY2-48" fmla="*/ 1244600 h 1447800"/>
                <a:gd name="connsiteX3-49" fmla="*/ 4291705 w 4291705"/>
                <a:gd name="connsiteY3-50" fmla="*/ 0 h 1447800"/>
                <a:gd name="connsiteX4-51" fmla="*/ 1815205 w 4291705"/>
                <a:gd name="connsiteY4-52" fmla="*/ 533400 h 1447800"/>
                <a:gd name="connsiteX5-53" fmla="*/ 3590 w 4291705"/>
                <a:gd name="connsiteY5-54" fmla="*/ 605473 h 1447800"/>
                <a:gd name="connsiteX6-55" fmla="*/ 0 w 4291705"/>
                <a:gd name="connsiteY6-56" fmla="*/ 1225640 h 1447800"/>
                <a:gd name="connsiteX0-57" fmla="*/ 0 w 4291705"/>
                <a:gd name="connsiteY0-58" fmla="*/ 1225640 h 1447800"/>
                <a:gd name="connsiteX1-59" fmla="*/ 1916805 w 4291705"/>
                <a:gd name="connsiteY1-60" fmla="*/ 1447800 h 1447800"/>
                <a:gd name="connsiteX2-61" fmla="*/ 3288405 w 4291705"/>
                <a:gd name="connsiteY2-62" fmla="*/ 1244600 h 1447800"/>
                <a:gd name="connsiteX3-63" fmla="*/ 4291705 w 4291705"/>
                <a:gd name="connsiteY3-64" fmla="*/ 0 h 1447800"/>
                <a:gd name="connsiteX4-65" fmla="*/ 1815205 w 4291705"/>
                <a:gd name="connsiteY4-66" fmla="*/ 533400 h 1447800"/>
                <a:gd name="connsiteX5-67" fmla="*/ 724 w 4291705"/>
                <a:gd name="connsiteY5-68" fmla="*/ 605473 h 1447800"/>
                <a:gd name="connsiteX6-69" fmla="*/ 0 w 4291705"/>
                <a:gd name="connsiteY6-70" fmla="*/ 1225640 h 14478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4291705" h="1447800">
                  <a:moveTo>
                    <a:pt x="0" y="1225640"/>
                  </a:moveTo>
                  <a:lnTo>
                    <a:pt x="1916805" y="1447800"/>
                  </a:lnTo>
                  <a:lnTo>
                    <a:pt x="3288405" y="1244600"/>
                  </a:lnTo>
                  <a:lnTo>
                    <a:pt x="4291705" y="0"/>
                  </a:lnTo>
                  <a:lnTo>
                    <a:pt x="1815205" y="533400"/>
                  </a:lnTo>
                  <a:lnTo>
                    <a:pt x="724" y="605473"/>
                  </a:lnTo>
                  <a:cubicBezTo>
                    <a:pt x="-473" y="812195"/>
                    <a:pt x="1197" y="1018918"/>
                    <a:pt x="0" y="1225640"/>
                  </a:cubicBezTo>
                  <a:close/>
                </a:path>
              </a:pathLst>
            </a:custGeom>
            <a:solidFill>
              <a:srgbClr val="0384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-792" y="5422899"/>
              <a:ext cx="2729064" cy="1443671"/>
            </a:xfrm>
            <a:custGeom>
              <a:avLst/>
              <a:gdLst>
                <a:gd name="connsiteX0" fmla="*/ 1054100 w 2730500"/>
                <a:gd name="connsiteY0" fmla="*/ 1447800 h 1460500"/>
                <a:gd name="connsiteX1" fmla="*/ 2730500 w 2730500"/>
                <a:gd name="connsiteY1" fmla="*/ 393700 h 1460500"/>
                <a:gd name="connsiteX2" fmla="*/ 0 w 2730500"/>
                <a:gd name="connsiteY2" fmla="*/ 0 h 1460500"/>
                <a:gd name="connsiteX3" fmla="*/ 12700 w 2730500"/>
                <a:gd name="connsiteY3" fmla="*/ 1460500 h 1460500"/>
                <a:gd name="connsiteX4" fmla="*/ 1054100 w 2730500"/>
                <a:gd name="connsiteY4" fmla="*/ 1447800 h 1460500"/>
                <a:gd name="connsiteX0-1" fmla="*/ 1054100 w 2730500"/>
                <a:gd name="connsiteY0-2" fmla="*/ 1447800 h 1460500"/>
                <a:gd name="connsiteX1-3" fmla="*/ 2730500 w 2730500"/>
                <a:gd name="connsiteY1-4" fmla="*/ 393700 h 1460500"/>
                <a:gd name="connsiteX2-5" fmla="*/ 0 w 2730500"/>
                <a:gd name="connsiteY2-6" fmla="*/ 0 h 1460500"/>
                <a:gd name="connsiteX3-7" fmla="*/ 738 w 2730500"/>
                <a:gd name="connsiteY3-8" fmla="*/ 1460500 h 1460500"/>
                <a:gd name="connsiteX4-9" fmla="*/ 1054100 w 2730500"/>
                <a:gd name="connsiteY4-10" fmla="*/ 1447800 h 1460500"/>
                <a:gd name="connsiteX0-11" fmla="*/ 1060539 w 2736939"/>
                <a:gd name="connsiteY0-12" fmla="*/ 1447800 h 1447800"/>
                <a:gd name="connsiteX1-13" fmla="*/ 2736939 w 2736939"/>
                <a:gd name="connsiteY1-14" fmla="*/ 393700 h 1447800"/>
                <a:gd name="connsiteX2-15" fmla="*/ 6439 w 2736939"/>
                <a:gd name="connsiteY2-16" fmla="*/ 0 h 1447800"/>
                <a:gd name="connsiteX3-17" fmla="*/ 0 w 2736939"/>
                <a:gd name="connsiteY3-18" fmla="*/ 1434307 h 1447800"/>
                <a:gd name="connsiteX4-19" fmla="*/ 1060539 w 2736939"/>
                <a:gd name="connsiteY4-20" fmla="*/ 1447800 h 1447800"/>
                <a:gd name="connsiteX0-21" fmla="*/ 1054288 w 2730688"/>
                <a:gd name="connsiteY0-22" fmla="*/ 1447800 h 1458120"/>
                <a:gd name="connsiteX1-23" fmla="*/ 2730688 w 2730688"/>
                <a:gd name="connsiteY1-24" fmla="*/ 393700 h 1458120"/>
                <a:gd name="connsiteX2-25" fmla="*/ 188 w 2730688"/>
                <a:gd name="connsiteY2-26" fmla="*/ 0 h 1458120"/>
                <a:gd name="connsiteX3-27" fmla="*/ 12889 w 2730688"/>
                <a:gd name="connsiteY3-28" fmla="*/ 1458120 h 1458120"/>
                <a:gd name="connsiteX4-29" fmla="*/ 1054288 w 2730688"/>
                <a:gd name="connsiteY4-30" fmla="*/ 1447800 h 1458120"/>
                <a:gd name="connsiteX0-31" fmla="*/ 1054288 w 2730688"/>
                <a:gd name="connsiteY0-32" fmla="*/ 1459706 h 1459706"/>
                <a:gd name="connsiteX1-33" fmla="*/ 2730688 w 2730688"/>
                <a:gd name="connsiteY1-34" fmla="*/ 393700 h 1459706"/>
                <a:gd name="connsiteX2-35" fmla="*/ 188 w 2730688"/>
                <a:gd name="connsiteY2-36" fmla="*/ 0 h 1459706"/>
                <a:gd name="connsiteX3-37" fmla="*/ 12889 w 2730688"/>
                <a:gd name="connsiteY3-38" fmla="*/ 1458120 h 1459706"/>
                <a:gd name="connsiteX4-39" fmla="*/ 1054288 w 2730688"/>
                <a:gd name="connsiteY4-40" fmla="*/ 1459706 h 1459706"/>
                <a:gd name="connsiteX0-41" fmla="*/ 1054814 w 2731214"/>
                <a:gd name="connsiteY0-42" fmla="*/ 1459706 h 1459706"/>
                <a:gd name="connsiteX1-43" fmla="*/ 2731214 w 2731214"/>
                <a:gd name="connsiteY1-44" fmla="*/ 393700 h 1459706"/>
                <a:gd name="connsiteX2-45" fmla="*/ 714 w 2731214"/>
                <a:gd name="connsiteY2-46" fmla="*/ 0 h 1459706"/>
                <a:gd name="connsiteX3-47" fmla="*/ 2 w 2731214"/>
                <a:gd name="connsiteY3-48" fmla="*/ 1453661 h 1459706"/>
                <a:gd name="connsiteX4-49" fmla="*/ 1054814 w 2731214"/>
                <a:gd name="connsiteY4-50" fmla="*/ 1459706 h 1459706"/>
                <a:gd name="connsiteX0-51" fmla="*/ 1058939 w 2735339"/>
                <a:gd name="connsiteY0-52" fmla="*/ 1459706 h 1459706"/>
                <a:gd name="connsiteX1-53" fmla="*/ 2735339 w 2735339"/>
                <a:gd name="connsiteY1-54" fmla="*/ 393700 h 1459706"/>
                <a:gd name="connsiteX2-55" fmla="*/ 367 w 2735339"/>
                <a:gd name="connsiteY2-56" fmla="*/ 0 h 1459706"/>
                <a:gd name="connsiteX3-57" fmla="*/ 4127 w 2735339"/>
                <a:gd name="connsiteY3-58" fmla="*/ 1453661 h 1459706"/>
                <a:gd name="connsiteX4-59" fmla="*/ 1058939 w 2735339"/>
                <a:gd name="connsiteY4-60" fmla="*/ 1459706 h 1459706"/>
                <a:gd name="connsiteX0-61" fmla="*/ 1058821 w 2735221"/>
                <a:gd name="connsiteY0-62" fmla="*/ 1459706 h 1459706"/>
                <a:gd name="connsiteX1-63" fmla="*/ 2735221 w 2735221"/>
                <a:gd name="connsiteY1-64" fmla="*/ 393700 h 1459706"/>
                <a:gd name="connsiteX2-65" fmla="*/ 249 w 2735221"/>
                <a:gd name="connsiteY2-66" fmla="*/ 0 h 1459706"/>
                <a:gd name="connsiteX3-67" fmla="*/ 8480 w 2735221"/>
                <a:gd name="connsiteY3-68" fmla="*/ 1444745 h 1459706"/>
                <a:gd name="connsiteX4-69" fmla="*/ 1058821 w 2735221"/>
                <a:gd name="connsiteY4-70" fmla="*/ 1459706 h 1459706"/>
                <a:gd name="connsiteX0-71" fmla="*/ 1059215 w 2735615"/>
                <a:gd name="connsiteY0-72" fmla="*/ 1459706 h 1459706"/>
                <a:gd name="connsiteX1-73" fmla="*/ 2735615 w 2735615"/>
                <a:gd name="connsiteY1-74" fmla="*/ 393700 h 1459706"/>
                <a:gd name="connsiteX2-75" fmla="*/ 643 w 2735615"/>
                <a:gd name="connsiteY2-76" fmla="*/ 0 h 1459706"/>
                <a:gd name="connsiteX3-77" fmla="*/ 439 w 2735615"/>
                <a:gd name="connsiteY3-78" fmla="*/ 1441942 h 1459706"/>
                <a:gd name="connsiteX4-79" fmla="*/ 1059215 w 2735615"/>
                <a:gd name="connsiteY4-80" fmla="*/ 1459706 h 1459706"/>
                <a:gd name="connsiteX0-81" fmla="*/ 1059216 w 2735615"/>
                <a:gd name="connsiteY0-82" fmla="*/ 1448493 h 1448493"/>
                <a:gd name="connsiteX1-83" fmla="*/ 2735615 w 2735615"/>
                <a:gd name="connsiteY1-84" fmla="*/ 393700 h 1448493"/>
                <a:gd name="connsiteX2-85" fmla="*/ 643 w 2735615"/>
                <a:gd name="connsiteY2-86" fmla="*/ 0 h 1448493"/>
                <a:gd name="connsiteX3-87" fmla="*/ 439 w 2735615"/>
                <a:gd name="connsiteY3-88" fmla="*/ 1441942 h 1448493"/>
                <a:gd name="connsiteX4-89" fmla="*/ 1059216 w 2735615"/>
                <a:gd name="connsiteY4-90" fmla="*/ 1448493 h 1448493"/>
                <a:gd name="connsiteX0-91" fmla="*/ 1064840 w 2735615"/>
                <a:gd name="connsiteY0-92" fmla="*/ 1442886 h 1442886"/>
                <a:gd name="connsiteX1-93" fmla="*/ 2735615 w 2735615"/>
                <a:gd name="connsiteY1-94" fmla="*/ 393700 h 1442886"/>
                <a:gd name="connsiteX2-95" fmla="*/ 643 w 2735615"/>
                <a:gd name="connsiteY2-96" fmla="*/ 0 h 1442886"/>
                <a:gd name="connsiteX3-97" fmla="*/ 439 w 2735615"/>
                <a:gd name="connsiteY3-98" fmla="*/ 1441942 h 1442886"/>
                <a:gd name="connsiteX4-99" fmla="*/ 1064840 w 2735615"/>
                <a:gd name="connsiteY4-100" fmla="*/ 1442886 h 14428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35615" h="1442886">
                  <a:moveTo>
                    <a:pt x="1064840" y="1442886"/>
                  </a:moveTo>
                  <a:lnTo>
                    <a:pt x="2735615" y="393700"/>
                  </a:lnTo>
                  <a:lnTo>
                    <a:pt x="643" y="0"/>
                  </a:lnTo>
                  <a:cubicBezTo>
                    <a:pt x="-1503" y="478102"/>
                    <a:pt x="2585" y="963840"/>
                    <a:pt x="439" y="1441942"/>
                  </a:cubicBezTo>
                  <a:lnTo>
                    <a:pt x="1064840" y="1442886"/>
                  </a:lnTo>
                  <a:close/>
                </a:path>
              </a:pathLst>
            </a:custGeom>
            <a:solidFill>
              <a:srgbClr val="000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0" y="4756329"/>
              <a:ext cx="3302000" cy="863600"/>
            </a:xfrm>
            <a:custGeom>
              <a:avLst/>
              <a:gdLst>
                <a:gd name="connsiteX0" fmla="*/ 12700 w 3340100"/>
                <a:gd name="connsiteY0" fmla="*/ 749300 h 863600"/>
                <a:gd name="connsiteX1" fmla="*/ 1460500 w 3340100"/>
                <a:gd name="connsiteY1" fmla="*/ 863600 h 863600"/>
                <a:gd name="connsiteX2" fmla="*/ 2832100 w 3340100"/>
                <a:gd name="connsiteY2" fmla="*/ 711200 h 863600"/>
                <a:gd name="connsiteX3" fmla="*/ 3340100 w 3340100"/>
                <a:gd name="connsiteY3" fmla="*/ 63500 h 863600"/>
                <a:gd name="connsiteX4" fmla="*/ 584200 w 3340100"/>
                <a:gd name="connsiteY4" fmla="*/ 76200 h 863600"/>
                <a:gd name="connsiteX5" fmla="*/ 0 w 3340100"/>
                <a:gd name="connsiteY5" fmla="*/ 0 h 863600"/>
                <a:gd name="connsiteX6" fmla="*/ 12700 w 3340100"/>
                <a:gd name="connsiteY6" fmla="*/ 749300 h 863600"/>
                <a:gd name="connsiteX0-1" fmla="*/ 25579 w 3340100"/>
                <a:gd name="connsiteY0-2" fmla="*/ 755739 h 863600"/>
                <a:gd name="connsiteX1-3" fmla="*/ 1460500 w 3340100"/>
                <a:gd name="connsiteY1-4" fmla="*/ 863600 h 863600"/>
                <a:gd name="connsiteX2-5" fmla="*/ 2832100 w 3340100"/>
                <a:gd name="connsiteY2-6" fmla="*/ 711200 h 863600"/>
                <a:gd name="connsiteX3-7" fmla="*/ 3340100 w 3340100"/>
                <a:gd name="connsiteY3-8" fmla="*/ 63500 h 863600"/>
                <a:gd name="connsiteX4-9" fmla="*/ 584200 w 3340100"/>
                <a:gd name="connsiteY4-10" fmla="*/ 76200 h 863600"/>
                <a:gd name="connsiteX5-11" fmla="*/ 0 w 3340100"/>
                <a:gd name="connsiteY5-12" fmla="*/ 0 h 863600"/>
                <a:gd name="connsiteX6-13" fmla="*/ 25579 w 3340100"/>
                <a:gd name="connsiteY6-14" fmla="*/ 755739 h 863600"/>
                <a:gd name="connsiteX0-15" fmla="*/ 0 w 3314521"/>
                <a:gd name="connsiteY0-16" fmla="*/ 755739 h 863600"/>
                <a:gd name="connsiteX1-17" fmla="*/ 1434921 w 3314521"/>
                <a:gd name="connsiteY1-18" fmla="*/ 863600 h 863600"/>
                <a:gd name="connsiteX2-19" fmla="*/ 2806521 w 3314521"/>
                <a:gd name="connsiteY2-20" fmla="*/ 711200 h 863600"/>
                <a:gd name="connsiteX3-21" fmla="*/ 3314521 w 3314521"/>
                <a:gd name="connsiteY3-22" fmla="*/ 63500 h 863600"/>
                <a:gd name="connsiteX4-23" fmla="*/ 558621 w 3314521"/>
                <a:gd name="connsiteY4-24" fmla="*/ 76200 h 863600"/>
                <a:gd name="connsiteX5-25" fmla="*/ 179 w 3314521"/>
                <a:gd name="connsiteY5-26" fmla="*/ 0 h 863600"/>
                <a:gd name="connsiteX6-27" fmla="*/ 0 w 3314521"/>
                <a:gd name="connsiteY6-28" fmla="*/ 755739 h 863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3314521" h="863600">
                  <a:moveTo>
                    <a:pt x="0" y="755739"/>
                  </a:moveTo>
                  <a:lnTo>
                    <a:pt x="1434921" y="863600"/>
                  </a:lnTo>
                  <a:lnTo>
                    <a:pt x="2806521" y="711200"/>
                  </a:lnTo>
                  <a:lnTo>
                    <a:pt x="3314521" y="63500"/>
                  </a:lnTo>
                  <a:lnTo>
                    <a:pt x="558621" y="76200"/>
                  </a:lnTo>
                  <a:lnTo>
                    <a:pt x="179" y="0"/>
                  </a:lnTo>
                  <a:cubicBezTo>
                    <a:pt x="119" y="251913"/>
                    <a:pt x="60" y="503826"/>
                    <a:pt x="0" y="755739"/>
                  </a:cubicBezTo>
                  <a:close/>
                </a:path>
              </a:pathLst>
            </a:custGeom>
            <a:solidFill>
              <a:srgbClr val="094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11579" y="2366677"/>
            <a:ext cx="6940634" cy="2387600"/>
          </a:xfrm>
        </p:spPr>
        <p:txBody>
          <a:bodyPr anchor="b"/>
          <a:lstStyle>
            <a:lvl1pPr algn="l">
              <a:defRPr sz="6000"/>
            </a:lvl1pPr>
          </a:lstStyle>
          <a:p>
            <a:pPr fontAlgn="auto"/>
            <a:r>
              <a:rPr lang="zh-CN" altLang="en-US" strike="noStrike" noProof="1" dirty="0" smtClean="0"/>
              <a:t>Click to edit Master title style</a:t>
            </a:r>
            <a:endParaRPr lang="zh-CN" altLang="en-US" strike="noStrike" noProof="1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411579" y="4652677"/>
            <a:ext cx="6940634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Click to edit Master title style</a:t>
            </a:r>
            <a:endParaRPr lang="zh-CN" altLang="en-US" strike="noStrike" noProof="1" dirty="0" smtClean="0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6"/>
          <p:cNvGrpSpPr/>
          <p:nvPr userDrawn="1"/>
        </p:nvGrpSpPr>
        <p:grpSpPr>
          <a:xfrm>
            <a:off x="0" y="3429000"/>
            <a:ext cx="3808413" cy="3436938"/>
            <a:chOff x="-792" y="3492500"/>
            <a:chExt cx="4344192" cy="3374070"/>
          </a:xfrm>
        </p:grpSpPr>
        <p:sp>
          <p:nvSpPr>
            <p:cNvPr id="8" name="任意多边形 7"/>
            <p:cNvSpPr/>
            <p:nvPr/>
          </p:nvSpPr>
          <p:spPr>
            <a:xfrm>
              <a:off x="0" y="3492500"/>
              <a:ext cx="4343400" cy="762179"/>
            </a:xfrm>
            <a:custGeom>
              <a:avLst/>
              <a:gdLst>
                <a:gd name="connsiteX0" fmla="*/ 0 w 4368800"/>
                <a:gd name="connsiteY0" fmla="*/ 749300 h 749300"/>
                <a:gd name="connsiteX1" fmla="*/ 3441700 w 4368800"/>
                <a:gd name="connsiteY1" fmla="*/ 635000 h 749300"/>
                <a:gd name="connsiteX2" fmla="*/ 4279900 w 4368800"/>
                <a:gd name="connsiteY2" fmla="*/ 88900 h 749300"/>
                <a:gd name="connsiteX3" fmla="*/ 4368800 w 4368800"/>
                <a:gd name="connsiteY3" fmla="*/ 0 h 749300"/>
                <a:gd name="connsiteX4" fmla="*/ 12700 w 4368800"/>
                <a:gd name="connsiteY4" fmla="*/ 317500 h 749300"/>
                <a:gd name="connsiteX5" fmla="*/ 0 w 4368800"/>
                <a:gd name="connsiteY5" fmla="*/ 749300 h 749300"/>
                <a:gd name="connsiteX0-1" fmla="*/ 179 w 4356100"/>
                <a:gd name="connsiteY0-2" fmla="*/ 762179 h 762179"/>
                <a:gd name="connsiteX1-3" fmla="*/ 3429000 w 4356100"/>
                <a:gd name="connsiteY1-4" fmla="*/ 635000 h 762179"/>
                <a:gd name="connsiteX2-5" fmla="*/ 4267200 w 4356100"/>
                <a:gd name="connsiteY2-6" fmla="*/ 88900 h 762179"/>
                <a:gd name="connsiteX3-7" fmla="*/ 4356100 w 4356100"/>
                <a:gd name="connsiteY3-8" fmla="*/ 0 h 762179"/>
                <a:gd name="connsiteX4-9" fmla="*/ 0 w 4356100"/>
                <a:gd name="connsiteY4-10" fmla="*/ 317500 h 762179"/>
                <a:gd name="connsiteX5-11" fmla="*/ 179 w 4356100"/>
                <a:gd name="connsiteY5-12" fmla="*/ 762179 h 762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4356100" h="762179">
                  <a:moveTo>
                    <a:pt x="179" y="762179"/>
                  </a:moveTo>
                  <a:lnTo>
                    <a:pt x="3429000" y="635000"/>
                  </a:lnTo>
                  <a:lnTo>
                    <a:pt x="4267200" y="88900"/>
                  </a:lnTo>
                  <a:lnTo>
                    <a:pt x="4356100" y="0"/>
                  </a:lnTo>
                  <a:lnTo>
                    <a:pt x="0" y="317500"/>
                  </a:lnTo>
                  <a:cubicBezTo>
                    <a:pt x="60" y="465726"/>
                    <a:pt x="119" y="613953"/>
                    <a:pt x="179" y="762179"/>
                  </a:cubicBezTo>
                  <a:close/>
                </a:path>
              </a:pathLst>
            </a:custGeom>
            <a:solidFill>
              <a:srgbClr val="C31C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0" y="3594100"/>
              <a:ext cx="4279901" cy="1447800"/>
            </a:xfrm>
            <a:custGeom>
              <a:avLst/>
              <a:gdLst>
                <a:gd name="connsiteX0" fmla="*/ 0 w 4356100"/>
                <a:gd name="connsiteY0" fmla="*/ 1219200 h 1447800"/>
                <a:gd name="connsiteX1" fmla="*/ 1981200 w 4356100"/>
                <a:gd name="connsiteY1" fmla="*/ 1447800 h 1447800"/>
                <a:gd name="connsiteX2" fmla="*/ 3352800 w 4356100"/>
                <a:gd name="connsiteY2" fmla="*/ 1244600 h 1447800"/>
                <a:gd name="connsiteX3" fmla="*/ 4356100 w 4356100"/>
                <a:gd name="connsiteY3" fmla="*/ 0 h 1447800"/>
                <a:gd name="connsiteX4" fmla="*/ 1879600 w 4356100"/>
                <a:gd name="connsiteY4" fmla="*/ 533400 h 1447800"/>
                <a:gd name="connsiteX5" fmla="*/ 50800 w 4356100"/>
                <a:gd name="connsiteY5" fmla="*/ 596900 h 1447800"/>
                <a:gd name="connsiteX6" fmla="*/ 0 w 4356100"/>
                <a:gd name="connsiteY6" fmla="*/ 1219200 h 1447800"/>
                <a:gd name="connsiteX0-1" fmla="*/ 0 w 4317463"/>
                <a:gd name="connsiteY0-2" fmla="*/ 1219200 h 1447800"/>
                <a:gd name="connsiteX1-3" fmla="*/ 1942563 w 4317463"/>
                <a:gd name="connsiteY1-4" fmla="*/ 1447800 h 1447800"/>
                <a:gd name="connsiteX2-5" fmla="*/ 3314163 w 4317463"/>
                <a:gd name="connsiteY2-6" fmla="*/ 1244600 h 1447800"/>
                <a:gd name="connsiteX3-7" fmla="*/ 4317463 w 4317463"/>
                <a:gd name="connsiteY3-8" fmla="*/ 0 h 1447800"/>
                <a:gd name="connsiteX4-9" fmla="*/ 1840963 w 4317463"/>
                <a:gd name="connsiteY4-10" fmla="*/ 533400 h 1447800"/>
                <a:gd name="connsiteX5-11" fmla="*/ 12163 w 4317463"/>
                <a:gd name="connsiteY5-12" fmla="*/ 596900 h 1447800"/>
                <a:gd name="connsiteX6-13" fmla="*/ 0 w 4317463"/>
                <a:gd name="connsiteY6-14" fmla="*/ 1219200 h 1447800"/>
                <a:gd name="connsiteX0-15" fmla="*/ 13595 w 4305300"/>
                <a:gd name="connsiteY0-16" fmla="*/ 1225640 h 1447800"/>
                <a:gd name="connsiteX1-17" fmla="*/ 1930400 w 4305300"/>
                <a:gd name="connsiteY1-18" fmla="*/ 1447800 h 1447800"/>
                <a:gd name="connsiteX2-19" fmla="*/ 3302000 w 4305300"/>
                <a:gd name="connsiteY2-20" fmla="*/ 1244600 h 1447800"/>
                <a:gd name="connsiteX3-21" fmla="*/ 4305300 w 4305300"/>
                <a:gd name="connsiteY3-22" fmla="*/ 0 h 1447800"/>
                <a:gd name="connsiteX4-23" fmla="*/ 1828800 w 4305300"/>
                <a:gd name="connsiteY4-24" fmla="*/ 533400 h 1447800"/>
                <a:gd name="connsiteX5-25" fmla="*/ 0 w 4305300"/>
                <a:gd name="connsiteY5-26" fmla="*/ 596900 h 1447800"/>
                <a:gd name="connsiteX6-27" fmla="*/ 13595 w 4305300"/>
                <a:gd name="connsiteY6-28" fmla="*/ 1225640 h 1447800"/>
                <a:gd name="connsiteX0-29" fmla="*/ 0 w 4291705"/>
                <a:gd name="connsiteY0-30" fmla="*/ 1225640 h 1447800"/>
                <a:gd name="connsiteX1-31" fmla="*/ 1916805 w 4291705"/>
                <a:gd name="connsiteY1-32" fmla="*/ 1447800 h 1447800"/>
                <a:gd name="connsiteX2-33" fmla="*/ 3288405 w 4291705"/>
                <a:gd name="connsiteY2-34" fmla="*/ 1244600 h 1447800"/>
                <a:gd name="connsiteX3-35" fmla="*/ 4291705 w 4291705"/>
                <a:gd name="connsiteY3-36" fmla="*/ 0 h 1447800"/>
                <a:gd name="connsiteX4-37" fmla="*/ 1815205 w 4291705"/>
                <a:gd name="connsiteY4-38" fmla="*/ 533400 h 1447800"/>
                <a:gd name="connsiteX5-39" fmla="*/ 12163 w 4291705"/>
                <a:gd name="connsiteY5-40" fmla="*/ 596900 h 1447800"/>
                <a:gd name="connsiteX6-41" fmla="*/ 0 w 4291705"/>
                <a:gd name="connsiteY6-42" fmla="*/ 1225640 h 1447800"/>
                <a:gd name="connsiteX0-43" fmla="*/ 0 w 4291705"/>
                <a:gd name="connsiteY0-44" fmla="*/ 1225640 h 1447800"/>
                <a:gd name="connsiteX1-45" fmla="*/ 1916805 w 4291705"/>
                <a:gd name="connsiteY1-46" fmla="*/ 1447800 h 1447800"/>
                <a:gd name="connsiteX2-47" fmla="*/ 3288405 w 4291705"/>
                <a:gd name="connsiteY2-48" fmla="*/ 1244600 h 1447800"/>
                <a:gd name="connsiteX3-49" fmla="*/ 4291705 w 4291705"/>
                <a:gd name="connsiteY3-50" fmla="*/ 0 h 1447800"/>
                <a:gd name="connsiteX4-51" fmla="*/ 1815205 w 4291705"/>
                <a:gd name="connsiteY4-52" fmla="*/ 533400 h 1447800"/>
                <a:gd name="connsiteX5-53" fmla="*/ 3590 w 4291705"/>
                <a:gd name="connsiteY5-54" fmla="*/ 605473 h 1447800"/>
                <a:gd name="connsiteX6-55" fmla="*/ 0 w 4291705"/>
                <a:gd name="connsiteY6-56" fmla="*/ 1225640 h 1447800"/>
                <a:gd name="connsiteX0-57" fmla="*/ 0 w 4291705"/>
                <a:gd name="connsiteY0-58" fmla="*/ 1225640 h 1447800"/>
                <a:gd name="connsiteX1-59" fmla="*/ 1916805 w 4291705"/>
                <a:gd name="connsiteY1-60" fmla="*/ 1447800 h 1447800"/>
                <a:gd name="connsiteX2-61" fmla="*/ 3288405 w 4291705"/>
                <a:gd name="connsiteY2-62" fmla="*/ 1244600 h 1447800"/>
                <a:gd name="connsiteX3-63" fmla="*/ 4291705 w 4291705"/>
                <a:gd name="connsiteY3-64" fmla="*/ 0 h 1447800"/>
                <a:gd name="connsiteX4-65" fmla="*/ 1815205 w 4291705"/>
                <a:gd name="connsiteY4-66" fmla="*/ 533400 h 1447800"/>
                <a:gd name="connsiteX5-67" fmla="*/ 724 w 4291705"/>
                <a:gd name="connsiteY5-68" fmla="*/ 605473 h 1447800"/>
                <a:gd name="connsiteX6-69" fmla="*/ 0 w 4291705"/>
                <a:gd name="connsiteY6-70" fmla="*/ 1225640 h 14478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4291705" h="1447800">
                  <a:moveTo>
                    <a:pt x="0" y="1225640"/>
                  </a:moveTo>
                  <a:lnTo>
                    <a:pt x="1916805" y="1447800"/>
                  </a:lnTo>
                  <a:lnTo>
                    <a:pt x="3288405" y="1244600"/>
                  </a:lnTo>
                  <a:lnTo>
                    <a:pt x="4291705" y="0"/>
                  </a:lnTo>
                  <a:lnTo>
                    <a:pt x="1815205" y="533400"/>
                  </a:lnTo>
                  <a:lnTo>
                    <a:pt x="724" y="605473"/>
                  </a:lnTo>
                  <a:cubicBezTo>
                    <a:pt x="-473" y="812195"/>
                    <a:pt x="1197" y="1018918"/>
                    <a:pt x="0" y="1225640"/>
                  </a:cubicBezTo>
                  <a:close/>
                </a:path>
              </a:pathLst>
            </a:custGeom>
            <a:solidFill>
              <a:srgbClr val="0384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-792" y="5422899"/>
              <a:ext cx="2729064" cy="1443671"/>
            </a:xfrm>
            <a:custGeom>
              <a:avLst/>
              <a:gdLst>
                <a:gd name="connsiteX0" fmla="*/ 1054100 w 2730500"/>
                <a:gd name="connsiteY0" fmla="*/ 1447800 h 1460500"/>
                <a:gd name="connsiteX1" fmla="*/ 2730500 w 2730500"/>
                <a:gd name="connsiteY1" fmla="*/ 393700 h 1460500"/>
                <a:gd name="connsiteX2" fmla="*/ 0 w 2730500"/>
                <a:gd name="connsiteY2" fmla="*/ 0 h 1460500"/>
                <a:gd name="connsiteX3" fmla="*/ 12700 w 2730500"/>
                <a:gd name="connsiteY3" fmla="*/ 1460500 h 1460500"/>
                <a:gd name="connsiteX4" fmla="*/ 1054100 w 2730500"/>
                <a:gd name="connsiteY4" fmla="*/ 1447800 h 1460500"/>
                <a:gd name="connsiteX0-1" fmla="*/ 1054100 w 2730500"/>
                <a:gd name="connsiteY0-2" fmla="*/ 1447800 h 1460500"/>
                <a:gd name="connsiteX1-3" fmla="*/ 2730500 w 2730500"/>
                <a:gd name="connsiteY1-4" fmla="*/ 393700 h 1460500"/>
                <a:gd name="connsiteX2-5" fmla="*/ 0 w 2730500"/>
                <a:gd name="connsiteY2-6" fmla="*/ 0 h 1460500"/>
                <a:gd name="connsiteX3-7" fmla="*/ 738 w 2730500"/>
                <a:gd name="connsiteY3-8" fmla="*/ 1460500 h 1460500"/>
                <a:gd name="connsiteX4-9" fmla="*/ 1054100 w 2730500"/>
                <a:gd name="connsiteY4-10" fmla="*/ 1447800 h 1460500"/>
                <a:gd name="connsiteX0-11" fmla="*/ 1060539 w 2736939"/>
                <a:gd name="connsiteY0-12" fmla="*/ 1447800 h 1447800"/>
                <a:gd name="connsiteX1-13" fmla="*/ 2736939 w 2736939"/>
                <a:gd name="connsiteY1-14" fmla="*/ 393700 h 1447800"/>
                <a:gd name="connsiteX2-15" fmla="*/ 6439 w 2736939"/>
                <a:gd name="connsiteY2-16" fmla="*/ 0 h 1447800"/>
                <a:gd name="connsiteX3-17" fmla="*/ 0 w 2736939"/>
                <a:gd name="connsiteY3-18" fmla="*/ 1434307 h 1447800"/>
                <a:gd name="connsiteX4-19" fmla="*/ 1060539 w 2736939"/>
                <a:gd name="connsiteY4-20" fmla="*/ 1447800 h 1447800"/>
                <a:gd name="connsiteX0-21" fmla="*/ 1054288 w 2730688"/>
                <a:gd name="connsiteY0-22" fmla="*/ 1447800 h 1458120"/>
                <a:gd name="connsiteX1-23" fmla="*/ 2730688 w 2730688"/>
                <a:gd name="connsiteY1-24" fmla="*/ 393700 h 1458120"/>
                <a:gd name="connsiteX2-25" fmla="*/ 188 w 2730688"/>
                <a:gd name="connsiteY2-26" fmla="*/ 0 h 1458120"/>
                <a:gd name="connsiteX3-27" fmla="*/ 12889 w 2730688"/>
                <a:gd name="connsiteY3-28" fmla="*/ 1458120 h 1458120"/>
                <a:gd name="connsiteX4-29" fmla="*/ 1054288 w 2730688"/>
                <a:gd name="connsiteY4-30" fmla="*/ 1447800 h 1458120"/>
                <a:gd name="connsiteX0-31" fmla="*/ 1054288 w 2730688"/>
                <a:gd name="connsiteY0-32" fmla="*/ 1459706 h 1459706"/>
                <a:gd name="connsiteX1-33" fmla="*/ 2730688 w 2730688"/>
                <a:gd name="connsiteY1-34" fmla="*/ 393700 h 1459706"/>
                <a:gd name="connsiteX2-35" fmla="*/ 188 w 2730688"/>
                <a:gd name="connsiteY2-36" fmla="*/ 0 h 1459706"/>
                <a:gd name="connsiteX3-37" fmla="*/ 12889 w 2730688"/>
                <a:gd name="connsiteY3-38" fmla="*/ 1458120 h 1459706"/>
                <a:gd name="connsiteX4-39" fmla="*/ 1054288 w 2730688"/>
                <a:gd name="connsiteY4-40" fmla="*/ 1459706 h 1459706"/>
                <a:gd name="connsiteX0-41" fmla="*/ 1054814 w 2731214"/>
                <a:gd name="connsiteY0-42" fmla="*/ 1459706 h 1459706"/>
                <a:gd name="connsiteX1-43" fmla="*/ 2731214 w 2731214"/>
                <a:gd name="connsiteY1-44" fmla="*/ 393700 h 1459706"/>
                <a:gd name="connsiteX2-45" fmla="*/ 714 w 2731214"/>
                <a:gd name="connsiteY2-46" fmla="*/ 0 h 1459706"/>
                <a:gd name="connsiteX3-47" fmla="*/ 2 w 2731214"/>
                <a:gd name="connsiteY3-48" fmla="*/ 1453661 h 1459706"/>
                <a:gd name="connsiteX4-49" fmla="*/ 1054814 w 2731214"/>
                <a:gd name="connsiteY4-50" fmla="*/ 1459706 h 1459706"/>
                <a:gd name="connsiteX0-51" fmla="*/ 1058939 w 2735339"/>
                <a:gd name="connsiteY0-52" fmla="*/ 1459706 h 1459706"/>
                <a:gd name="connsiteX1-53" fmla="*/ 2735339 w 2735339"/>
                <a:gd name="connsiteY1-54" fmla="*/ 393700 h 1459706"/>
                <a:gd name="connsiteX2-55" fmla="*/ 367 w 2735339"/>
                <a:gd name="connsiteY2-56" fmla="*/ 0 h 1459706"/>
                <a:gd name="connsiteX3-57" fmla="*/ 4127 w 2735339"/>
                <a:gd name="connsiteY3-58" fmla="*/ 1453661 h 1459706"/>
                <a:gd name="connsiteX4-59" fmla="*/ 1058939 w 2735339"/>
                <a:gd name="connsiteY4-60" fmla="*/ 1459706 h 1459706"/>
                <a:gd name="connsiteX0-61" fmla="*/ 1058821 w 2735221"/>
                <a:gd name="connsiteY0-62" fmla="*/ 1459706 h 1459706"/>
                <a:gd name="connsiteX1-63" fmla="*/ 2735221 w 2735221"/>
                <a:gd name="connsiteY1-64" fmla="*/ 393700 h 1459706"/>
                <a:gd name="connsiteX2-65" fmla="*/ 249 w 2735221"/>
                <a:gd name="connsiteY2-66" fmla="*/ 0 h 1459706"/>
                <a:gd name="connsiteX3-67" fmla="*/ 8480 w 2735221"/>
                <a:gd name="connsiteY3-68" fmla="*/ 1444745 h 1459706"/>
                <a:gd name="connsiteX4-69" fmla="*/ 1058821 w 2735221"/>
                <a:gd name="connsiteY4-70" fmla="*/ 1459706 h 1459706"/>
                <a:gd name="connsiteX0-71" fmla="*/ 1059215 w 2735615"/>
                <a:gd name="connsiteY0-72" fmla="*/ 1459706 h 1459706"/>
                <a:gd name="connsiteX1-73" fmla="*/ 2735615 w 2735615"/>
                <a:gd name="connsiteY1-74" fmla="*/ 393700 h 1459706"/>
                <a:gd name="connsiteX2-75" fmla="*/ 643 w 2735615"/>
                <a:gd name="connsiteY2-76" fmla="*/ 0 h 1459706"/>
                <a:gd name="connsiteX3-77" fmla="*/ 439 w 2735615"/>
                <a:gd name="connsiteY3-78" fmla="*/ 1441942 h 1459706"/>
                <a:gd name="connsiteX4-79" fmla="*/ 1059215 w 2735615"/>
                <a:gd name="connsiteY4-80" fmla="*/ 1459706 h 1459706"/>
                <a:gd name="connsiteX0-81" fmla="*/ 1059216 w 2735615"/>
                <a:gd name="connsiteY0-82" fmla="*/ 1448493 h 1448493"/>
                <a:gd name="connsiteX1-83" fmla="*/ 2735615 w 2735615"/>
                <a:gd name="connsiteY1-84" fmla="*/ 393700 h 1448493"/>
                <a:gd name="connsiteX2-85" fmla="*/ 643 w 2735615"/>
                <a:gd name="connsiteY2-86" fmla="*/ 0 h 1448493"/>
                <a:gd name="connsiteX3-87" fmla="*/ 439 w 2735615"/>
                <a:gd name="connsiteY3-88" fmla="*/ 1441942 h 1448493"/>
                <a:gd name="connsiteX4-89" fmla="*/ 1059216 w 2735615"/>
                <a:gd name="connsiteY4-90" fmla="*/ 1448493 h 1448493"/>
                <a:gd name="connsiteX0-91" fmla="*/ 1064840 w 2735615"/>
                <a:gd name="connsiteY0-92" fmla="*/ 1442886 h 1442886"/>
                <a:gd name="connsiteX1-93" fmla="*/ 2735615 w 2735615"/>
                <a:gd name="connsiteY1-94" fmla="*/ 393700 h 1442886"/>
                <a:gd name="connsiteX2-95" fmla="*/ 643 w 2735615"/>
                <a:gd name="connsiteY2-96" fmla="*/ 0 h 1442886"/>
                <a:gd name="connsiteX3-97" fmla="*/ 439 w 2735615"/>
                <a:gd name="connsiteY3-98" fmla="*/ 1441942 h 1442886"/>
                <a:gd name="connsiteX4-99" fmla="*/ 1064840 w 2735615"/>
                <a:gd name="connsiteY4-100" fmla="*/ 1442886 h 14428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35615" h="1442886">
                  <a:moveTo>
                    <a:pt x="1064840" y="1442886"/>
                  </a:moveTo>
                  <a:lnTo>
                    <a:pt x="2735615" y="393700"/>
                  </a:lnTo>
                  <a:lnTo>
                    <a:pt x="643" y="0"/>
                  </a:lnTo>
                  <a:cubicBezTo>
                    <a:pt x="-1503" y="478102"/>
                    <a:pt x="2585" y="963840"/>
                    <a:pt x="439" y="1441942"/>
                  </a:cubicBezTo>
                  <a:lnTo>
                    <a:pt x="1064840" y="1442886"/>
                  </a:lnTo>
                  <a:close/>
                </a:path>
              </a:pathLst>
            </a:custGeom>
            <a:solidFill>
              <a:srgbClr val="000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0" y="4756329"/>
              <a:ext cx="3302000" cy="863600"/>
            </a:xfrm>
            <a:custGeom>
              <a:avLst/>
              <a:gdLst>
                <a:gd name="connsiteX0" fmla="*/ 12700 w 3340100"/>
                <a:gd name="connsiteY0" fmla="*/ 749300 h 863600"/>
                <a:gd name="connsiteX1" fmla="*/ 1460500 w 3340100"/>
                <a:gd name="connsiteY1" fmla="*/ 863600 h 863600"/>
                <a:gd name="connsiteX2" fmla="*/ 2832100 w 3340100"/>
                <a:gd name="connsiteY2" fmla="*/ 711200 h 863600"/>
                <a:gd name="connsiteX3" fmla="*/ 3340100 w 3340100"/>
                <a:gd name="connsiteY3" fmla="*/ 63500 h 863600"/>
                <a:gd name="connsiteX4" fmla="*/ 584200 w 3340100"/>
                <a:gd name="connsiteY4" fmla="*/ 76200 h 863600"/>
                <a:gd name="connsiteX5" fmla="*/ 0 w 3340100"/>
                <a:gd name="connsiteY5" fmla="*/ 0 h 863600"/>
                <a:gd name="connsiteX6" fmla="*/ 12700 w 3340100"/>
                <a:gd name="connsiteY6" fmla="*/ 749300 h 863600"/>
                <a:gd name="connsiteX0-1" fmla="*/ 25579 w 3340100"/>
                <a:gd name="connsiteY0-2" fmla="*/ 755739 h 863600"/>
                <a:gd name="connsiteX1-3" fmla="*/ 1460500 w 3340100"/>
                <a:gd name="connsiteY1-4" fmla="*/ 863600 h 863600"/>
                <a:gd name="connsiteX2-5" fmla="*/ 2832100 w 3340100"/>
                <a:gd name="connsiteY2-6" fmla="*/ 711200 h 863600"/>
                <a:gd name="connsiteX3-7" fmla="*/ 3340100 w 3340100"/>
                <a:gd name="connsiteY3-8" fmla="*/ 63500 h 863600"/>
                <a:gd name="connsiteX4-9" fmla="*/ 584200 w 3340100"/>
                <a:gd name="connsiteY4-10" fmla="*/ 76200 h 863600"/>
                <a:gd name="connsiteX5-11" fmla="*/ 0 w 3340100"/>
                <a:gd name="connsiteY5-12" fmla="*/ 0 h 863600"/>
                <a:gd name="connsiteX6-13" fmla="*/ 25579 w 3340100"/>
                <a:gd name="connsiteY6-14" fmla="*/ 755739 h 863600"/>
                <a:gd name="connsiteX0-15" fmla="*/ 0 w 3314521"/>
                <a:gd name="connsiteY0-16" fmla="*/ 755739 h 863600"/>
                <a:gd name="connsiteX1-17" fmla="*/ 1434921 w 3314521"/>
                <a:gd name="connsiteY1-18" fmla="*/ 863600 h 863600"/>
                <a:gd name="connsiteX2-19" fmla="*/ 2806521 w 3314521"/>
                <a:gd name="connsiteY2-20" fmla="*/ 711200 h 863600"/>
                <a:gd name="connsiteX3-21" fmla="*/ 3314521 w 3314521"/>
                <a:gd name="connsiteY3-22" fmla="*/ 63500 h 863600"/>
                <a:gd name="connsiteX4-23" fmla="*/ 558621 w 3314521"/>
                <a:gd name="connsiteY4-24" fmla="*/ 76200 h 863600"/>
                <a:gd name="connsiteX5-25" fmla="*/ 179 w 3314521"/>
                <a:gd name="connsiteY5-26" fmla="*/ 0 h 863600"/>
                <a:gd name="connsiteX6-27" fmla="*/ 0 w 3314521"/>
                <a:gd name="connsiteY6-28" fmla="*/ 755739 h 863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3314521" h="863600">
                  <a:moveTo>
                    <a:pt x="0" y="755739"/>
                  </a:moveTo>
                  <a:lnTo>
                    <a:pt x="1434921" y="863600"/>
                  </a:lnTo>
                  <a:lnTo>
                    <a:pt x="2806521" y="711200"/>
                  </a:lnTo>
                  <a:lnTo>
                    <a:pt x="3314521" y="63500"/>
                  </a:lnTo>
                  <a:lnTo>
                    <a:pt x="558621" y="76200"/>
                  </a:lnTo>
                  <a:lnTo>
                    <a:pt x="179" y="0"/>
                  </a:lnTo>
                  <a:cubicBezTo>
                    <a:pt x="119" y="251913"/>
                    <a:pt x="60" y="503826"/>
                    <a:pt x="0" y="755739"/>
                  </a:cubicBezTo>
                  <a:close/>
                </a:path>
              </a:pathLst>
            </a:custGeom>
            <a:solidFill>
              <a:srgbClr val="094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8329" y="1757864"/>
            <a:ext cx="7545471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dirty="0" smtClean="0">
                <a:sym typeface="+mn-ea"/>
              </a:rPr>
              <a:t>Click to edit Master title style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808329" y="4637589"/>
            <a:ext cx="754547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 smtClean="0">
                <a:sym typeface="+mn-ea"/>
              </a:rPr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/>
          <p:nvPr userDrawn="1"/>
        </p:nvGrpSpPr>
        <p:grpSpPr>
          <a:xfrm>
            <a:off x="0" y="0"/>
            <a:ext cx="12192000" cy="114300"/>
            <a:chOff x="-1" y="-2"/>
            <a:chExt cx="12192001" cy="177802"/>
          </a:xfrm>
        </p:grpSpPr>
        <p:sp>
          <p:nvSpPr>
            <p:cNvPr id="8" name="矩形 7"/>
            <p:cNvSpPr/>
            <p:nvPr/>
          </p:nvSpPr>
          <p:spPr>
            <a:xfrm>
              <a:off x="-1" y="-2"/>
              <a:ext cx="12192001" cy="177802"/>
            </a:xfrm>
            <a:prstGeom prst="rect">
              <a:avLst/>
            </a:prstGeom>
            <a:solidFill>
              <a:srgbClr val="BA63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流程图: 手动输入 8"/>
            <p:cNvSpPr/>
            <p:nvPr/>
          </p:nvSpPr>
          <p:spPr>
            <a:xfrm rot="16200000" flipV="1">
              <a:off x="406400" y="-406402"/>
              <a:ext cx="177799" cy="990601"/>
            </a:xfrm>
            <a:prstGeom prst="flowChartManualInput">
              <a:avLst/>
            </a:prstGeom>
            <a:solidFill>
              <a:srgbClr val="0384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dirty="0" smtClean="0">
                <a:sym typeface="+mn-ea"/>
              </a:rPr>
              <a:t>Click to edit Master title style</a:t>
            </a:r>
            <a:endParaRPr lang="zh-CN" altLang="en-US" strike="noStrike" noProof="1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11663" y="2366963"/>
            <a:ext cx="6940550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BA636E"/>
                </a:solidFill>
                <a:effectLst/>
                <a:uLnTx/>
                <a:uFillTx/>
                <a:latin typeface="+mj-ea"/>
                <a:cs typeface="Arial" panose="020B0604020202020204" pitchFamily="34" charset="0"/>
              </a:rPr>
              <a:t>Employee</a:t>
            </a:r>
            <a:b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BA636E"/>
                </a:solidFill>
                <a:effectLst/>
                <a:uLnTx/>
                <a:uFillTx/>
                <a:latin typeface="+mj-ea"/>
                <a:cs typeface="Arial" panose="020B0604020202020204" pitchFamily="34" charset="0"/>
              </a:rPr>
            </a:b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BA636E"/>
                </a:solidFill>
                <a:effectLst/>
                <a:uLnTx/>
                <a:uFillTx/>
                <a:latin typeface="+mj-ea"/>
                <a:cs typeface="Arial" panose="020B0604020202020204" pitchFamily="34" charset="0"/>
              </a:rPr>
              <a:t>Attrition</a:t>
            </a:r>
            <a:b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BA636E"/>
                </a:solidFill>
                <a:effectLst/>
                <a:uLnTx/>
                <a:uFillTx/>
                <a:latin typeface="+mj-ea"/>
                <a:cs typeface="Arial" panose="020B0604020202020204" pitchFamily="34" charset="0"/>
              </a:rPr>
            </a:b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BA636E"/>
                </a:solidFill>
                <a:effectLst/>
                <a:uLnTx/>
                <a:uFillTx/>
                <a:latin typeface="+mj-ea"/>
                <a:cs typeface="Arial" panose="020B0604020202020204" pitchFamily="34" charset="0"/>
              </a:rPr>
              <a:t>Analysis</a:t>
            </a:r>
            <a:endParaRPr kumimoji="0" lang="en-US" altLang="zh-CN" sz="6000" b="1" i="0" u="none" strike="noStrike" kern="1200" cap="none" spc="0" normalizeH="0" baseline="0" noProof="0" dirty="0">
              <a:ln>
                <a:noFill/>
              </a:ln>
              <a:solidFill>
                <a:srgbClr val="BA636E"/>
              </a:solidFill>
              <a:effectLst/>
              <a:uLnTx/>
              <a:uFillTx/>
              <a:latin typeface="+mj-ea"/>
              <a:cs typeface="Arial" panose="020B0604020202020204" pitchFamily="34" charset="0"/>
            </a:endParaRPr>
          </a:p>
        </p:txBody>
      </p:sp>
      <p:sp>
        <p:nvSpPr>
          <p:cNvPr id="7170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411663" y="4652963"/>
            <a:ext cx="6940550" cy="1655762"/>
          </a:xfrm>
          <a:ln/>
        </p:spPr>
        <p:txBody>
          <a:bodyPr wrap="square" lIns="91440" tIns="45720" rIns="91440" bIns="45720" anchor="t" anchorCtr="0"/>
          <a:p>
            <a:pPr algn="r" defTabSz="914400">
              <a:buClrTx/>
              <a:buSzTx/>
            </a:pPr>
            <a:r>
              <a:rPr lang="en-US" altLang="zh-CN" sz="2000" b="1" kern="1200" dirty="0">
                <a:latin typeface="+mj-ea"/>
                <a:ea typeface="+mj-ea"/>
                <a:cs typeface="+mn-cs"/>
              </a:rPr>
              <a:t>Unified Mentor Project Report</a:t>
            </a:r>
            <a:endParaRPr lang="en-US" altLang="zh-CN" sz="2000" b="1" kern="1200" dirty="0">
              <a:latin typeface="+mj-ea"/>
              <a:ea typeface="+mj-ea"/>
              <a:cs typeface="+mn-cs"/>
            </a:endParaRPr>
          </a:p>
          <a:p>
            <a:pPr algn="r" defTabSz="914400">
              <a:buClrTx/>
              <a:buSzTx/>
            </a:pPr>
            <a:r>
              <a:rPr lang="en-US" altLang="zh-CN" sz="2000" b="1" kern="1200" dirty="0">
                <a:latin typeface="+mj-ea"/>
                <a:ea typeface="+mj-ea"/>
                <a:cs typeface="+mn-cs"/>
              </a:rPr>
              <a:t>Puneet Surya Anem</a:t>
            </a:r>
            <a:endParaRPr lang="en-US" altLang="zh-CN" sz="2000" b="1" kern="1200" dirty="0"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8413" y="-317"/>
            <a:ext cx="7545388" cy="2852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ea"/>
                <a:cs typeface="Arial" panose="020B0604020202020204" pitchFamily="34" charset="0"/>
              </a:rPr>
              <a:t>Introduction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ea"/>
              <a:cs typeface="+mj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808413" y="3324543"/>
            <a:ext cx="6523038" cy="1500188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Objective: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analyze employee attrition data for XYZ company and create a dashboard that provides insights into why employees are leaving the company. This analysis aims to help XYZ company reduce its attrition rate and make data-driven decisions.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88290" y="365125"/>
            <a:ext cx="11388725" cy="8915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cs typeface="+mj-cs"/>
              </a:rPr>
              <a:t>Dashboard Visual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cs typeface="+mj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8290" y="1374775"/>
            <a:ext cx="10894060" cy="4241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The following visual shows the HR Analytics Dashboard created in Power BI: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8490" y="1917065"/>
            <a:ext cx="10280015" cy="48031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288290" y="1374775"/>
            <a:ext cx="10894060" cy="53136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Dataset Source: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The dataset was provided by XYZ company and contains information on employee demographics, job roles, salary, performance, and attrition status.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Key Variables: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EmployeeID: Unique identifier for each employee.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Age: Age of the employee.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Department: Department where the employee works.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JobRole: Specific job role of the employee.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Attrition: Whether the employee has left the company (Yes/No).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YearsAtCompany: Number of years the employee has been with the company.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EducationField: Field of education of the employee.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Gender: Gender of the employee.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MonthlyIncome: Monthly salary of the employee.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JobSatisfaction: Job satisfaction level (1-4).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PerformanceRating: Performance rating (1-4).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DistanceFromHome: Distance from home to work.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MaritalStatus: Marital status of the employee.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EnvironmentSatisfaction: Satisfaction with the work environment (1-4).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96875" y="417195"/>
            <a:ext cx="9433560" cy="608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400" b="1">
                <a:latin typeface="+mj-ea"/>
                <a:ea typeface="+mj-ea"/>
                <a:cs typeface="+mj-lt"/>
              </a:rPr>
              <a:t>Data Description</a:t>
            </a:r>
            <a:endParaRPr lang="en-US" sz="4400" b="1">
              <a:latin typeface="+mj-ea"/>
              <a:ea typeface="+mj-ea"/>
              <a:cs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88290" y="365125"/>
            <a:ext cx="11388725" cy="8915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cs typeface="+mj-cs"/>
              </a:rPr>
              <a:t>Methodology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cs typeface="+mj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8290" y="1374775"/>
            <a:ext cx="10894060" cy="53136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Tools Used: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Power BI for data visualization and analysis.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Steps Taken: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Data Cleaning: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R="0" lvl="0" indent="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00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Removed duplicate entries.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R="0" lvl="0" indent="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00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Handled missing values by appropriate methods (e.g., imputation, removal).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R="0" lvl="1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Data Transformation: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R="0" lvl="0" indent="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00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Converted categorical variables to appropriate formats.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R="0" lvl="0" indent="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00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Created new calculated columns where necessary (e.g., age groups, salary bands).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Dashboard Creation: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R="0" lvl="0" indent="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00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Designed a user-friendly and interactive dashboard using Power BI.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R="0" lvl="0" indent="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00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Included various visualizations to cover different aspects of the data.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88290" y="365125"/>
            <a:ext cx="11388725" cy="8915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cs typeface="+mj-cs"/>
              </a:rPr>
              <a:t>Findings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cs typeface="+mj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8290" y="1374775"/>
            <a:ext cx="10894060" cy="53136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Attrition Overview: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800100" marR="0" lvl="1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Total Employees: 4410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800100" marR="0" lvl="1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Attrition Count: 711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800100" marR="0" lvl="1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Attrition Rate: 16.12%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Demographic Insights: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800100" marR="0" lvl="1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Average Age: 36.92 years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800100" marR="0" lvl="1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Average Years in Company: 7.01 years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800100" marR="0" lvl="1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Highest attrition in the 18-30 age group.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800100" marR="0" lvl="1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Highest attrition in Life Sciences and Medical fields.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Job-Related Insights: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800100" marR="0" lvl="1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Sales Executives and Research Scientists have the highest attrition rates.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800100" marR="0" lvl="1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Higher attrition in Sales and Research departments.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Satisfaction and Performance: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800100" marR="0" lvl="1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Higher attrition among employees with lower job satisfaction scores.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800100" marR="0" lvl="1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Employees with lower performance ratings are more likely to leave.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Salary Insights: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800100" marR="0" lvl="1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Higher attrition in the lower salary bands (20k-40k).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88290" y="365125"/>
            <a:ext cx="11388725" cy="8915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cs typeface="+mj-cs"/>
              </a:rPr>
              <a:t>Recommendations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cs typeface="+mj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8290" y="1374775"/>
            <a:ext cx="10894060" cy="53136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Targeted Retention Programs: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Focus on high-risk groups such as young employees (18-30 age group) and specific roles like Sales Executives.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Enhanced Job Satisfaction: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Implement programs to improve job satisfaction and work-life balance.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Performance Improvement Plans: Provide support and development for employees with lower performance ratings.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defRPr/>
            </a:pP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Competitive Compensation: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Review and adjust salary bands for competitiveness.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Career Development Opportunities: Offer clear career progression paths and development opportunities.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5703" y="-317"/>
            <a:ext cx="7545388" cy="2852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ea"/>
                <a:cs typeface="Arial" panose="020B0604020202020204" pitchFamily="34" charset="0"/>
              </a:rPr>
              <a:t>Conclusion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ea"/>
              <a:cs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464368" y="3240723"/>
            <a:ext cx="6523038" cy="1500188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analysis provides a comprehensive view of employee attrition at XYZ company.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understanding the key factors driving attrition, the company can implement targeted strategies to reduce turnover and enhance employee retention.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interactive Power BI dashboard serves as a valuable tool for HR managers to monitor and address attrition proactively.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411663" y="2366963"/>
            <a:ext cx="694055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cs typeface="Times New Roman" panose="02020603050405020304" charset="0"/>
              </a:rPr>
              <a:t>THANKS </a:t>
            </a:r>
            <a:b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cs typeface="Times New Roman" panose="02020603050405020304" charset="0"/>
              </a:rPr>
            </a:b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cs typeface="Times New Roman" panose="02020603050405020304" charset="0"/>
              </a:rPr>
              <a:t>FOR 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cs typeface="Times New Roman" panose="02020603050405020304" charset="0"/>
              </a:rPr>
              <a:t>WATCHING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">
      <a:majorFont>
        <a:latin typeface="Arial"/>
        <a:ea typeface="微软雅黑"/>
        <a:cs typeface=""/>
      </a:majorFont>
      <a:minorFont>
        <a:latin typeface="Calibri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">
      <a:majorFont>
        <a:latin typeface="Arial"/>
        <a:ea typeface="微软雅黑"/>
        <a:cs typeface=""/>
      </a:majorFont>
      <a:minorFont>
        <a:latin typeface="Calibri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3355</Words>
  <Application>WPS Presentation</Application>
  <PresentationFormat>宽屏</PresentationFormat>
  <Paragraphs>98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Microsoft YaHei Light</vt:lpstr>
      <vt:lpstr>Microsoft YaHei</vt:lpstr>
      <vt:lpstr>Kozuka Gothic Pr6N H</vt:lpstr>
      <vt:lpstr>Yu Gothic</vt:lpstr>
      <vt:lpstr>Calibri Light</vt:lpstr>
      <vt:lpstr>Calibri Light</vt:lpstr>
      <vt:lpstr>Arial Unicode MS</vt:lpstr>
      <vt:lpstr>Yu Mincho</vt:lpstr>
      <vt:lpstr>MS Mincho</vt:lpstr>
      <vt:lpstr>黑体</vt:lpstr>
      <vt:lpstr>Arial Unicode MS</vt:lpstr>
      <vt:lpstr>Wingdings</vt:lpstr>
      <vt:lpstr>Times New Roman</vt:lpstr>
      <vt:lpstr>Office 主题</vt:lpstr>
      <vt:lpstr>1_Office 主题</vt:lpstr>
      <vt:lpstr>PowerPoint 演示文稿</vt:lpstr>
      <vt:lpstr>PowerPoint 演示文稿</vt:lpstr>
      <vt:lpstr>Recommendations</vt:lpstr>
      <vt:lpstr>PowerPoint 演示文稿</vt:lpstr>
      <vt:lpstr>Methodology</vt:lpstr>
      <vt:lpstr>Data Description</vt:lpstr>
      <vt:lpstr>Methodology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puneet surya</cp:lastModifiedBy>
  <cp:revision>45</cp:revision>
  <dcterms:created xsi:type="dcterms:W3CDTF">2015-10-06T12:45:30Z</dcterms:created>
  <dcterms:modified xsi:type="dcterms:W3CDTF">2024-07-23T13:46:10Z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1033-12.2.0.17153</vt:lpwstr>
  </property>
  <property fmtid="{D5CDD505-2E9C-101B-9397-08002B2CF9AE}" pid="3" name="ICV">
    <vt:lpwstr>02B20FAFDC414297B5D00EF6665AF4A9_11</vt:lpwstr>
  </property>
</Properties>
</file>