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5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200" cy="85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39" name="Picture 7"/>
          <p:cNvPicPr/>
          <p:nvPr/>
        </p:nvPicPr>
        <p:blipFill>
          <a:blip r:embed="rId15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1400" y="344520"/>
            <a:ext cx="914328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HR Attrition CASE STUDY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SUBMISSION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40" y="4793760"/>
            <a:ext cx="6138000" cy="15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Group Name: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Abhishek Bansal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Puneet Tripathi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Melvin Vallully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Srishti Khanna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&lt;Results&gt;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&lt;Conclusions&gt;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F6B51-54B4-49E7-A6D3-03D7C70BB1C1}"/>
              </a:ext>
            </a:extLst>
          </p:cNvPr>
          <p:cNvSpPr txBox="1"/>
          <p:nvPr/>
        </p:nvSpPr>
        <p:spPr>
          <a:xfrm>
            <a:off x="1136519" y="1730791"/>
            <a:ext cx="9313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XYZ</a:t>
            </a:r>
            <a:r>
              <a:rPr lang="en-IN" dirty="0"/>
              <a:t>, employs around 4000 employees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Their yearly attrition is around 15%, resulting in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Delayed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Need for more backup resources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More number of trainings and onboarding sessions for New employees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All the above factors is impacting their operational cost and brand value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flow chart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solving methodology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ariables across attrition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01B1D-453B-4185-ABBF-53DEE8B4A8BA}"/>
              </a:ext>
            </a:extLst>
          </p:cNvPr>
          <p:cNvSpPr txBox="1"/>
          <p:nvPr/>
        </p:nvSpPr>
        <p:spPr>
          <a:xfrm>
            <a:off x="1136521" y="1997476"/>
            <a:ext cx="5646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BusinessTravel</a:t>
            </a:r>
            <a:r>
              <a:rPr lang="en-IN" dirty="0"/>
              <a:t> has a clear impact on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Other variables too are showing significant spread for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Numberwise</a:t>
            </a:r>
            <a:r>
              <a:rPr lang="en-IN" dirty="0"/>
              <a:t> More Males leave job but percentagewise women leave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Singles tend to quit jobs more than married and divorced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D8A5-6383-44A1-88CB-4762A899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15" y="837534"/>
            <a:ext cx="5143339" cy="578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36520" y="640080"/>
            <a:ext cx="9313200" cy="841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ariables across attrition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6D2501-15C1-45D5-A5E6-E8166A3C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482" y="1100206"/>
            <a:ext cx="5051082" cy="5084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995B9C-422D-489E-8BE5-06D5FB6DFB67}"/>
              </a:ext>
            </a:extLst>
          </p:cNvPr>
          <p:cNvSpPr txBox="1"/>
          <p:nvPr/>
        </p:nvSpPr>
        <p:spPr>
          <a:xfrm>
            <a:off x="1136521" y="2028100"/>
            <a:ext cx="4731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working in Research be it Research Scientist or Lab Technician quits job more than others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executives are also attrition prone more than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4F5E715-69E0-4201-B0A0-E881D43B87EE}"/>
              </a:ext>
            </a:extLst>
          </p:cNvPr>
          <p:cNvSpPr/>
          <p:nvPr/>
        </p:nvSpPr>
        <p:spPr>
          <a:xfrm>
            <a:off x="1136520" y="640080"/>
            <a:ext cx="9313200" cy="841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Factor (ordinal though) but have numerical value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0E7C18-429D-4D2F-A63A-1D0DE330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37" y="1012054"/>
            <a:ext cx="4323878" cy="5445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60F88-DDAD-49A9-B486-FAECBA3BED2F}"/>
              </a:ext>
            </a:extLst>
          </p:cNvPr>
          <p:cNvSpPr txBox="1"/>
          <p:nvPr/>
        </p:nvSpPr>
        <p:spPr>
          <a:xfrm>
            <a:off x="1136521" y="2166152"/>
            <a:ext cx="611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WorkLifeBalance</a:t>
            </a:r>
            <a:r>
              <a:rPr lang="en-IN" dirty="0"/>
              <a:t> &amp; </a:t>
            </a:r>
            <a:r>
              <a:rPr lang="en-IN" dirty="0" err="1"/>
              <a:t>Eduation</a:t>
            </a:r>
            <a:r>
              <a:rPr lang="en-IN" dirty="0"/>
              <a:t> is an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Looks like </a:t>
            </a:r>
            <a:r>
              <a:rPr lang="en-IN" dirty="0" err="1"/>
              <a:t>EnvironmentSatisfaction</a:t>
            </a:r>
            <a:r>
              <a:rPr lang="en-IN" dirty="0"/>
              <a:t> and </a:t>
            </a:r>
            <a:r>
              <a:rPr lang="en-IN" dirty="0" err="1"/>
              <a:t>JobSatisfaction</a:t>
            </a:r>
            <a:r>
              <a:rPr lang="en-IN" dirty="0"/>
              <a:t> explains variance in similar fashion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4F5E715-69E0-4201-B0A0-E881D43B87EE}"/>
              </a:ext>
            </a:extLst>
          </p:cNvPr>
          <p:cNvSpPr/>
          <p:nvPr/>
        </p:nvSpPr>
        <p:spPr>
          <a:xfrm>
            <a:off x="1136520" y="640080"/>
            <a:ext cx="9313200" cy="841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ariables are not continuous but categorical (ordinal) in nature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60F88-DDAD-49A9-B486-FAECBA3BED2F}"/>
              </a:ext>
            </a:extLst>
          </p:cNvPr>
          <p:cNvSpPr txBox="1"/>
          <p:nvPr/>
        </p:nvSpPr>
        <p:spPr>
          <a:xfrm>
            <a:off x="1136521" y="2166152"/>
            <a:ext cx="611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of these variables looks important as they have significant attrition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StockOptionLevel</a:t>
            </a:r>
            <a:r>
              <a:rPr lang="en-IN" dirty="0"/>
              <a:t> and </a:t>
            </a:r>
            <a:r>
              <a:rPr lang="en-IN" dirty="0" err="1"/>
              <a:t>JobInvolvement</a:t>
            </a:r>
            <a:r>
              <a:rPr lang="en-IN" dirty="0"/>
              <a:t> looks like key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FC389-942C-4ECE-8EA6-C1150E36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4" y="1972870"/>
            <a:ext cx="4830603" cy="44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3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&lt;Results&gt;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&lt;Results&gt;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207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subject/>
  <dc:creator>Chiranjeev</dc:creator>
  <dc:description/>
  <cp:lastModifiedBy>Melvin Vallully</cp:lastModifiedBy>
  <cp:revision>32</cp:revision>
  <dcterms:created xsi:type="dcterms:W3CDTF">2016-06-09T08:16:28Z</dcterms:created>
  <dcterms:modified xsi:type="dcterms:W3CDTF">2017-12-24T06:01:44Z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