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8"/>
  </p:notesMasterIdLst>
  <p:handoutMasterIdLst>
    <p:handoutMasterId r:id="rId9"/>
  </p:handoutMasterIdLst>
  <p:sldIdLst>
    <p:sldId id="304" r:id="rId5"/>
    <p:sldId id="323" r:id="rId6"/>
    <p:sldId id="324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1569-AA44-062A-1EA9-38A2BC06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E7771-055C-1AA1-B45B-2D6A51AD3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A519C8-A26B-5CCC-9AAC-D8702F553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7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73404-5582-1BD8-27FB-A390C1EB9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87D97F-ED65-2916-AE4A-B56E0B78BC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177CA-1789-5B55-036F-5F0DD96A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275379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Class-loading Optimization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Use Static Imports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Optimize </a:t>
            </a:r>
            <a:r>
              <a:rPr lang="en-US" b="1" i="0" dirty="0" err="1">
                <a:effectLst/>
                <a:latin typeface="Söhne"/>
              </a:rPr>
              <a:t>Classpath</a:t>
            </a:r>
            <a:endParaRPr lang="en-US" b="1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ClassLoader</a:t>
            </a:r>
            <a:r>
              <a:rPr lang="en-US" b="1" i="0" dirty="0">
                <a:effectLst/>
                <a:latin typeface="Söhne"/>
              </a:rPr>
              <a:t> Caching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Class Preloading (</a:t>
            </a:r>
            <a:r>
              <a:rPr lang="en-US" b="1" i="0" dirty="0" err="1">
                <a:effectLst/>
                <a:latin typeface="Söhne"/>
              </a:rPr>
              <a:t>Class.forName</a:t>
            </a:r>
            <a:r>
              <a:rPr lang="en-US" b="1" i="0" dirty="0">
                <a:effectLst/>
                <a:latin typeface="Söhne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Use the Bootstrap </a:t>
            </a:r>
            <a:r>
              <a:rPr lang="en-US" b="1" i="0" dirty="0" err="1">
                <a:effectLst/>
                <a:latin typeface="Söhne"/>
              </a:rPr>
              <a:t>Classloader</a:t>
            </a:r>
            <a:endParaRPr lang="en-US" b="1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Class Data Sharing (CDS)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AD983-D8D5-50B1-50D9-8AA9E4ED1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FBBA-33C6-0BE9-73CB-0EB222C8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2301746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Reducing Class Metadata Footprint</a:t>
            </a:r>
            <a:br>
              <a:rPr lang="en-US" b="1" i="0" dirty="0">
                <a:effectLst/>
                <a:latin typeface="Söhne"/>
              </a:rPr>
            </a:b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9F33-BC2C-A8E4-C4BE-A9DC1200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Remove Unused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Optimize Class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String Interning</a:t>
            </a:r>
            <a:endParaRPr lang="en-US" b="1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Avoid Excessive Reflection</a:t>
            </a:r>
            <a:endParaRPr lang="en-US" b="1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Classfile</a:t>
            </a:r>
            <a:r>
              <a:rPr lang="en-US" b="1" i="0" dirty="0">
                <a:effectLst/>
                <a:latin typeface="Söhne"/>
              </a:rPr>
              <a:t> Compression</a:t>
            </a:r>
          </a:p>
          <a:p>
            <a:pPr marL="690372" lvl="1" indent="-342900"/>
            <a:r>
              <a:rPr lang="en-US" b="1" i="0" dirty="0">
                <a:effectLst/>
                <a:latin typeface="Söhne"/>
              </a:rPr>
              <a:t>-XX: </a:t>
            </a:r>
            <a:r>
              <a:rPr lang="en-US" b="1" i="0" dirty="0" err="1">
                <a:effectLst/>
                <a:latin typeface="Söhne"/>
              </a:rPr>
              <a:t>UseCompressedClassPointers</a:t>
            </a:r>
            <a:endParaRPr lang="en-US" b="1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Söhne"/>
              </a:rPr>
              <a:t>Metaspace</a:t>
            </a:r>
            <a:r>
              <a:rPr lang="en-US" b="1" dirty="0">
                <a:latin typeface="Söhne"/>
              </a:rPr>
              <a:t> Size Compression </a:t>
            </a:r>
          </a:p>
          <a:p>
            <a:pPr marL="690372" lvl="1" indent="-342900"/>
            <a:r>
              <a:rPr lang="en-US" b="1" i="0" dirty="0">
                <a:effectLst/>
                <a:latin typeface="Söhne"/>
              </a:rPr>
              <a:t>-XX: </a:t>
            </a:r>
            <a:r>
              <a:rPr lang="en-US" b="1" i="0" dirty="0" err="1">
                <a:effectLst/>
                <a:latin typeface="Söhne"/>
              </a:rPr>
              <a:t>MaxMetaspaceSize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105E0-9967-6C8C-96F7-BF8CE2739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1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9B738-DF9E-2DC7-46FA-C8D14662E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9386-9139-133F-B8E6-7BAD561F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4"/>
            <a:ext cx="7268547" cy="2301746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ACHIEVING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Low-Latency : high-</a:t>
            </a:r>
            <a:r>
              <a:rPr lang="en-US" b="1" i="0" dirty="0" err="1">
                <a:effectLst/>
                <a:latin typeface="Söhne"/>
              </a:rPr>
              <a:t>througHput</a:t>
            </a:r>
            <a:br>
              <a:rPr lang="en-US" b="1" i="0" dirty="0">
                <a:effectLst/>
                <a:latin typeface="Söhne"/>
              </a:rPr>
            </a:b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F0B-859B-1E3C-6B83-ED79681A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Use Latest Java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Garbage Collection (GC) Tuning</a:t>
            </a:r>
            <a:endParaRPr lang="en-US" b="1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Utilize Thread Pools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I/O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Memory Efficiency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Testing and Benchmarking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Network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8EF56-CD0E-2B4C-E1B1-FABD263239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864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{068B589A-5F82-4CFD-8220-16A73AA7E018}tf78438558_win32</Template>
  <TotalTime>302</TotalTime>
  <Words>92</Words>
  <Application>Microsoft Office PowerPoint</Application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Sabon Next LT</vt:lpstr>
      <vt:lpstr>Söhne</vt:lpstr>
      <vt:lpstr>Custom</vt:lpstr>
      <vt:lpstr>Class-loading Optimization </vt:lpstr>
      <vt:lpstr>Reducing Class Metadata Footprint  </vt:lpstr>
      <vt:lpstr>ACHIEVING Low-Latency : high-througHput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Class-loading Optimization </dc:title>
  <dc:subject/>
  <dc:creator>Puneet Vashisht</dc:creator>
  <cp:lastModifiedBy>Puneet Vashisht</cp:lastModifiedBy>
  <cp:revision>1</cp:revision>
  <dcterms:created xsi:type="dcterms:W3CDTF">2024-02-23T05:21:26Z</dcterms:created>
  <dcterms:modified xsi:type="dcterms:W3CDTF">2024-02-23T10:24:03Z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