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78" r:id="rId5"/>
    <p:sldId id="293" r:id="rId6"/>
    <p:sldId id="313" r:id="rId7"/>
    <p:sldId id="294" r:id="rId8"/>
    <p:sldId id="295" r:id="rId9"/>
    <p:sldId id="314" r:id="rId10"/>
    <p:sldId id="296" r:id="rId11"/>
    <p:sldId id="315" r:id="rId12"/>
    <p:sldId id="297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7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9" y="3057128"/>
            <a:ext cx="4653196" cy="743744"/>
          </a:xfrm>
        </p:spPr>
        <p:txBody>
          <a:bodyPr/>
          <a:lstStyle/>
          <a:p>
            <a:pPr algn="ctr"/>
            <a:r>
              <a:rPr lang="en-ZA" sz="4800" dirty="0">
                <a:latin typeface="Algerian" panose="04020705040A02060702" pitchFamily="82" charset="0"/>
              </a:rPr>
              <a:t>Python Programming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CB30D-08CE-09E9-CFC3-52C3BEAA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53" y="0"/>
            <a:ext cx="620174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35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374743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Data Types and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7DCF2-F3FD-7117-8091-941FEB92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9" y="1540416"/>
            <a:ext cx="8136000" cy="49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6467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758312" y="2096640"/>
            <a:ext cx="10675373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 list is a collection of ordered, mutable, and indexed elements.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Allows duplicates.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Defined using square brackets [ ].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3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2" y="579958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B9B0D-3A0E-663E-24DC-2B573685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7" y="1780807"/>
            <a:ext cx="8136000" cy="41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6467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758312" y="2096640"/>
            <a:ext cx="10675373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Strings are sequences of characters enclosed in quotes.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Python supports both single and double quotes.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Strings are immutable.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6467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49D7A-53D5-AA7E-1F2C-4FA19E8E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97" y="2044645"/>
            <a:ext cx="8784000" cy="39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6467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758312" y="2096640"/>
            <a:ext cx="10675373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Loops are used for iteration.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for loop: Iterates over a sequence.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while loop: Repeats as long as a condition is true.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3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2" y="64021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ECAB1-AC7B-3922-B07D-959625F1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97" y="1734120"/>
            <a:ext cx="6480000" cy="4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6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Functions are reusable blocks of code that perform a specific task.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Defined using the def keyword.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4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E0F9C-F7BD-97CC-89F5-E1362A53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4" y="2117577"/>
            <a:ext cx="6732000" cy="33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6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Classes are blueprints for creating objects.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Defined using the class keyword.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Encapsulates data and methods.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0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2156379" y="927932"/>
            <a:ext cx="7875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Introduction to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79746" y="2332353"/>
            <a:ext cx="10028903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Python is a versatile, high-level programming language.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Created by Guido van Rossum in 1991.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Focuses on code readability and simplicity.</a:t>
            </a:r>
          </a:p>
        </p:txBody>
      </p:sp>
    </p:spTree>
    <p:extLst>
      <p:ext uri="{BB962C8B-B14F-4D97-AF65-F5344CB8AC3E}">
        <p14:creationId xmlns:p14="http://schemas.microsoft.com/office/powerpoint/2010/main" val="309854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D8866-6E5A-DE0D-1860-5D6BF09C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822610"/>
            <a:ext cx="6516000" cy="41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Encapsulation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9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Encapsulation is the bundling of data with methods that operate on the data.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Access is restricted via private attributes.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0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0" y="492730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Encapsulation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DC67-20F9-22EB-9711-33E2B64F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94" y="1639440"/>
            <a:ext cx="7776000" cy="47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3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9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 dictionary stores key-value pairs.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Keys are unique, and values can be accessed using keys.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D7B8A-BB66-3FDA-437F-75C6586A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95" y="2150416"/>
            <a:ext cx="7884000" cy="36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Numpy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9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 err="1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Numpy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 is a library for numerical computing.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Provides support for arrays and mathematical functions.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5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Numpy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E04ED-7094-9B2C-CCBE-05BB69BC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95" y="2300487"/>
            <a:ext cx="7272000" cy="35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04949" y="2332353"/>
            <a:ext cx="9182101" cy="219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Pandas is a data manipulation and analysis library.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It provides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DataFrames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 to work with structured data.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053169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00C0-9F51-EE60-A541-9DA02E54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95" y="2507563"/>
            <a:ext cx="7596000" cy="32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1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9" y="37474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List Comprehension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214583" y="1144185"/>
            <a:ext cx="9762819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Efficient: A concise way to create lists.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Readable: Makes code simpler and more intuitive.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Versatile: Can include conditions to filter data during list creation.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6BD27-BEB2-C1AF-B397-17EF4258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92" y="4403130"/>
            <a:ext cx="8964000" cy="15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2156379" y="927932"/>
            <a:ext cx="7875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79746" y="2332353"/>
            <a:ext cx="10028903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Easy-to-learn syntax.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Extensive standard libraries.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Supports multiple programming paradigms: procedural, object-oriented, functional.</a:t>
            </a:r>
          </a:p>
        </p:txBody>
      </p:sp>
    </p:spTree>
    <p:extLst>
      <p:ext uri="{BB962C8B-B14F-4D97-AF65-F5344CB8AC3E}">
        <p14:creationId xmlns:p14="http://schemas.microsoft.com/office/powerpoint/2010/main" val="1447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9" y="37474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214583" y="1144185"/>
            <a:ext cx="9762819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Anonymous Functions: Functions without a name.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Compact: Defined in a single line.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Inline Use: Often used in conjunction with map(), filter(), and reduce().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DFDC1-52D9-CA50-FF5A-FB16E0A7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92" y="4397052"/>
            <a:ext cx="8496000" cy="17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Regular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214583" y="1963022"/>
            <a:ext cx="9762819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Pattern Matching: Search for patterns in strings.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Flexible: Allows powerful string manipulations.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Useful in Validation: Frequently used in input validation.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0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6D535-C6EA-361B-2D1C-F0029137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1" y="2317013"/>
            <a:ext cx="9252000" cy="2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9" y="37474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864155" y="1144185"/>
            <a:ext cx="10463673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Error Handling: Manages runtime errors.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Avoid Crashes: Allows programs to handle unexpected situations.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Use try/except: Prevents complete application breakdown.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C459B-C6E5-945C-C661-AE4E432C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91" y="4371741"/>
            <a:ext cx="7164000" cy="18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Custom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214583" y="1963022"/>
            <a:ext cx="9762819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User-Defined Errors: Create specific exceptions for custom conditions.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Clarity: Allows more precise error reporting.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Use Cases: When built-in exceptions don’t fit the situation.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51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Custom Exceptions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B6BF6-5C5D-3A81-8336-49358231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1" y="2071802"/>
            <a:ext cx="8460000" cy="34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1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214583" y="1963022"/>
            <a:ext cx="9762819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Unique Items: Contains only unique elements.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Unordered: No guaranteed order.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Efficient Operations: Supports operations like union, intersection, and difference.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98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5F99B-BF50-5107-369A-D5C111E6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1" y="2050366"/>
            <a:ext cx="8208000" cy="38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94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Partial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42375" y="1764255"/>
            <a:ext cx="10107247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Function Modification: Fix some arguments of a function.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Convenience: Create simpler versions of existing functions.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Functional Programming: Useful in functional paradigms.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6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Partial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787C-77D5-D2F7-2DC0-93A5E1A9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99" y="2039422"/>
            <a:ext cx="7344000" cy="35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2158180" y="824249"/>
            <a:ext cx="7875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Why Learn Python?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646470" y="1593690"/>
            <a:ext cx="10899058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Popular: Widely used in web development, data science, automation, and more.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Community Support: A large, active community with vast resources.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Versatile: Python can be used for scripting, web development, data analysis,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895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Closures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42375" y="1764255"/>
            <a:ext cx="10107247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Inner Functions: Functions defined within other functions.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Access Outer Variables: Inner function has access to variables of the enclosing function.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State Preservation: Remembers the environment in which it was created.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35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Closures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1B0B2-FF6A-A14E-00D8-B22EDEF7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9" y="2012569"/>
            <a:ext cx="8208000" cy="32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7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Map, Filter, Reduce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661728" y="1963022"/>
            <a:ext cx="8868541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map( ): Applies a function to each item in an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iterable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filter( ): Filters elements based on a condition.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reduce( ): Reduces an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iterable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 to a single value.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66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Map, Filter, Reduce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F6F73-7967-E88C-5DF4-F4D9E1CC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99" y="1612894"/>
            <a:ext cx="8604000" cy="45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3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Date and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661728" y="1712300"/>
            <a:ext cx="8868541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Current Time: Retrieve current date and time.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Formatted Dates: Easily manipulate and format date/time.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Time Arithmetic: Supports date arithmetic like addition or difference.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Date and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4B9A1-5A7C-43F7-6417-ADE96DF1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99" y="2045687"/>
            <a:ext cx="8424000" cy="35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File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661728" y="1712300"/>
            <a:ext cx="8868541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Read/Write Operations: Easily read and write to files.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File Modes: r, w, a, and b for text and binary modes.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Context Management: Automatically closes the file using with.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58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684461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File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D3229-EF83-BF9A-BA51-E9BE0B8C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99" y="2035708"/>
            <a:ext cx="8028000" cy="33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4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2043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Lock &amp; Concurrency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15219" y="1963022"/>
            <a:ext cx="10161559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Thread Synchronization: Locks prevent race conditions.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Shared Resources: Ensures only one thread accesses a resource at a time.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Concurrency: Helps manage parallel threads safely.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95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2" y="17312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Lock &amp; Concurrency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D512B-A1D4-7E20-EC41-16D1D29D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96" y="942565"/>
            <a:ext cx="7164000" cy="55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201092" y="131075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545690" y="900516"/>
            <a:ext cx="5147187" cy="588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Decision-Making Statements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Data Types and Operators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List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String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Loop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Functions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Classes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Encapsulation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1531D-D495-833E-ABA7-A22512674E0E}"/>
              </a:ext>
            </a:extLst>
          </p:cNvPr>
          <p:cNvSpPr txBox="1"/>
          <p:nvPr/>
        </p:nvSpPr>
        <p:spPr>
          <a:xfrm>
            <a:off x="5692877" y="840314"/>
            <a:ext cx="6098458" cy="588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Dictionary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Numpy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Perpetua Titling MT" panose="020205020605050208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Pandas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List Comprehension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Lambda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Exceptions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317638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27" y="242008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Memory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328838" y="1011449"/>
            <a:ext cx="11534305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Automatic Garbage Collection: Python automatically manages memory.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Reference Counting: Objects are deallocated when no longer referenced.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Cyclic Garbage Collector: Detects and cleans cyclic references.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DFE3-A387-075B-3BF7-1E7BC8AF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90" y="4728105"/>
            <a:ext cx="8064000" cy="18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3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48569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Semaphores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015217" y="1255135"/>
            <a:ext cx="10161559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Resource Control: Used to manage access to limited resources.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Limits Concurrent Access: Ensures only a set number of threads can access a resource.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Thread Synchronization: Useful in thread-based programming.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52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48569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Semaphores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CA794-31FE-26BD-5964-43F9E422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7" y="1362202"/>
            <a:ext cx="9108000" cy="50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201091" y="454917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948812" y="1224358"/>
            <a:ext cx="5147187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Partial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Closures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Map, Filter, Reduce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Date and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1E9B8-5EF4-5663-3BE5-C55CE44145A8}"/>
              </a:ext>
            </a:extLst>
          </p:cNvPr>
          <p:cNvSpPr txBox="1"/>
          <p:nvPr/>
        </p:nvSpPr>
        <p:spPr>
          <a:xfrm>
            <a:off x="6095998" y="1593690"/>
            <a:ext cx="6098458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File Handling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Lock &amp; Concurrency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Memory Management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187148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201092" y="470288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Decision-Making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911941" y="1239764"/>
            <a:ext cx="10368116" cy="514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Decision-making statements allow Python programs to make choices.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Commonly used statements: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If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if...else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 err="1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Elif</a:t>
            </a:r>
            <a:endParaRPr lang="en-US" sz="2400" b="0" i="0" dirty="0">
              <a:solidFill>
                <a:srgbClr val="D1D5DB"/>
              </a:solidFill>
              <a:effectLst/>
              <a:latin typeface="Perpetua Titling MT" panose="020205020605050208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nested 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201092" y="470288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Decision-Making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25E6A-2AE4-E448-CE5C-CBCD00E6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9" y="1152103"/>
            <a:ext cx="7812000" cy="55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374743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Data Types and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513735" y="1418214"/>
            <a:ext cx="6642920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Python has various data types like: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Numeric (int, float, complex)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String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List, Tuple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Dictionary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023AA-9752-AA79-DC07-FAA756DDEB35}"/>
              </a:ext>
            </a:extLst>
          </p:cNvPr>
          <p:cNvSpPr txBox="1"/>
          <p:nvPr/>
        </p:nvSpPr>
        <p:spPr>
          <a:xfrm>
            <a:off x="7156655" y="1963022"/>
            <a:ext cx="4449098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Operators include: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Arithmetic (+, -, *, /)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Comparison (==, &gt;, &lt;)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Logical (and, or, not)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85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4537</TotalTime>
  <Words>898</Words>
  <Application>Microsoft Office PowerPoint</Application>
  <PresentationFormat>Widescreen</PresentationFormat>
  <Paragraphs>165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Algerian</vt:lpstr>
      <vt:lpstr>Arial</vt:lpstr>
      <vt:lpstr>Calibri</vt:lpstr>
      <vt:lpstr>Perpetua Titling MT</vt:lpstr>
      <vt:lpstr>Source Sans Pro</vt:lpstr>
      <vt:lpstr>Office Theme</vt:lpstr>
      <vt:lpstr>Python Programming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</dc:title>
  <dc:creator>Ankit Tomar</dc:creator>
  <cp:lastModifiedBy>Ankit Tomar</cp:lastModifiedBy>
  <cp:revision>54</cp:revision>
  <dcterms:created xsi:type="dcterms:W3CDTF">2023-06-28T09:48:14Z</dcterms:created>
  <dcterms:modified xsi:type="dcterms:W3CDTF">2024-09-16T05:28:15Z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