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2" r:id="rId9"/>
    <p:sldId id="278" r:id="rId10"/>
    <p:sldId id="279" r:id="rId11"/>
    <p:sldId id="263" r:id="rId12"/>
    <p:sldId id="264" r:id="rId13"/>
    <p:sldId id="280" r:id="rId14"/>
    <p:sldId id="265" r:id="rId15"/>
    <p:sldId id="281" r:id="rId16"/>
    <p:sldId id="277"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94690" autoAdjust="0"/>
  </p:normalViewPr>
  <p:slideViewPr>
    <p:cSldViewPr snapToGrid="0">
      <p:cViewPr varScale="1">
        <p:scale>
          <a:sx n="62" d="100"/>
          <a:sy n="62" d="100"/>
        </p:scale>
        <p:origin x="8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Ravindra" userId="6aa92d764e94f86e" providerId="LiveId" clId="{D0ED0A30-B4A1-4CF5-89EF-04C0EDCEBE1B}"/>
    <pc:docChg chg="undo custSel delSld modSld">
      <pc:chgData name="Rahul Ravindra" userId="6aa92d764e94f86e" providerId="LiveId" clId="{D0ED0A30-B4A1-4CF5-89EF-04C0EDCEBE1B}" dt="2023-05-23T14:21:04.520" v="207" actId="1076"/>
      <pc:docMkLst>
        <pc:docMk/>
      </pc:docMkLst>
      <pc:sldChg chg="modSp mod">
        <pc:chgData name="Rahul Ravindra" userId="6aa92d764e94f86e" providerId="LiveId" clId="{D0ED0A30-B4A1-4CF5-89EF-04C0EDCEBE1B}" dt="2023-05-23T14:03:22.078" v="28" actId="255"/>
        <pc:sldMkLst>
          <pc:docMk/>
          <pc:sldMk cId="687535165" sldId="258"/>
        </pc:sldMkLst>
        <pc:spChg chg="mod">
          <ac:chgData name="Rahul Ravindra" userId="6aa92d764e94f86e" providerId="LiveId" clId="{D0ED0A30-B4A1-4CF5-89EF-04C0EDCEBE1B}" dt="2023-05-23T14:03:22.078" v="28" actId="255"/>
          <ac:spMkLst>
            <pc:docMk/>
            <pc:sldMk cId="687535165" sldId="258"/>
            <ac:spMk id="7" creationId="{8DAA7E70-4BC7-4865-1515-4F6DF0F71585}"/>
          </ac:spMkLst>
        </pc:spChg>
      </pc:sldChg>
      <pc:sldChg chg="modSp mod">
        <pc:chgData name="Rahul Ravindra" userId="6aa92d764e94f86e" providerId="LiveId" clId="{D0ED0A30-B4A1-4CF5-89EF-04C0EDCEBE1B}" dt="2023-05-23T14:04:23.107" v="36" actId="14100"/>
        <pc:sldMkLst>
          <pc:docMk/>
          <pc:sldMk cId="3458288512" sldId="259"/>
        </pc:sldMkLst>
        <pc:spChg chg="mod">
          <ac:chgData name="Rahul Ravindra" userId="6aa92d764e94f86e" providerId="LiveId" clId="{D0ED0A30-B4A1-4CF5-89EF-04C0EDCEBE1B}" dt="2023-05-23T14:04:23.107" v="36" actId="14100"/>
          <ac:spMkLst>
            <pc:docMk/>
            <pc:sldMk cId="3458288512" sldId="259"/>
            <ac:spMk id="3" creationId="{BC05BB57-5E3E-6651-96E0-6A21A34A0940}"/>
          </ac:spMkLst>
        </pc:spChg>
      </pc:sldChg>
      <pc:sldChg chg="addSp delSp modSp mod">
        <pc:chgData name="Rahul Ravindra" userId="6aa92d764e94f86e" providerId="LiveId" clId="{D0ED0A30-B4A1-4CF5-89EF-04C0EDCEBE1B}" dt="2023-05-23T14:14:07.930" v="94" actId="478"/>
        <pc:sldMkLst>
          <pc:docMk/>
          <pc:sldMk cId="859902795" sldId="260"/>
        </pc:sldMkLst>
        <pc:spChg chg="del">
          <ac:chgData name="Rahul Ravindra" userId="6aa92d764e94f86e" providerId="LiveId" clId="{D0ED0A30-B4A1-4CF5-89EF-04C0EDCEBE1B}" dt="2023-05-23T14:14:07.930" v="94" actId="478"/>
          <ac:spMkLst>
            <pc:docMk/>
            <pc:sldMk cId="859902795" sldId="260"/>
            <ac:spMk id="8" creationId="{25D92AE5-0191-530A-06D9-5681F8256376}"/>
          </ac:spMkLst>
        </pc:spChg>
        <pc:graphicFrameChg chg="add mod modGraphic">
          <ac:chgData name="Rahul Ravindra" userId="6aa92d764e94f86e" providerId="LiveId" clId="{D0ED0A30-B4A1-4CF5-89EF-04C0EDCEBE1B}" dt="2023-05-23T14:14:00.313" v="93" actId="14100"/>
          <ac:graphicFrameMkLst>
            <pc:docMk/>
            <pc:sldMk cId="859902795" sldId="260"/>
            <ac:graphicFrameMk id="2" creationId="{B6A5CCF8-0397-77E7-CBBA-4390D92712B5}"/>
          </ac:graphicFrameMkLst>
        </pc:graphicFrameChg>
        <pc:graphicFrameChg chg="del modGraphic">
          <ac:chgData name="Rahul Ravindra" userId="6aa92d764e94f86e" providerId="LiveId" clId="{D0ED0A30-B4A1-4CF5-89EF-04C0EDCEBE1B}" dt="2023-05-23T14:06:38.341" v="38" actId="478"/>
          <ac:graphicFrameMkLst>
            <pc:docMk/>
            <pc:sldMk cId="859902795" sldId="260"/>
            <ac:graphicFrameMk id="9" creationId="{DC42814B-9A77-AD12-374B-6A65E50F5C06}"/>
          </ac:graphicFrameMkLst>
        </pc:graphicFrameChg>
      </pc:sldChg>
      <pc:sldChg chg="modSp mod">
        <pc:chgData name="Rahul Ravindra" userId="6aa92d764e94f86e" providerId="LiveId" clId="{D0ED0A30-B4A1-4CF5-89EF-04C0EDCEBE1B}" dt="2023-05-23T14:09:53.163" v="58" actId="1076"/>
        <pc:sldMkLst>
          <pc:docMk/>
          <pc:sldMk cId="497359800" sldId="261"/>
        </pc:sldMkLst>
        <pc:spChg chg="mod">
          <ac:chgData name="Rahul Ravindra" userId="6aa92d764e94f86e" providerId="LiveId" clId="{D0ED0A30-B4A1-4CF5-89EF-04C0EDCEBE1B}" dt="2023-05-23T14:09:47.214" v="57" actId="1076"/>
          <ac:spMkLst>
            <pc:docMk/>
            <pc:sldMk cId="497359800" sldId="261"/>
            <ac:spMk id="2" creationId="{CB026288-7BEC-563D-C1C4-26FB909486F7}"/>
          </ac:spMkLst>
        </pc:spChg>
        <pc:spChg chg="mod">
          <ac:chgData name="Rahul Ravindra" userId="6aa92d764e94f86e" providerId="LiveId" clId="{D0ED0A30-B4A1-4CF5-89EF-04C0EDCEBE1B}" dt="2023-05-23T14:09:53.163" v="58" actId="1076"/>
          <ac:spMkLst>
            <pc:docMk/>
            <pc:sldMk cId="497359800" sldId="261"/>
            <ac:spMk id="3" creationId="{4642728B-B687-B112-A5E6-F63A2F93812B}"/>
          </ac:spMkLst>
        </pc:spChg>
      </pc:sldChg>
      <pc:sldChg chg="modSp mod">
        <pc:chgData name="Rahul Ravindra" userId="6aa92d764e94f86e" providerId="LiveId" clId="{D0ED0A30-B4A1-4CF5-89EF-04C0EDCEBE1B}" dt="2023-05-23T14:10:44.018" v="63" actId="2711"/>
        <pc:sldMkLst>
          <pc:docMk/>
          <pc:sldMk cId="2742044314" sldId="262"/>
        </pc:sldMkLst>
        <pc:spChg chg="mod">
          <ac:chgData name="Rahul Ravindra" userId="6aa92d764e94f86e" providerId="LiveId" clId="{D0ED0A30-B4A1-4CF5-89EF-04C0EDCEBE1B}" dt="2023-05-23T14:10:44.018" v="63" actId="2711"/>
          <ac:spMkLst>
            <pc:docMk/>
            <pc:sldMk cId="2742044314" sldId="262"/>
            <ac:spMk id="3" creationId="{B138A242-E127-52C8-C1C7-58876DED086C}"/>
          </ac:spMkLst>
        </pc:spChg>
      </pc:sldChg>
      <pc:sldChg chg="addSp delSp modSp mod">
        <pc:chgData name="Rahul Ravindra" userId="6aa92d764e94f86e" providerId="LiveId" clId="{D0ED0A30-B4A1-4CF5-89EF-04C0EDCEBE1B}" dt="2023-05-23T14:18:51.124" v="163" actId="13822"/>
        <pc:sldMkLst>
          <pc:docMk/>
          <pc:sldMk cId="113636758" sldId="263"/>
        </pc:sldMkLst>
        <pc:spChg chg="add del">
          <ac:chgData name="Rahul Ravindra" userId="6aa92d764e94f86e" providerId="LiveId" clId="{D0ED0A30-B4A1-4CF5-89EF-04C0EDCEBE1B}" dt="2023-05-23T14:11:32.760" v="66" actId="478"/>
          <ac:spMkLst>
            <pc:docMk/>
            <pc:sldMk cId="113636758" sldId="263"/>
            <ac:spMk id="2" creationId="{3AB6123E-8B27-5756-417F-E63853B1B9BE}"/>
          </ac:spMkLst>
        </pc:spChg>
        <pc:spChg chg="add del">
          <ac:chgData name="Rahul Ravindra" userId="6aa92d764e94f86e" providerId="LiveId" clId="{D0ED0A30-B4A1-4CF5-89EF-04C0EDCEBE1B}" dt="2023-05-23T14:11:32.760" v="66" actId="478"/>
          <ac:spMkLst>
            <pc:docMk/>
            <pc:sldMk cId="113636758" sldId="263"/>
            <ac:spMk id="5" creationId="{263602E7-C598-A72E-9680-1E2FBD1005BD}"/>
          </ac:spMkLst>
        </pc:spChg>
        <pc:spChg chg="add del">
          <ac:chgData name="Rahul Ravindra" userId="6aa92d764e94f86e" providerId="LiveId" clId="{D0ED0A30-B4A1-4CF5-89EF-04C0EDCEBE1B}" dt="2023-05-23T14:11:32.760" v="66" actId="478"/>
          <ac:spMkLst>
            <pc:docMk/>
            <pc:sldMk cId="113636758" sldId="263"/>
            <ac:spMk id="6" creationId="{A3BBCC22-5E40-CCC7-6085-17C72AA74632}"/>
          </ac:spMkLst>
        </pc:spChg>
        <pc:spChg chg="add del">
          <ac:chgData name="Rahul Ravindra" userId="6aa92d764e94f86e" providerId="LiveId" clId="{D0ED0A30-B4A1-4CF5-89EF-04C0EDCEBE1B}" dt="2023-05-23T14:11:32.760" v="66" actId="478"/>
          <ac:spMkLst>
            <pc:docMk/>
            <pc:sldMk cId="113636758" sldId="263"/>
            <ac:spMk id="9" creationId="{C3A0F31E-9A0D-713E-FED3-A44F6799ECEB}"/>
          </ac:spMkLst>
        </pc:spChg>
        <pc:spChg chg="add del">
          <ac:chgData name="Rahul Ravindra" userId="6aa92d764e94f86e" providerId="LiveId" clId="{D0ED0A30-B4A1-4CF5-89EF-04C0EDCEBE1B}" dt="2023-05-23T14:11:32.760" v="66" actId="478"/>
          <ac:spMkLst>
            <pc:docMk/>
            <pc:sldMk cId="113636758" sldId="263"/>
            <ac:spMk id="10" creationId="{55AA7584-326C-98A4-C575-8A25BD226702}"/>
          </ac:spMkLst>
        </pc:spChg>
        <pc:spChg chg="add del">
          <ac:chgData name="Rahul Ravindra" userId="6aa92d764e94f86e" providerId="LiveId" clId="{D0ED0A30-B4A1-4CF5-89EF-04C0EDCEBE1B}" dt="2023-05-23T14:11:32.760" v="66" actId="478"/>
          <ac:spMkLst>
            <pc:docMk/>
            <pc:sldMk cId="113636758" sldId="263"/>
            <ac:spMk id="12" creationId="{A2399E64-82E3-EBE8-5915-BB368BB53180}"/>
          </ac:spMkLst>
        </pc:spChg>
        <pc:spChg chg="del">
          <ac:chgData name="Rahul Ravindra" userId="6aa92d764e94f86e" providerId="LiveId" clId="{D0ED0A30-B4A1-4CF5-89EF-04C0EDCEBE1B}" dt="2023-05-23T14:11:24.283" v="64" actId="478"/>
          <ac:spMkLst>
            <pc:docMk/>
            <pc:sldMk cId="113636758" sldId="263"/>
            <ac:spMk id="13" creationId="{C9D80D89-ECD7-D150-7AEC-D298EE70A239}"/>
          </ac:spMkLst>
        </pc:spChg>
        <pc:spChg chg="del">
          <ac:chgData name="Rahul Ravindra" userId="6aa92d764e94f86e" providerId="LiveId" clId="{D0ED0A30-B4A1-4CF5-89EF-04C0EDCEBE1B}" dt="2023-05-23T14:11:24.283" v="64" actId="478"/>
          <ac:spMkLst>
            <pc:docMk/>
            <pc:sldMk cId="113636758" sldId="263"/>
            <ac:spMk id="15" creationId="{B320A6B9-C423-6D98-7C69-FB429BAA0768}"/>
          </ac:spMkLst>
        </pc:spChg>
        <pc:spChg chg="add del">
          <ac:chgData name="Rahul Ravindra" userId="6aa92d764e94f86e" providerId="LiveId" clId="{D0ED0A30-B4A1-4CF5-89EF-04C0EDCEBE1B}" dt="2023-05-23T14:11:32.760" v="66" actId="478"/>
          <ac:spMkLst>
            <pc:docMk/>
            <pc:sldMk cId="113636758" sldId="263"/>
            <ac:spMk id="17" creationId="{6319BCBA-C5DB-050E-9887-AC8252EA5A45}"/>
          </ac:spMkLst>
        </pc:spChg>
        <pc:spChg chg="add del">
          <ac:chgData name="Rahul Ravindra" userId="6aa92d764e94f86e" providerId="LiveId" clId="{D0ED0A30-B4A1-4CF5-89EF-04C0EDCEBE1B}" dt="2023-05-23T14:11:32.760" v="66" actId="478"/>
          <ac:spMkLst>
            <pc:docMk/>
            <pc:sldMk cId="113636758" sldId="263"/>
            <ac:spMk id="18" creationId="{65D84673-C11B-95AA-5DCF-27464B2768DE}"/>
          </ac:spMkLst>
        </pc:spChg>
        <pc:spChg chg="add del">
          <ac:chgData name="Rahul Ravindra" userId="6aa92d764e94f86e" providerId="LiveId" clId="{D0ED0A30-B4A1-4CF5-89EF-04C0EDCEBE1B}" dt="2023-05-23T14:11:32.760" v="66" actId="478"/>
          <ac:spMkLst>
            <pc:docMk/>
            <pc:sldMk cId="113636758" sldId="263"/>
            <ac:spMk id="19" creationId="{A035B8B3-217E-2CCD-DA85-1DAA038B38BC}"/>
          </ac:spMkLst>
        </pc:spChg>
        <pc:spChg chg="add del">
          <ac:chgData name="Rahul Ravindra" userId="6aa92d764e94f86e" providerId="LiveId" clId="{D0ED0A30-B4A1-4CF5-89EF-04C0EDCEBE1B}" dt="2023-05-23T14:11:32.760" v="66" actId="478"/>
          <ac:spMkLst>
            <pc:docMk/>
            <pc:sldMk cId="113636758" sldId="263"/>
            <ac:spMk id="20" creationId="{0E0B82F8-AA8F-B9EA-3096-439BD066863D}"/>
          </ac:spMkLst>
        </pc:spChg>
        <pc:spChg chg="add del">
          <ac:chgData name="Rahul Ravindra" userId="6aa92d764e94f86e" providerId="LiveId" clId="{D0ED0A30-B4A1-4CF5-89EF-04C0EDCEBE1B}" dt="2023-05-23T14:11:32.760" v="66" actId="478"/>
          <ac:spMkLst>
            <pc:docMk/>
            <pc:sldMk cId="113636758" sldId="263"/>
            <ac:spMk id="22" creationId="{D9A619CB-26E7-25FC-D997-1BE2F9C52FC1}"/>
          </ac:spMkLst>
        </pc:spChg>
        <pc:spChg chg="del">
          <ac:chgData name="Rahul Ravindra" userId="6aa92d764e94f86e" providerId="LiveId" clId="{D0ED0A30-B4A1-4CF5-89EF-04C0EDCEBE1B}" dt="2023-05-23T14:11:24.283" v="64" actId="478"/>
          <ac:spMkLst>
            <pc:docMk/>
            <pc:sldMk cId="113636758" sldId="263"/>
            <ac:spMk id="23" creationId="{47B16BCB-CDB4-9C15-852B-279449F7D45B}"/>
          </ac:spMkLst>
        </pc:spChg>
        <pc:spChg chg="add del">
          <ac:chgData name="Rahul Ravindra" userId="6aa92d764e94f86e" providerId="LiveId" clId="{D0ED0A30-B4A1-4CF5-89EF-04C0EDCEBE1B}" dt="2023-05-23T14:11:32.760" v="66" actId="478"/>
          <ac:spMkLst>
            <pc:docMk/>
            <pc:sldMk cId="113636758" sldId="263"/>
            <ac:spMk id="24" creationId="{E98B9BDA-EAFB-6FB6-94C6-8F7B42B3F6AD}"/>
          </ac:spMkLst>
        </pc:spChg>
        <pc:spChg chg="add del mod">
          <ac:chgData name="Rahul Ravindra" userId="6aa92d764e94f86e" providerId="LiveId" clId="{D0ED0A30-B4A1-4CF5-89EF-04C0EDCEBE1B}" dt="2023-05-23T14:12:29.149" v="78" actId="478"/>
          <ac:spMkLst>
            <pc:docMk/>
            <pc:sldMk cId="113636758" sldId="263"/>
            <ac:spMk id="26" creationId="{1729CDE9-D09B-F63D-6CA9-715EE9A69C08}"/>
          </ac:spMkLst>
        </pc:spChg>
        <pc:spChg chg="add mod">
          <ac:chgData name="Rahul Ravindra" userId="6aa92d764e94f86e" providerId="LiveId" clId="{D0ED0A30-B4A1-4CF5-89EF-04C0EDCEBE1B}" dt="2023-05-23T14:16:12.044" v="135" actId="255"/>
          <ac:spMkLst>
            <pc:docMk/>
            <pc:sldMk cId="113636758" sldId="263"/>
            <ac:spMk id="27" creationId="{99DEEBFB-3548-39D9-0B38-B88E26FAF2B0}"/>
          </ac:spMkLst>
        </pc:spChg>
        <pc:spChg chg="add mod">
          <ac:chgData name="Rahul Ravindra" userId="6aa92d764e94f86e" providerId="LiveId" clId="{D0ED0A30-B4A1-4CF5-89EF-04C0EDCEBE1B}" dt="2023-05-23T14:16:49.483" v="143" actId="255"/>
          <ac:spMkLst>
            <pc:docMk/>
            <pc:sldMk cId="113636758" sldId="263"/>
            <ac:spMk id="28" creationId="{F9714DAA-50E7-F2ED-3014-3FF5BA4198C7}"/>
          </ac:spMkLst>
        </pc:spChg>
        <pc:spChg chg="add mod">
          <ac:chgData name="Rahul Ravindra" userId="6aa92d764e94f86e" providerId="LiveId" clId="{D0ED0A30-B4A1-4CF5-89EF-04C0EDCEBE1B}" dt="2023-05-23T14:16:43.923" v="142" actId="255"/>
          <ac:spMkLst>
            <pc:docMk/>
            <pc:sldMk cId="113636758" sldId="263"/>
            <ac:spMk id="31" creationId="{364DDFC8-26A2-4C0B-F99A-52FF11501A92}"/>
          </ac:spMkLst>
        </pc:spChg>
        <pc:spChg chg="add mod">
          <ac:chgData name="Rahul Ravindra" userId="6aa92d764e94f86e" providerId="LiveId" clId="{D0ED0A30-B4A1-4CF5-89EF-04C0EDCEBE1B}" dt="2023-05-23T14:17:15.335" v="148" actId="255"/>
          <ac:spMkLst>
            <pc:docMk/>
            <pc:sldMk cId="113636758" sldId="263"/>
            <ac:spMk id="32" creationId="{BC8C8374-2D16-DC17-49E9-16D79DC6D6DA}"/>
          </ac:spMkLst>
        </pc:spChg>
        <pc:spChg chg="del">
          <ac:chgData name="Rahul Ravindra" userId="6aa92d764e94f86e" providerId="LiveId" clId="{D0ED0A30-B4A1-4CF5-89EF-04C0EDCEBE1B}" dt="2023-05-23T14:11:24.283" v="64" actId="478"/>
          <ac:spMkLst>
            <pc:docMk/>
            <pc:sldMk cId="113636758" sldId="263"/>
            <ac:spMk id="33" creationId="{24AD411C-028C-94AE-A074-CFD0D76122B7}"/>
          </ac:spMkLst>
        </pc:spChg>
        <pc:spChg chg="del">
          <ac:chgData name="Rahul Ravindra" userId="6aa92d764e94f86e" providerId="LiveId" clId="{D0ED0A30-B4A1-4CF5-89EF-04C0EDCEBE1B}" dt="2023-05-23T14:11:24.283" v="64" actId="478"/>
          <ac:spMkLst>
            <pc:docMk/>
            <pc:sldMk cId="113636758" sldId="263"/>
            <ac:spMk id="35" creationId="{1AF2DF37-018C-F0DF-F174-263DB780EAB2}"/>
          </ac:spMkLst>
        </pc:spChg>
        <pc:spChg chg="add mod">
          <ac:chgData name="Rahul Ravindra" userId="6aa92d764e94f86e" providerId="LiveId" clId="{D0ED0A30-B4A1-4CF5-89EF-04C0EDCEBE1B}" dt="2023-05-23T14:17:06.572" v="146" actId="2711"/>
          <ac:spMkLst>
            <pc:docMk/>
            <pc:sldMk cId="113636758" sldId="263"/>
            <ac:spMk id="37" creationId="{6C12BFA5-D0CC-540F-1816-A567B25F58B9}"/>
          </ac:spMkLst>
        </pc:spChg>
        <pc:spChg chg="add del mod">
          <ac:chgData name="Rahul Ravindra" userId="6aa92d764e94f86e" providerId="LiveId" clId="{D0ED0A30-B4A1-4CF5-89EF-04C0EDCEBE1B}" dt="2023-05-23T14:14:58.699" v="105" actId="478"/>
          <ac:spMkLst>
            <pc:docMk/>
            <pc:sldMk cId="113636758" sldId="263"/>
            <ac:spMk id="41" creationId="{C53DA715-91CA-7FC3-CE7A-F0F6333DD6E4}"/>
          </ac:spMkLst>
        </pc:spChg>
        <pc:spChg chg="add del mod">
          <ac:chgData name="Rahul Ravindra" userId="6aa92d764e94f86e" providerId="LiveId" clId="{D0ED0A30-B4A1-4CF5-89EF-04C0EDCEBE1B}" dt="2023-05-23T14:12:07.266" v="74"/>
          <ac:spMkLst>
            <pc:docMk/>
            <pc:sldMk cId="113636758" sldId="263"/>
            <ac:spMk id="42" creationId="{6CF280EE-BDA8-26A2-A36E-50A5753B95DB}"/>
          </ac:spMkLst>
        </pc:spChg>
        <pc:spChg chg="del">
          <ac:chgData name="Rahul Ravindra" userId="6aa92d764e94f86e" providerId="LiveId" clId="{D0ED0A30-B4A1-4CF5-89EF-04C0EDCEBE1B}" dt="2023-05-23T14:11:24.283" v="64" actId="478"/>
          <ac:spMkLst>
            <pc:docMk/>
            <pc:sldMk cId="113636758" sldId="263"/>
            <ac:spMk id="43" creationId="{36611772-C5D1-DE42-901A-FACC8B2E8460}"/>
          </ac:spMkLst>
        </pc:spChg>
        <pc:spChg chg="add del mod">
          <ac:chgData name="Rahul Ravindra" userId="6aa92d764e94f86e" providerId="LiveId" clId="{D0ED0A30-B4A1-4CF5-89EF-04C0EDCEBE1B}" dt="2023-05-23T14:13:32.119" v="92" actId="478"/>
          <ac:spMkLst>
            <pc:docMk/>
            <pc:sldMk cId="113636758" sldId="263"/>
            <ac:spMk id="45" creationId="{3C006078-0C71-2BF9-D3FA-64E8187164E5}"/>
          </ac:spMkLst>
        </pc:spChg>
        <pc:spChg chg="add del mod">
          <ac:chgData name="Rahul Ravindra" userId="6aa92d764e94f86e" providerId="LiveId" clId="{D0ED0A30-B4A1-4CF5-89EF-04C0EDCEBE1B}" dt="2023-05-23T14:12:20.701" v="77" actId="478"/>
          <ac:spMkLst>
            <pc:docMk/>
            <pc:sldMk cId="113636758" sldId="263"/>
            <ac:spMk id="46" creationId="{682271EC-D0B1-B90C-CCCC-74E44BCEA6C4}"/>
          </ac:spMkLst>
        </pc:spChg>
        <pc:spChg chg="add mod">
          <ac:chgData name="Rahul Ravindra" userId="6aa92d764e94f86e" providerId="LiveId" clId="{D0ED0A30-B4A1-4CF5-89EF-04C0EDCEBE1B}" dt="2023-05-23T14:11:44.760" v="68" actId="1076"/>
          <ac:spMkLst>
            <pc:docMk/>
            <pc:sldMk cId="113636758" sldId="263"/>
            <ac:spMk id="47" creationId="{0233BE44-7FFF-7A1C-03A9-73049CE1E444}"/>
          </ac:spMkLst>
        </pc:spChg>
        <pc:spChg chg="add del mod">
          <ac:chgData name="Rahul Ravindra" userId="6aa92d764e94f86e" providerId="LiveId" clId="{D0ED0A30-B4A1-4CF5-89EF-04C0EDCEBE1B}" dt="2023-05-23T14:17:42.005" v="152" actId="478"/>
          <ac:spMkLst>
            <pc:docMk/>
            <pc:sldMk cId="113636758" sldId="263"/>
            <ac:spMk id="48" creationId="{4364BFEA-A9BE-F14A-8E1B-0C8F5B3F5657}"/>
          </ac:spMkLst>
        </pc:spChg>
        <pc:spChg chg="add mod">
          <ac:chgData name="Rahul Ravindra" userId="6aa92d764e94f86e" providerId="LiveId" clId="{D0ED0A30-B4A1-4CF5-89EF-04C0EDCEBE1B}" dt="2023-05-23T14:16:58.719" v="144" actId="255"/>
          <ac:spMkLst>
            <pc:docMk/>
            <pc:sldMk cId="113636758" sldId="263"/>
            <ac:spMk id="50" creationId="{2D6B7F6F-C092-D275-9197-9EF579C4EE09}"/>
          </ac:spMkLst>
        </pc:spChg>
        <pc:spChg chg="del">
          <ac:chgData name="Rahul Ravindra" userId="6aa92d764e94f86e" providerId="LiveId" clId="{D0ED0A30-B4A1-4CF5-89EF-04C0EDCEBE1B}" dt="2023-05-23T14:11:24.283" v="64" actId="478"/>
          <ac:spMkLst>
            <pc:docMk/>
            <pc:sldMk cId="113636758" sldId="263"/>
            <ac:spMk id="57" creationId="{54EBAE66-814A-A938-7A7D-67984E0E5DFB}"/>
          </ac:spMkLst>
        </pc:spChg>
        <pc:cxnChg chg="add del">
          <ac:chgData name="Rahul Ravindra" userId="6aa92d764e94f86e" providerId="LiveId" clId="{D0ED0A30-B4A1-4CF5-89EF-04C0EDCEBE1B}" dt="2023-05-23T14:11:32.760" v="66" actId="478"/>
          <ac:cxnSpMkLst>
            <pc:docMk/>
            <pc:sldMk cId="113636758" sldId="263"/>
            <ac:cxnSpMk id="7" creationId="{8C83C2D5-6AB2-F2B5-DF37-CED4F8E7A8AD}"/>
          </ac:cxnSpMkLst>
        </pc:cxnChg>
        <pc:cxnChg chg="add del">
          <ac:chgData name="Rahul Ravindra" userId="6aa92d764e94f86e" providerId="LiveId" clId="{D0ED0A30-B4A1-4CF5-89EF-04C0EDCEBE1B}" dt="2023-05-23T14:11:32.760" v="66" actId="478"/>
          <ac:cxnSpMkLst>
            <pc:docMk/>
            <pc:sldMk cId="113636758" sldId="263"/>
            <ac:cxnSpMk id="8" creationId="{6AF49603-9602-135E-9B6E-561D2677755B}"/>
          </ac:cxnSpMkLst>
        </pc:cxnChg>
        <pc:cxnChg chg="add del">
          <ac:chgData name="Rahul Ravindra" userId="6aa92d764e94f86e" providerId="LiveId" clId="{D0ED0A30-B4A1-4CF5-89EF-04C0EDCEBE1B}" dt="2023-05-23T14:11:32.760" v="66" actId="478"/>
          <ac:cxnSpMkLst>
            <pc:docMk/>
            <pc:sldMk cId="113636758" sldId="263"/>
            <ac:cxnSpMk id="11" creationId="{01244458-402A-163E-6632-CB99705EFB31}"/>
          </ac:cxnSpMkLst>
        </pc:cxnChg>
        <pc:cxnChg chg="add del">
          <ac:chgData name="Rahul Ravindra" userId="6aa92d764e94f86e" providerId="LiveId" clId="{D0ED0A30-B4A1-4CF5-89EF-04C0EDCEBE1B}" dt="2023-05-23T14:11:32.760" v="66" actId="478"/>
          <ac:cxnSpMkLst>
            <pc:docMk/>
            <pc:sldMk cId="113636758" sldId="263"/>
            <ac:cxnSpMk id="14" creationId="{9FDE2769-B4D9-05D7-4034-153B94D503D2}"/>
          </ac:cxnSpMkLst>
        </pc:cxnChg>
        <pc:cxnChg chg="add del">
          <ac:chgData name="Rahul Ravindra" userId="6aa92d764e94f86e" providerId="LiveId" clId="{D0ED0A30-B4A1-4CF5-89EF-04C0EDCEBE1B}" dt="2023-05-23T14:11:32.760" v="66" actId="478"/>
          <ac:cxnSpMkLst>
            <pc:docMk/>
            <pc:sldMk cId="113636758" sldId="263"/>
            <ac:cxnSpMk id="16" creationId="{9889E6ED-96DD-E5B0-ED11-BCB4EECBE6BC}"/>
          </ac:cxnSpMkLst>
        </pc:cxnChg>
        <pc:cxnChg chg="del mod">
          <ac:chgData name="Rahul Ravindra" userId="6aa92d764e94f86e" providerId="LiveId" clId="{D0ED0A30-B4A1-4CF5-89EF-04C0EDCEBE1B}" dt="2023-05-23T14:11:24.283" v="64" actId="478"/>
          <ac:cxnSpMkLst>
            <pc:docMk/>
            <pc:sldMk cId="113636758" sldId="263"/>
            <ac:cxnSpMk id="21" creationId="{744BB0E7-7D72-37B7-593F-53523EF38ACA}"/>
          </ac:cxnSpMkLst>
        </pc:cxnChg>
        <pc:cxnChg chg="del mod">
          <ac:chgData name="Rahul Ravindra" userId="6aa92d764e94f86e" providerId="LiveId" clId="{D0ED0A30-B4A1-4CF5-89EF-04C0EDCEBE1B}" dt="2023-05-23T14:11:24.283" v="64" actId="478"/>
          <ac:cxnSpMkLst>
            <pc:docMk/>
            <pc:sldMk cId="113636758" sldId="263"/>
            <ac:cxnSpMk id="25" creationId="{F2BEE26F-5EB4-3839-526A-BA60E23D9094}"/>
          </ac:cxnSpMkLst>
        </pc:cxnChg>
        <pc:cxnChg chg="add mod">
          <ac:chgData name="Rahul Ravindra" userId="6aa92d764e94f86e" providerId="LiveId" clId="{D0ED0A30-B4A1-4CF5-89EF-04C0EDCEBE1B}" dt="2023-05-23T14:11:44.760" v="68" actId="1076"/>
          <ac:cxnSpMkLst>
            <pc:docMk/>
            <pc:sldMk cId="113636758" sldId="263"/>
            <ac:cxnSpMk id="29" creationId="{8883CCE8-ADDE-3BD3-73D1-87F33D34C0C2}"/>
          </ac:cxnSpMkLst>
        </pc:cxnChg>
        <pc:cxnChg chg="add mod">
          <ac:chgData name="Rahul Ravindra" userId="6aa92d764e94f86e" providerId="LiveId" clId="{D0ED0A30-B4A1-4CF5-89EF-04C0EDCEBE1B}" dt="2023-05-23T14:11:44.760" v="68" actId="1076"/>
          <ac:cxnSpMkLst>
            <pc:docMk/>
            <pc:sldMk cId="113636758" sldId="263"/>
            <ac:cxnSpMk id="30" creationId="{94086F21-39E1-076D-1F57-FD96A0D7EB40}"/>
          </ac:cxnSpMkLst>
        </pc:cxnChg>
        <pc:cxnChg chg="del">
          <ac:chgData name="Rahul Ravindra" userId="6aa92d764e94f86e" providerId="LiveId" clId="{D0ED0A30-B4A1-4CF5-89EF-04C0EDCEBE1B}" dt="2023-05-23T14:11:24.283" v="64" actId="478"/>
          <ac:cxnSpMkLst>
            <pc:docMk/>
            <pc:sldMk cId="113636758" sldId="263"/>
            <ac:cxnSpMk id="34" creationId="{46849F09-F7D3-E2C5-FF11-7E52EDE8E9D0}"/>
          </ac:cxnSpMkLst>
        </pc:cxnChg>
        <pc:cxnChg chg="add mod">
          <ac:chgData name="Rahul Ravindra" userId="6aa92d764e94f86e" providerId="LiveId" clId="{D0ED0A30-B4A1-4CF5-89EF-04C0EDCEBE1B}" dt="2023-05-23T14:11:44.760" v="68" actId="1076"/>
          <ac:cxnSpMkLst>
            <pc:docMk/>
            <pc:sldMk cId="113636758" sldId="263"/>
            <ac:cxnSpMk id="36" creationId="{27E20AD3-B70C-A073-D90B-3DF04594FFD2}"/>
          </ac:cxnSpMkLst>
        </pc:cxnChg>
        <pc:cxnChg chg="del mod">
          <ac:chgData name="Rahul Ravindra" userId="6aa92d764e94f86e" providerId="LiveId" clId="{D0ED0A30-B4A1-4CF5-89EF-04C0EDCEBE1B}" dt="2023-05-23T14:11:24.283" v="64" actId="478"/>
          <ac:cxnSpMkLst>
            <pc:docMk/>
            <pc:sldMk cId="113636758" sldId="263"/>
            <ac:cxnSpMk id="38" creationId="{389B0562-3B11-31C7-2B3A-521255F41612}"/>
          </ac:cxnSpMkLst>
        </pc:cxnChg>
        <pc:cxnChg chg="add mod">
          <ac:chgData name="Rahul Ravindra" userId="6aa92d764e94f86e" providerId="LiveId" clId="{D0ED0A30-B4A1-4CF5-89EF-04C0EDCEBE1B}" dt="2023-05-23T14:11:44.760" v="68" actId="1076"/>
          <ac:cxnSpMkLst>
            <pc:docMk/>
            <pc:sldMk cId="113636758" sldId="263"/>
            <ac:cxnSpMk id="39" creationId="{32D1A1E1-87EC-5F71-E4B3-B3000FF1351E}"/>
          </ac:cxnSpMkLst>
        </pc:cxnChg>
        <pc:cxnChg chg="add mod">
          <ac:chgData name="Rahul Ravindra" userId="6aa92d764e94f86e" providerId="LiveId" clId="{D0ED0A30-B4A1-4CF5-89EF-04C0EDCEBE1B}" dt="2023-05-23T14:11:44.760" v="68" actId="1076"/>
          <ac:cxnSpMkLst>
            <pc:docMk/>
            <pc:sldMk cId="113636758" sldId="263"/>
            <ac:cxnSpMk id="40" creationId="{212BDBEB-6AFC-F776-1A58-2CA344D45E2B}"/>
          </ac:cxnSpMkLst>
        </pc:cxnChg>
        <pc:cxnChg chg="del mod">
          <ac:chgData name="Rahul Ravindra" userId="6aa92d764e94f86e" providerId="LiveId" clId="{D0ED0A30-B4A1-4CF5-89EF-04C0EDCEBE1B}" dt="2023-05-23T14:11:24.283" v="64" actId="478"/>
          <ac:cxnSpMkLst>
            <pc:docMk/>
            <pc:sldMk cId="113636758" sldId="263"/>
            <ac:cxnSpMk id="44" creationId="{4000F692-8C27-E46E-4721-4C6AD843BBD0}"/>
          </ac:cxnSpMkLst>
        </pc:cxnChg>
        <pc:cxnChg chg="add mod">
          <ac:chgData name="Rahul Ravindra" userId="6aa92d764e94f86e" providerId="LiveId" clId="{D0ED0A30-B4A1-4CF5-89EF-04C0EDCEBE1B}" dt="2023-05-23T14:13:28.567" v="91"/>
          <ac:cxnSpMkLst>
            <pc:docMk/>
            <pc:sldMk cId="113636758" sldId="263"/>
            <ac:cxnSpMk id="49" creationId="{27C7C9E5-8D48-A78C-8A23-16F4A517C7CC}"/>
          </ac:cxnSpMkLst>
        </pc:cxnChg>
        <pc:cxnChg chg="del mod">
          <ac:chgData name="Rahul Ravindra" userId="6aa92d764e94f86e" providerId="LiveId" clId="{D0ED0A30-B4A1-4CF5-89EF-04C0EDCEBE1B}" dt="2023-05-23T14:11:24.283" v="64" actId="478"/>
          <ac:cxnSpMkLst>
            <pc:docMk/>
            <pc:sldMk cId="113636758" sldId="263"/>
            <ac:cxnSpMk id="51" creationId="{2F32FC2F-07EC-FC81-3253-6E3E9477825C}"/>
          </ac:cxnSpMkLst>
        </pc:cxnChg>
        <pc:cxnChg chg="add mod">
          <ac:chgData name="Rahul Ravindra" userId="6aa92d764e94f86e" providerId="LiveId" clId="{D0ED0A30-B4A1-4CF5-89EF-04C0EDCEBE1B}" dt="2023-05-23T14:17:35.077" v="150" actId="13822"/>
          <ac:cxnSpMkLst>
            <pc:docMk/>
            <pc:sldMk cId="113636758" sldId="263"/>
            <ac:cxnSpMk id="53" creationId="{C9EA0B8D-1A7D-5917-9C97-1D7A0812A89F}"/>
          </ac:cxnSpMkLst>
        </pc:cxnChg>
        <pc:cxnChg chg="add mod">
          <ac:chgData name="Rahul Ravindra" userId="6aa92d764e94f86e" providerId="LiveId" clId="{D0ED0A30-B4A1-4CF5-89EF-04C0EDCEBE1B}" dt="2023-05-23T14:17:56.635" v="154" actId="13822"/>
          <ac:cxnSpMkLst>
            <pc:docMk/>
            <pc:sldMk cId="113636758" sldId="263"/>
            <ac:cxnSpMk id="55" creationId="{696A505D-6727-23F4-135A-68DCFE40C09C}"/>
          </ac:cxnSpMkLst>
        </pc:cxnChg>
        <pc:cxnChg chg="add mod">
          <ac:chgData name="Rahul Ravindra" userId="6aa92d764e94f86e" providerId="LiveId" clId="{D0ED0A30-B4A1-4CF5-89EF-04C0EDCEBE1B}" dt="2023-05-23T14:18:11.889" v="156" actId="13822"/>
          <ac:cxnSpMkLst>
            <pc:docMk/>
            <pc:sldMk cId="113636758" sldId="263"/>
            <ac:cxnSpMk id="58" creationId="{FEC888FE-6862-33C2-A225-FD216CA97052}"/>
          </ac:cxnSpMkLst>
        </pc:cxnChg>
        <pc:cxnChg chg="add mod">
          <ac:chgData name="Rahul Ravindra" userId="6aa92d764e94f86e" providerId="LiveId" clId="{D0ED0A30-B4A1-4CF5-89EF-04C0EDCEBE1B}" dt="2023-05-23T14:18:24.320" v="158" actId="13822"/>
          <ac:cxnSpMkLst>
            <pc:docMk/>
            <pc:sldMk cId="113636758" sldId="263"/>
            <ac:cxnSpMk id="60" creationId="{A737865D-79CC-281E-D228-41EFFE35E03C}"/>
          </ac:cxnSpMkLst>
        </pc:cxnChg>
        <pc:cxnChg chg="add del mod">
          <ac:chgData name="Rahul Ravindra" userId="6aa92d764e94f86e" providerId="LiveId" clId="{D0ED0A30-B4A1-4CF5-89EF-04C0EDCEBE1B}" dt="2023-05-23T14:18:39.677" v="161" actId="478"/>
          <ac:cxnSpMkLst>
            <pc:docMk/>
            <pc:sldMk cId="113636758" sldId="263"/>
            <ac:cxnSpMk id="61" creationId="{959289F6-163E-8806-A5A1-EB998AE0E64A}"/>
          </ac:cxnSpMkLst>
        </pc:cxnChg>
        <pc:cxnChg chg="add mod">
          <ac:chgData name="Rahul Ravindra" userId="6aa92d764e94f86e" providerId="LiveId" clId="{D0ED0A30-B4A1-4CF5-89EF-04C0EDCEBE1B}" dt="2023-05-23T14:18:51.124" v="163" actId="13822"/>
          <ac:cxnSpMkLst>
            <pc:docMk/>
            <pc:sldMk cId="113636758" sldId="263"/>
            <ac:cxnSpMk id="63" creationId="{97962857-D4A2-C6F0-5727-2D5278F064F0}"/>
          </ac:cxnSpMkLst>
        </pc:cxnChg>
      </pc:sldChg>
      <pc:sldChg chg="modSp mod">
        <pc:chgData name="Rahul Ravindra" userId="6aa92d764e94f86e" providerId="LiveId" clId="{D0ED0A30-B4A1-4CF5-89EF-04C0EDCEBE1B}" dt="2023-05-23T14:19:42.326" v="180" actId="20577"/>
        <pc:sldMkLst>
          <pc:docMk/>
          <pc:sldMk cId="1366995523" sldId="264"/>
        </pc:sldMkLst>
        <pc:spChg chg="mod">
          <ac:chgData name="Rahul Ravindra" userId="6aa92d764e94f86e" providerId="LiveId" clId="{D0ED0A30-B4A1-4CF5-89EF-04C0EDCEBE1B}" dt="2023-05-23T14:19:42.326" v="180" actId="20577"/>
          <ac:spMkLst>
            <pc:docMk/>
            <pc:sldMk cId="1366995523" sldId="264"/>
            <ac:spMk id="3" creationId="{5F36B079-22F6-AD4E-3118-4E71194DE80C}"/>
          </ac:spMkLst>
        </pc:spChg>
      </pc:sldChg>
      <pc:sldChg chg="modSp mod">
        <pc:chgData name="Rahul Ravindra" userId="6aa92d764e94f86e" providerId="LiveId" clId="{D0ED0A30-B4A1-4CF5-89EF-04C0EDCEBE1B}" dt="2023-05-23T14:19:50.554" v="190" actId="20577"/>
        <pc:sldMkLst>
          <pc:docMk/>
          <pc:sldMk cId="1453258296" sldId="265"/>
        </pc:sldMkLst>
        <pc:spChg chg="mod">
          <ac:chgData name="Rahul Ravindra" userId="6aa92d764e94f86e" providerId="LiveId" clId="{D0ED0A30-B4A1-4CF5-89EF-04C0EDCEBE1B}" dt="2023-05-23T14:19:50.554" v="190" actId="20577"/>
          <ac:spMkLst>
            <pc:docMk/>
            <pc:sldMk cId="1453258296" sldId="265"/>
            <ac:spMk id="3" creationId="{FDF97E90-ED7A-F94D-DE3A-918B8EB02109}"/>
          </ac:spMkLst>
        </pc:spChg>
      </pc:sldChg>
      <pc:sldChg chg="del">
        <pc:chgData name="Rahul Ravindra" userId="6aa92d764e94f86e" providerId="LiveId" clId="{D0ED0A30-B4A1-4CF5-89EF-04C0EDCEBE1B}" dt="2023-05-23T14:20:13.670" v="191" actId="47"/>
        <pc:sldMkLst>
          <pc:docMk/>
          <pc:sldMk cId="1714383744" sldId="266"/>
        </pc:sldMkLst>
      </pc:sldChg>
      <pc:sldChg chg="addSp delSp modSp mod">
        <pc:chgData name="Rahul Ravindra" userId="6aa92d764e94f86e" providerId="LiveId" clId="{D0ED0A30-B4A1-4CF5-89EF-04C0EDCEBE1B}" dt="2023-05-23T14:08:51.508" v="51" actId="255"/>
        <pc:sldMkLst>
          <pc:docMk/>
          <pc:sldMk cId="3430306304" sldId="267"/>
        </pc:sldMkLst>
        <pc:graphicFrameChg chg="add mod modGraphic">
          <ac:chgData name="Rahul Ravindra" userId="6aa92d764e94f86e" providerId="LiveId" clId="{D0ED0A30-B4A1-4CF5-89EF-04C0EDCEBE1B}" dt="2023-05-23T14:08:51.508" v="51" actId="255"/>
          <ac:graphicFrameMkLst>
            <pc:docMk/>
            <pc:sldMk cId="3430306304" sldId="267"/>
            <ac:graphicFrameMk id="2" creationId="{407171CA-F5DB-54AF-D4FD-F883CFEBCD6E}"/>
          </ac:graphicFrameMkLst>
        </pc:graphicFrameChg>
        <pc:graphicFrameChg chg="del modGraphic">
          <ac:chgData name="Rahul Ravindra" userId="6aa92d764e94f86e" providerId="LiveId" clId="{D0ED0A30-B4A1-4CF5-89EF-04C0EDCEBE1B}" dt="2023-05-23T14:08:02.648" v="46" actId="478"/>
          <ac:graphicFrameMkLst>
            <pc:docMk/>
            <pc:sldMk cId="3430306304" sldId="267"/>
            <ac:graphicFrameMk id="3" creationId="{B8BAE18C-EE0F-812E-4B7A-07700925C4B9}"/>
          </ac:graphicFrameMkLst>
        </pc:graphicFrameChg>
      </pc:sldChg>
      <pc:sldChg chg="del">
        <pc:chgData name="Rahul Ravindra" userId="6aa92d764e94f86e" providerId="LiveId" clId="{D0ED0A30-B4A1-4CF5-89EF-04C0EDCEBE1B}" dt="2023-05-23T14:20:15.034" v="192" actId="47"/>
        <pc:sldMkLst>
          <pc:docMk/>
          <pc:sldMk cId="3899195542" sldId="268"/>
        </pc:sldMkLst>
      </pc:sldChg>
      <pc:sldChg chg="del">
        <pc:chgData name="Rahul Ravindra" userId="6aa92d764e94f86e" providerId="LiveId" clId="{D0ED0A30-B4A1-4CF5-89EF-04C0EDCEBE1B}" dt="2023-05-23T14:20:15.976" v="193" actId="47"/>
        <pc:sldMkLst>
          <pc:docMk/>
          <pc:sldMk cId="2970103420" sldId="269"/>
        </pc:sldMkLst>
      </pc:sldChg>
      <pc:sldChg chg="del">
        <pc:chgData name="Rahul Ravindra" userId="6aa92d764e94f86e" providerId="LiveId" clId="{D0ED0A30-B4A1-4CF5-89EF-04C0EDCEBE1B}" dt="2023-05-23T14:20:17.185" v="194" actId="47"/>
        <pc:sldMkLst>
          <pc:docMk/>
          <pc:sldMk cId="2745106046" sldId="270"/>
        </pc:sldMkLst>
      </pc:sldChg>
      <pc:sldChg chg="del">
        <pc:chgData name="Rahul Ravindra" userId="6aa92d764e94f86e" providerId="LiveId" clId="{D0ED0A30-B4A1-4CF5-89EF-04C0EDCEBE1B}" dt="2023-05-23T14:20:17.938" v="195" actId="47"/>
        <pc:sldMkLst>
          <pc:docMk/>
          <pc:sldMk cId="2481859262" sldId="271"/>
        </pc:sldMkLst>
      </pc:sldChg>
      <pc:sldChg chg="del">
        <pc:chgData name="Rahul Ravindra" userId="6aa92d764e94f86e" providerId="LiveId" clId="{D0ED0A30-B4A1-4CF5-89EF-04C0EDCEBE1B}" dt="2023-05-23T14:20:18.787" v="196" actId="47"/>
        <pc:sldMkLst>
          <pc:docMk/>
          <pc:sldMk cId="3689259486" sldId="272"/>
        </pc:sldMkLst>
      </pc:sldChg>
      <pc:sldChg chg="del">
        <pc:chgData name="Rahul Ravindra" userId="6aa92d764e94f86e" providerId="LiveId" clId="{D0ED0A30-B4A1-4CF5-89EF-04C0EDCEBE1B}" dt="2023-05-23T14:20:19.729" v="197" actId="47"/>
        <pc:sldMkLst>
          <pc:docMk/>
          <pc:sldMk cId="4137369423" sldId="273"/>
        </pc:sldMkLst>
      </pc:sldChg>
      <pc:sldChg chg="del">
        <pc:chgData name="Rahul Ravindra" userId="6aa92d764e94f86e" providerId="LiveId" clId="{D0ED0A30-B4A1-4CF5-89EF-04C0EDCEBE1B}" dt="2023-05-23T14:20:21.252" v="198" actId="47"/>
        <pc:sldMkLst>
          <pc:docMk/>
          <pc:sldMk cId="1814051739" sldId="274"/>
        </pc:sldMkLst>
      </pc:sldChg>
      <pc:sldChg chg="modSp mod">
        <pc:chgData name="Rahul Ravindra" userId="6aa92d764e94f86e" providerId="LiveId" clId="{D0ED0A30-B4A1-4CF5-89EF-04C0EDCEBE1B}" dt="2023-05-23T14:21:04.520" v="207" actId="1076"/>
        <pc:sldMkLst>
          <pc:docMk/>
          <pc:sldMk cId="1590308084" sldId="275"/>
        </pc:sldMkLst>
        <pc:spChg chg="mod">
          <ac:chgData name="Rahul Ravindra" userId="6aa92d764e94f86e" providerId="LiveId" clId="{D0ED0A30-B4A1-4CF5-89EF-04C0EDCEBE1B}" dt="2023-05-23T14:21:04.520" v="207" actId="1076"/>
          <ac:spMkLst>
            <pc:docMk/>
            <pc:sldMk cId="1590308084" sldId="275"/>
            <ac:spMk id="3" creationId="{CCE75ECB-C281-B222-D287-CA66E984BDC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A83F-51CB-8DE3-E3F0-306B37D0D1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885E8C-7F6C-88DE-94BC-69DCEBF07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ECA189-EDA8-50C4-6783-F90DE58B49C8}"/>
              </a:ext>
            </a:extLst>
          </p:cNvPr>
          <p:cNvSpPr>
            <a:spLocks noGrp="1"/>
          </p:cNvSpPr>
          <p:nvPr>
            <p:ph type="dt" sz="half" idx="10"/>
          </p:nvPr>
        </p:nvSpPr>
        <p:spPr/>
        <p:txBody>
          <a:bodyPr/>
          <a:lstStyle/>
          <a:p>
            <a:fld id="{75AC1A00-40A7-47F8-B5E0-9E6908B28909}" type="datetimeFigureOut">
              <a:rPr lang="en-IN" smtClean="0"/>
              <a:t>25-05-2023</a:t>
            </a:fld>
            <a:endParaRPr lang="en-IN"/>
          </a:p>
        </p:txBody>
      </p:sp>
      <p:sp>
        <p:nvSpPr>
          <p:cNvPr id="5" name="Footer Placeholder 4">
            <a:extLst>
              <a:ext uri="{FF2B5EF4-FFF2-40B4-BE49-F238E27FC236}">
                <a16:creationId xmlns:a16="http://schemas.microsoft.com/office/drawing/2014/main" id="{2EEB653E-939B-76E5-607B-7052132857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04633-44BE-EAFA-7DD8-F330B18881E0}"/>
              </a:ext>
            </a:extLst>
          </p:cNvPr>
          <p:cNvSpPr>
            <a:spLocks noGrp="1"/>
          </p:cNvSpPr>
          <p:nvPr>
            <p:ph type="sldNum" sz="quarter" idx="12"/>
          </p:nvPr>
        </p:nvSpPr>
        <p:spPr/>
        <p:txBody>
          <a:bodyPr/>
          <a:lstStyle/>
          <a:p>
            <a:fld id="{FC5D1152-96EA-40A1-BC6D-4789E5A80F83}" type="slidenum">
              <a:rPr lang="en-IN" smtClean="0"/>
              <a:t>‹#›</a:t>
            </a:fld>
            <a:endParaRPr lang="en-IN"/>
          </a:p>
        </p:txBody>
      </p:sp>
    </p:spTree>
    <p:extLst>
      <p:ext uri="{BB962C8B-B14F-4D97-AF65-F5344CB8AC3E}">
        <p14:creationId xmlns:p14="http://schemas.microsoft.com/office/powerpoint/2010/main" val="3645116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4471E-1F7D-C141-A71D-5D2575F367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009DB7-BEC5-1FB8-9592-051AD1D48C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EFFC9A-7B2D-3355-FEFA-2D773119E1FC}"/>
              </a:ext>
            </a:extLst>
          </p:cNvPr>
          <p:cNvSpPr>
            <a:spLocks noGrp="1"/>
          </p:cNvSpPr>
          <p:nvPr>
            <p:ph type="dt" sz="half" idx="10"/>
          </p:nvPr>
        </p:nvSpPr>
        <p:spPr/>
        <p:txBody>
          <a:bodyPr/>
          <a:lstStyle/>
          <a:p>
            <a:fld id="{75AC1A00-40A7-47F8-B5E0-9E6908B28909}" type="datetimeFigureOut">
              <a:rPr lang="en-IN" smtClean="0"/>
              <a:t>25-05-2023</a:t>
            </a:fld>
            <a:endParaRPr lang="en-IN"/>
          </a:p>
        </p:txBody>
      </p:sp>
      <p:sp>
        <p:nvSpPr>
          <p:cNvPr id="5" name="Footer Placeholder 4">
            <a:extLst>
              <a:ext uri="{FF2B5EF4-FFF2-40B4-BE49-F238E27FC236}">
                <a16:creationId xmlns:a16="http://schemas.microsoft.com/office/drawing/2014/main" id="{6583969E-5E2A-1751-AC03-B092CE2A64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5558B-76B2-07BA-3781-37B5A5153922}"/>
              </a:ext>
            </a:extLst>
          </p:cNvPr>
          <p:cNvSpPr>
            <a:spLocks noGrp="1"/>
          </p:cNvSpPr>
          <p:nvPr>
            <p:ph type="sldNum" sz="quarter" idx="12"/>
          </p:nvPr>
        </p:nvSpPr>
        <p:spPr/>
        <p:txBody>
          <a:bodyPr/>
          <a:lstStyle/>
          <a:p>
            <a:fld id="{FC5D1152-96EA-40A1-BC6D-4789E5A80F83}" type="slidenum">
              <a:rPr lang="en-IN" smtClean="0"/>
              <a:t>‹#›</a:t>
            </a:fld>
            <a:endParaRPr lang="en-IN"/>
          </a:p>
        </p:txBody>
      </p:sp>
    </p:spTree>
    <p:extLst>
      <p:ext uri="{BB962C8B-B14F-4D97-AF65-F5344CB8AC3E}">
        <p14:creationId xmlns:p14="http://schemas.microsoft.com/office/powerpoint/2010/main" val="2155233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57FB29-A3CF-DE5D-19C2-A4A0B00A4F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7B0A05-3695-FB30-BDFD-D02A166748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48C921-4D00-0161-0F31-DD13CE19793A}"/>
              </a:ext>
            </a:extLst>
          </p:cNvPr>
          <p:cNvSpPr>
            <a:spLocks noGrp="1"/>
          </p:cNvSpPr>
          <p:nvPr>
            <p:ph type="dt" sz="half" idx="10"/>
          </p:nvPr>
        </p:nvSpPr>
        <p:spPr/>
        <p:txBody>
          <a:bodyPr/>
          <a:lstStyle/>
          <a:p>
            <a:fld id="{75AC1A00-40A7-47F8-B5E0-9E6908B28909}" type="datetimeFigureOut">
              <a:rPr lang="en-IN" smtClean="0"/>
              <a:t>25-05-2023</a:t>
            </a:fld>
            <a:endParaRPr lang="en-IN"/>
          </a:p>
        </p:txBody>
      </p:sp>
      <p:sp>
        <p:nvSpPr>
          <p:cNvPr id="5" name="Footer Placeholder 4">
            <a:extLst>
              <a:ext uri="{FF2B5EF4-FFF2-40B4-BE49-F238E27FC236}">
                <a16:creationId xmlns:a16="http://schemas.microsoft.com/office/drawing/2014/main" id="{95B32E4A-9F6A-A087-CA5F-785DA1BEDE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1410FD-171A-7F93-A8E9-5AEFAC4EAC3D}"/>
              </a:ext>
            </a:extLst>
          </p:cNvPr>
          <p:cNvSpPr>
            <a:spLocks noGrp="1"/>
          </p:cNvSpPr>
          <p:nvPr>
            <p:ph type="sldNum" sz="quarter" idx="12"/>
          </p:nvPr>
        </p:nvSpPr>
        <p:spPr/>
        <p:txBody>
          <a:bodyPr/>
          <a:lstStyle/>
          <a:p>
            <a:fld id="{FC5D1152-96EA-40A1-BC6D-4789E5A80F83}" type="slidenum">
              <a:rPr lang="en-IN" smtClean="0"/>
              <a:t>‹#›</a:t>
            </a:fld>
            <a:endParaRPr lang="en-IN"/>
          </a:p>
        </p:txBody>
      </p:sp>
    </p:spTree>
    <p:extLst>
      <p:ext uri="{BB962C8B-B14F-4D97-AF65-F5344CB8AC3E}">
        <p14:creationId xmlns:p14="http://schemas.microsoft.com/office/powerpoint/2010/main" val="2113203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5138-56AF-5B2E-158A-3AA355233D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A8F1FA-F27E-0A2D-4D5D-B5CADC4416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F59ED3-C3DC-9330-69B8-101A5A0EC580}"/>
              </a:ext>
            </a:extLst>
          </p:cNvPr>
          <p:cNvSpPr>
            <a:spLocks noGrp="1"/>
          </p:cNvSpPr>
          <p:nvPr>
            <p:ph type="dt" sz="half" idx="10"/>
          </p:nvPr>
        </p:nvSpPr>
        <p:spPr/>
        <p:txBody>
          <a:bodyPr/>
          <a:lstStyle/>
          <a:p>
            <a:fld id="{75AC1A00-40A7-47F8-B5E0-9E6908B28909}" type="datetimeFigureOut">
              <a:rPr lang="en-IN" smtClean="0"/>
              <a:t>25-05-2023</a:t>
            </a:fld>
            <a:endParaRPr lang="en-IN"/>
          </a:p>
        </p:txBody>
      </p:sp>
      <p:sp>
        <p:nvSpPr>
          <p:cNvPr id="5" name="Footer Placeholder 4">
            <a:extLst>
              <a:ext uri="{FF2B5EF4-FFF2-40B4-BE49-F238E27FC236}">
                <a16:creationId xmlns:a16="http://schemas.microsoft.com/office/drawing/2014/main" id="{93C1C2D3-F39D-A505-5EB5-47EA99A272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C1E4E-C060-6676-BC12-FC893FBB30D7}"/>
              </a:ext>
            </a:extLst>
          </p:cNvPr>
          <p:cNvSpPr>
            <a:spLocks noGrp="1"/>
          </p:cNvSpPr>
          <p:nvPr>
            <p:ph type="sldNum" sz="quarter" idx="12"/>
          </p:nvPr>
        </p:nvSpPr>
        <p:spPr/>
        <p:txBody>
          <a:bodyPr/>
          <a:lstStyle/>
          <a:p>
            <a:fld id="{FC5D1152-96EA-40A1-BC6D-4789E5A80F83}" type="slidenum">
              <a:rPr lang="en-IN" smtClean="0"/>
              <a:t>‹#›</a:t>
            </a:fld>
            <a:endParaRPr lang="en-IN"/>
          </a:p>
        </p:txBody>
      </p:sp>
    </p:spTree>
    <p:extLst>
      <p:ext uri="{BB962C8B-B14F-4D97-AF65-F5344CB8AC3E}">
        <p14:creationId xmlns:p14="http://schemas.microsoft.com/office/powerpoint/2010/main" val="3580192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4CC9-6715-85D7-6C83-A3F5BB9C03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9155CA-A019-C41D-FE36-BAB846488A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651C3C-AD0D-20D4-490E-63D75F16BCB6}"/>
              </a:ext>
            </a:extLst>
          </p:cNvPr>
          <p:cNvSpPr>
            <a:spLocks noGrp="1"/>
          </p:cNvSpPr>
          <p:nvPr>
            <p:ph type="dt" sz="half" idx="10"/>
          </p:nvPr>
        </p:nvSpPr>
        <p:spPr/>
        <p:txBody>
          <a:bodyPr/>
          <a:lstStyle/>
          <a:p>
            <a:fld id="{75AC1A00-40A7-47F8-B5E0-9E6908B28909}" type="datetimeFigureOut">
              <a:rPr lang="en-IN" smtClean="0"/>
              <a:t>25-05-2023</a:t>
            </a:fld>
            <a:endParaRPr lang="en-IN"/>
          </a:p>
        </p:txBody>
      </p:sp>
      <p:sp>
        <p:nvSpPr>
          <p:cNvPr id="5" name="Footer Placeholder 4">
            <a:extLst>
              <a:ext uri="{FF2B5EF4-FFF2-40B4-BE49-F238E27FC236}">
                <a16:creationId xmlns:a16="http://schemas.microsoft.com/office/drawing/2014/main" id="{30900F70-95D5-8CB3-BF7E-6AB7CC972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0B2E5B-3271-11AF-7ABF-C63FF831290C}"/>
              </a:ext>
            </a:extLst>
          </p:cNvPr>
          <p:cNvSpPr>
            <a:spLocks noGrp="1"/>
          </p:cNvSpPr>
          <p:nvPr>
            <p:ph type="sldNum" sz="quarter" idx="12"/>
          </p:nvPr>
        </p:nvSpPr>
        <p:spPr/>
        <p:txBody>
          <a:bodyPr/>
          <a:lstStyle/>
          <a:p>
            <a:fld id="{FC5D1152-96EA-40A1-BC6D-4789E5A80F83}" type="slidenum">
              <a:rPr lang="en-IN" smtClean="0"/>
              <a:t>‹#›</a:t>
            </a:fld>
            <a:endParaRPr lang="en-IN"/>
          </a:p>
        </p:txBody>
      </p:sp>
    </p:spTree>
    <p:extLst>
      <p:ext uri="{BB962C8B-B14F-4D97-AF65-F5344CB8AC3E}">
        <p14:creationId xmlns:p14="http://schemas.microsoft.com/office/powerpoint/2010/main" val="1807716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797A-65A2-1202-AB48-C79982DB76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9C7145-1382-0C1B-45C2-6F32283B19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182EF5-627F-5B38-A545-F66ADF5769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D82825-472C-1068-B80C-BA93F765DC73}"/>
              </a:ext>
            </a:extLst>
          </p:cNvPr>
          <p:cNvSpPr>
            <a:spLocks noGrp="1"/>
          </p:cNvSpPr>
          <p:nvPr>
            <p:ph type="dt" sz="half" idx="10"/>
          </p:nvPr>
        </p:nvSpPr>
        <p:spPr/>
        <p:txBody>
          <a:bodyPr/>
          <a:lstStyle/>
          <a:p>
            <a:fld id="{75AC1A00-40A7-47F8-B5E0-9E6908B28909}" type="datetimeFigureOut">
              <a:rPr lang="en-IN" smtClean="0"/>
              <a:t>25-05-2023</a:t>
            </a:fld>
            <a:endParaRPr lang="en-IN"/>
          </a:p>
        </p:txBody>
      </p:sp>
      <p:sp>
        <p:nvSpPr>
          <p:cNvPr id="6" name="Footer Placeholder 5">
            <a:extLst>
              <a:ext uri="{FF2B5EF4-FFF2-40B4-BE49-F238E27FC236}">
                <a16:creationId xmlns:a16="http://schemas.microsoft.com/office/drawing/2014/main" id="{2D0A6306-DE16-6C48-550F-357B6ADFA2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982DF6-D716-A33F-7992-7FB02C0374AE}"/>
              </a:ext>
            </a:extLst>
          </p:cNvPr>
          <p:cNvSpPr>
            <a:spLocks noGrp="1"/>
          </p:cNvSpPr>
          <p:nvPr>
            <p:ph type="sldNum" sz="quarter" idx="12"/>
          </p:nvPr>
        </p:nvSpPr>
        <p:spPr/>
        <p:txBody>
          <a:bodyPr/>
          <a:lstStyle/>
          <a:p>
            <a:fld id="{FC5D1152-96EA-40A1-BC6D-4789E5A80F83}" type="slidenum">
              <a:rPr lang="en-IN" smtClean="0"/>
              <a:t>‹#›</a:t>
            </a:fld>
            <a:endParaRPr lang="en-IN"/>
          </a:p>
        </p:txBody>
      </p:sp>
    </p:spTree>
    <p:extLst>
      <p:ext uri="{BB962C8B-B14F-4D97-AF65-F5344CB8AC3E}">
        <p14:creationId xmlns:p14="http://schemas.microsoft.com/office/powerpoint/2010/main" val="364939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9B1B-A2F3-40D4-D9A4-054A987EED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49536D-10A2-7361-E2BF-744A82E58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CB50A0-749E-F85B-8848-621D551604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D8275B-81F7-0E6F-9092-85EF75312F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7BC3B7-883D-740A-B1E7-7550978FFF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5CA249-2482-A440-989A-D652FBDF8D6B}"/>
              </a:ext>
            </a:extLst>
          </p:cNvPr>
          <p:cNvSpPr>
            <a:spLocks noGrp="1"/>
          </p:cNvSpPr>
          <p:nvPr>
            <p:ph type="dt" sz="half" idx="10"/>
          </p:nvPr>
        </p:nvSpPr>
        <p:spPr/>
        <p:txBody>
          <a:bodyPr/>
          <a:lstStyle/>
          <a:p>
            <a:fld id="{75AC1A00-40A7-47F8-B5E0-9E6908B28909}" type="datetimeFigureOut">
              <a:rPr lang="en-IN" smtClean="0"/>
              <a:t>25-05-2023</a:t>
            </a:fld>
            <a:endParaRPr lang="en-IN"/>
          </a:p>
        </p:txBody>
      </p:sp>
      <p:sp>
        <p:nvSpPr>
          <p:cNvPr id="8" name="Footer Placeholder 7">
            <a:extLst>
              <a:ext uri="{FF2B5EF4-FFF2-40B4-BE49-F238E27FC236}">
                <a16:creationId xmlns:a16="http://schemas.microsoft.com/office/drawing/2014/main" id="{C717F063-4D7C-90C0-10AA-D5EC0C78F9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42CEDF-0200-E958-42AF-0DEA0EE3A158}"/>
              </a:ext>
            </a:extLst>
          </p:cNvPr>
          <p:cNvSpPr>
            <a:spLocks noGrp="1"/>
          </p:cNvSpPr>
          <p:nvPr>
            <p:ph type="sldNum" sz="quarter" idx="12"/>
          </p:nvPr>
        </p:nvSpPr>
        <p:spPr/>
        <p:txBody>
          <a:bodyPr/>
          <a:lstStyle/>
          <a:p>
            <a:fld id="{FC5D1152-96EA-40A1-BC6D-4789E5A80F83}" type="slidenum">
              <a:rPr lang="en-IN" smtClean="0"/>
              <a:t>‹#›</a:t>
            </a:fld>
            <a:endParaRPr lang="en-IN"/>
          </a:p>
        </p:txBody>
      </p:sp>
    </p:spTree>
    <p:extLst>
      <p:ext uri="{BB962C8B-B14F-4D97-AF65-F5344CB8AC3E}">
        <p14:creationId xmlns:p14="http://schemas.microsoft.com/office/powerpoint/2010/main" val="288360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47C0-6B21-656D-06B4-593B7BEC6B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630CC5-B799-E727-FC90-9DC5339A0671}"/>
              </a:ext>
            </a:extLst>
          </p:cNvPr>
          <p:cNvSpPr>
            <a:spLocks noGrp="1"/>
          </p:cNvSpPr>
          <p:nvPr>
            <p:ph type="dt" sz="half" idx="10"/>
          </p:nvPr>
        </p:nvSpPr>
        <p:spPr/>
        <p:txBody>
          <a:bodyPr/>
          <a:lstStyle/>
          <a:p>
            <a:fld id="{75AC1A00-40A7-47F8-B5E0-9E6908B28909}" type="datetimeFigureOut">
              <a:rPr lang="en-IN" smtClean="0"/>
              <a:t>25-05-2023</a:t>
            </a:fld>
            <a:endParaRPr lang="en-IN"/>
          </a:p>
        </p:txBody>
      </p:sp>
      <p:sp>
        <p:nvSpPr>
          <p:cNvPr id="4" name="Footer Placeholder 3">
            <a:extLst>
              <a:ext uri="{FF2B5EF4-FFF2-40B4-BE49-F238E27FC236}">
                <a16:creationId xmlns:a16="http://schemas.microsoft.com/office/drawing/2014/main" id="{2ABE0C4A-1CD5-5BA0-C30E-E43DB929D3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28D1D9-00F7-43C7-544C-F173FC33492D}"/>
              </a:ext>
            </a:extLst>
          </p:cNvPr>
          <p:cNvSpPr>
            <a:spLocks noGrp="1"/>
          </p:cNvSpPr>
          <p:nvPr>
            <p:ph type="sldNum" sz="quarter" idx="12"/>
          </p:nvPr>
        </p:nvSpPr>
        <p:spPr/>
        <p:txBody>
          <a:bodyPr/>
          <a:lstStyle/>
          <a:p>
            <a:fld id="{FC5D1152-96EA-40A1-BC6D-4789E5A80F83}" type="slidenum">
              <a:rPr lang="en-IN" smtClean="0"/>
              <a:t>‹#›</a:t>
            </a:fld>
            <a:endParaRPr lang="en-IN"/>
          </a:p>
        </p:txBody>
      </p:sp>
    </p:spTree>
    <p:extLst>
      <p:ext uri="{BB962C8B-B14F-4D97-AF65-F5344CB8AC3E}">
        <p14:creationId xmlns:p14="http://schemas.microsoft.com/office/powerpoint/2010/main" val="104198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0EA68F-617D-4F0E-54B6-308D189BD5C9}"/>
              </a:ext>
            </a:extLst>
          </p:cNvPr>
          <p:cNvSpPr>
            <a:spLocks noGrp="1"/>
          </p:cNvSpPr>
          <p:nvPr>
            <p:ph type="dt" sz="half" idx="10"/>
          </p:nvPr>
        </p:nvSpPr>
        <p:spPr/>
        <p:txBody>
          <a:bodyPr/>
          <a:lstStyle/>
          <a:p>
            <a:fld id="{75AC1A00-40A7-47F8-B5E0-9E6908B28909}" type="datetimeFigureOut">
              <a:rPr lang="en-IN" smtClean="0"/>
              <a:t>25-05-2023</a:t>
            </a:fld>
            <a:endParaRPr lang="en-IN"/>
          </a:p>
        </p:txBody>
      </p:sp>
      <p:sp>
        <p:nvSpPr>
          <p:cNvPr id="3" name="Footer Placeholder 2">
            <a:extLst>
              <a:ext uri="{FF2B5EF4-FFF2-40B4-BE49-F238E27FC236}">
                <a16:creationId xmlns:a16="http://schemas.microsoft.com/office/drawing/2014/main" id="{DDF567F2-F8CC-1E24-6D6C-1288FD9210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EAECFE-64DA-BA2F-29C4-9AED9C75350C}"/>
              </a:ext>
            </a:extLst>
          </p:cNvPr>
          <p:cNvSpPr>
            <a:spLocks noGrp="1"/>
          </p:cNvSpPr>
          <p:nvPr>
            <p:ph type="sldNum" sz="quarter" idx="12"/>
          </p:nvPr>
        </p:nvSpPr>
        <p:spPr/>
        <p:txBody>
          <a:bodyPr/>
          <a:lstStyle/>
          <a:p>
            <a:fld id="{FC5D1152-96EA-40A1-BC6D-4789E5A80F83}" type="slidenum">
              <a:rPr lang="en-IN" smtClean="0"/>
              <a:t>‹#›</a:t>
            </a:fld>
            <a:endParaRPr lang="en-IN"/>
          </a:p>
        </p:txBody>
      </p:sp>
    </p:spTree>
    <p:extLst>
      <p:ext uri="{BB962C8B-B14F-4D97-AF65-F5344CB8AC3E}">
        <p14:creationId xmlns:p14="http://schemas.microsoft.com/office/powerpoint/2010/main" val="385143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B9FB-7D24-9340-CDF6-E135D8869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1DD14B-4034-4FFF-BEF9-AD4D827F24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6DD450-2F15-EE6D-10F1-E030EFBF6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C73B63-B16D-E89F-0AF4-45D20BEA550F}"/>
              </a:ext>
            </a:extLst>
          </p:cNvPr>
          <p:cNvSpPr>
            <a:spLocks noGrp="1"/>
          </p:cNvSpPr>
          <p:nvPr>
            <p:ph type="dt" sz="half" idx="10"/>
          </p:nvPr>
        </p:nvSpPr>
        <p:spPr/>
        <p:txBody>
          <a:bodyPr/>
          <a:lstStyle/>
          <a:p>
            <a:fld id="{75AC1A00-40A7-47F8-B5E0-9E6908B28909}" type="datetimeFigureOut">
              <a:rPr lang="en-IN" smtClean="0"/>
              <a:t>25-05-2023</a:t>
            </a:fld>
            <a:endParaRPr lang="en-IN"/>
          </a:p>
        </p:txBody>
      </p:sp>
      <p:sp>
        <p:nvSpPr>
          <p:cNvPr id="6" name="Footer Placeholder 5">
            <a:extLst>
              <a:ext uri="{FF2B5EF4-FFF2-40B4-BE49-F238E27FC236}">
                <a16:creationId xmlns:a16="http://schemas.microsoft.com/office/drawing/2014/main" id="{E501E3AB-600B-6918-3975-C499D5BCDA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EC88F9-3C9C-E5CA-FC33-4FA0355D676A}"/>
              </a:ext>
            </a:extLst>
          </p:cNvPr>
          <p:cNvSpPr>
            <a:spLocks noGrp="1"/>
          </p:cNvSpPr>
          <p:nvPr>
            <p:ph type="sldNum" sz="quarter" idx="12"/>
          </p:nvPr>
        </p:nvSpPr>
        <p:spPr/>
        <p:txBody>
          <a:bodyPr/>
          <a:lstStyle/>
          <a:p>
            <a:fld id="{FC5D1152-96EA-40A1-BC6D-4789E5A80F83}" type="slidenum">
              <a:rPr lang="en-IN" smtClean="0"/>
              <a:t>‹#›</a:t>
            </a:fld>
            <a:endParaRPr lang="en-IN"/>
          </a:p>
        </p:txBody>
      </p:sp>
    </p:spTree>
    <p:extLst>
      <p:ext uri="{BB962C8B-B14F-4D97-AF65-F5344CB8AC3E}">
        <p14:creationId xmlns:p14="http://schemas.microsoft.com/office/powerpoint/2010/main" val="283128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1D55-EFF5-5512-0A13-7BF5810C34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5A00E3-4D5E-CBE8-FD10-F220696CF0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9E4C8A-DC2C-691F-8449-B10372CC2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D67C3-5E16-F08A-3B62-95D28B2C4ED9}"/>
              </a:ext>
            </a:extLst>
          </p:cNvPr>
          <p:cNvSpPr>
            <a:spLocks noGrp="1"/>
          </p:cNvSpPr>
          <p:nvPr>
            <p:ph type="dt" sz="half" idx="10"/>
          </p:nvPr>
        </p:nvSpPr>
        <p:spPr/>
        <p:txBody>
          <a:bodyPr/>
          <a:lstStyle/>
          <a:p>
            <a:fld id="{75AC1A00-40A7-47F8-B5E0-9E6908B28909}" type="datetimeFigureOut">
              <a:rPr lang="en-IN" smtClean="0"/>
              <a:t>25-05-2023</a:t>
            </a:fld>
            <a:endParaRPr lang="en-IN"/>
          </a:p>
        </p:txBody>
      </p:sp>
      <p:sp>
        <p:nvSpPr>
          <p:cNvPr id="6" name="Footer Placeholder 5">
            <a:extLst>
              <a:ext uri="{FF2B5EF4-FFF2-40B4-BE49-F238E27FC236}">
                <a16:creationId xmlns:a16="http://schemas.microsoft.com/office/drawing/2014/main" id="{5756D130-D353-05AE-E4B1-44F45CF5CE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6E6FA4-46DF-5D88-C45C-354809FF1E27}"/>
              </a:ext>
            </a:extLst>
          </p:cNvPr>
          <p:cNvSpPr>
            <a:spLocks noGrp="1"/>
          </p:cNvSpPr>
          <p:nvPr>
            <p:ph type="sldNum" sz="quarter" idx="12"/>
          </p:nvPr>
        </p:nvSpPr>
        <p:spPr/>
        <p:txBody>
          <a:bodyPr/>
          <a:lstStyle/>
          <a:p>
            <a:fld id="{FC5D1152-96EA-40A1-BC6D-4789E5A80F83}" type="slidenum">
              <a:rPr lang="en-IN" smtClean="0"/>
              <a:t>‹#›</a:t>
            </a:fld>
            <a:endParaRPr lang="en-IN"/>
          </a:p>
        </p:txBody>
      </p:sp>
    </p:spTree>
    <p:extLst>
      <p:ext uri="{BB962C8B-B14F-4D97-AF65-F5344CB8AC3E}">
        <p14:creationId xmlns:p14="http://schemas.microsoft.com/office/powerpoint/2010/main" val="134573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5A9F7-4036-A7B8-8581-CAACD52370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B1C377-9D2E-5080-AFB9-3EE29ACBB2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AB1B8F-F43A-2FB2-00AE-376BCE640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C1A00-40A7-47F8-B5E0-9E6908B28909}" type="datetimeFigureOut">
              <a:rPr lang="en-IN" smtClean="0"/>
              <a:t>25-05-2023</a:t>
            </a:fld>
            <a:endParaRPr lang="en-IN"/>
          </a:p>
        </p:txBody>
      </p:sp>
      <p:sp>
        <p:nvSpPr>
          <p:cNvPr id="5" name="Footer Placeholder 4">
            <a:extLst>
              <a:ext uri="{FF2B5EF4-FFF2-40B4-BE49-F238E27FC236}">
                <a16:creationId xmlns:a16="http://schemas.microsoft.com/office/drawing/2014/main" id="{0F8F7C69-76F4-CC31-408E-A97F02AA2D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D72CF9-2A8A-BC3F-0A9C-8271549F18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D1152-96EA-40A1-BC6D-4789E5A80F83}" type="slidenum">
              <a:rPr lang="en-IN" smtClean="0"/>
              <a:t>‹#›</a:t>
            </a:fld>
            <a:endParaRPr lang="en-IN"/>
          </a:p>
        </p:txBody>
      </p:sp>
    </p:spTree>
    <p:extLst>
      <p:ext uri="{BB962C8B-B14F-4D97-AF65-F5344CB8AC3E}">
        <p14:creationId xmlns:p14="http://schemas.microsoft.com/office/powerpoint/2010/main" val="2437509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4077F8FB-FFC1-AB86-4E1B-FDB47325FFAA}"/>
              </a:ext>
            </a:extLst>
          </p:cNvPr>
          <p:cNvSpPr txBox="1">
            <a:spLocks/>
          </p:cNvSpPr>
          <p:nvPr/>
        </p:nvSpPr>
        <p:spPr>
          <a:xfrm>
            <a:off x="723331" y="4038767"/>
            <a:ext cx="4094328" cy="165576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a:latin typeface="Times New Roman" panose="02020603050405020304" pitchFamily="18" charset="0"/>
                <a:cs typeface="Times New Roman" panose="02020603050405020304" pitchFamily="18" charset="0"/>
              </a:rPr>
              <a:t>Under the Guidance of</a:t>
            </a:r>
          </a:p>
          <a:p>
            <a:pPr marL="0" indent="0" algn="ctr">
              <a:buFont typeface="Arial" panose="020B0604020202020204" pitchFamily="34" charset="0"/>
              <a:buNone/>
            </a:pPr>
            <a:r>
              <a:rPr lang="en-US" b="1" dirty="0">
                <a:latin typeface="Times New Roman" panose="02020603050405020304" pitchFamily="18" charset="0"/>
                <a:cs typeface="Times New Roman" panose="02020603050405020304" pitchFamily="18" charset="0"/>
              </a:rPr>
              <a:t>Mr. Gunasekar S</a:t>
            </a:r>
          </a:p>
          <a:p>
            <a:pPr marL="0" indent="0" algn="ctr">
              <a:buFont typeface="Arial" panose="020B0604020202020204" pitchFamily="34" charset="0"/>
              <a:buNone/>
            </a:pPr>
            <a:r>
              <a:rPr lang="en-US" b="1" dirty="0">
                <a:latin typeface="Times New Roman" panose="02020603050405020304" pitchFamily="18" charset="0"/>
                <a:cs typeface="Times New Roman" panose="02020603050405020304" pitchFamily="18" charset="0"/>
              </a:rPr>
              <a:t>Senior Assistant Professor</a:t>
            </a:r>
          </a:p>
          <a:p>
            <a:pPr marL="0" indent="0" algn="ctr">
              <a:buFont typeface="Arial" panose="020B0604020202020204" pitchFamily="34" charset="0"/>
              <a:buNone/>
            </a:pPr>
            <a:r>
              <a:rPr lang="en-US" b="1" dirty="0">
                <a:latin typeface="Times New Roman" panose="02020603050405020304" pitchFamily="18" charset="0"/>
                <a:cs typeface="Times New Roman" panose="02020603050405020304" pitchFamily="18" charset="0"/>
              </a:rPr>
              <a:t>Department of AI &amp; ML</a:t>
            </a:r>
          </a:p>
          <a:p>
            <a:pPr marL="0" indent="0" algn="ctr">
              <a:buFont typeface="Arial" panose="020B0604020202020204" pitchFamily="34" charset="0"/>
              <a:buNone/>
            </a:pPr>
            <a:r>
              <a:rPr lang="en-US" b="1" dirty="0">
                <a:latin typeface="Times New Roman" panose="02020603050405020304" pitchFamily="18" charset="0"/>
                <a:cs typeface="Times New Roman" panose="02020603050405020304" pitchFamily="18" charset="0"/>
              </a:rPr>
              <a:t>NHCE</a:t>
            </a:r>
          </a:p>
        </p:txBody>
      </p:sp>
      <p:sp>
        <p:nvSpPr>
          <p:cNvPr id="5" name="Title 1">
            <a:extLst>
              <a:ext uri="{FF2B5EF4-FFF2-40B4-BE49-F238E27FC236}">
                <a16:creationId xmlns:a16="http://schemas.microsoft.com/office/drawing/2014/main" id="{62D99C1B-5854-3D87-4F38-6338A709A50A}"/>
              </a:ext>
            </a:extLst>
          </p:cNvPr>
          <p:cNvSpPr txBox="1">
            <a:spLocks/>
          </p:cNvSpPr>
          <p:nvPr/>
        </p:nvSpPr>
        <p:spPr>
          <a:xfrm>
            <a:off x="2047165" y="1866379"/>
            <a:ext cx="8755038" cy="13544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Ingredient To Recipe Generator</a:t>
            </a:r>
          </a:p>
        </p:txBody>
      </p:sp>
      <p:pic>
        <p:nvPicPr>
          <p:cNvPr id="6" name="Picture 5">
            <a:extLst>
              <a:ext uri="{FF2B5EF4-FFF2-40B4-BE49-F238E27FC236}">
                <a16:creationId xmlns:a16="http://schemas.microsoft.com/office/drawing/2014/main" id="{F9CC4A15-5D59-5D44-FD21-025F390449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
        <p:nvSpPr>
          <p:cNvPr id="7" name="TextBox 6">
            <a:extLst>
              <a:ext uri="{FF2B5EF4-FFF2-40B4-BE49-F238E27FC236}">
                <a16:creationId xmlns:a16="http://schemas.microsoft.com/office/drawing/2014/main" id="{C6DB5BC3-36E1-67EC-1346-1289ED9047CA}"/>
              </a:ext>
            </a:extLst>
          </p:cNvPr>
          <p:cNvSpPr txBox="1"/>
          <p:nvPr/>
        </p:nvSpPr>
        <p:spPr>
          <a:xfrm>
            <a:off x="5477435" y="3913671"/>
            <a:ext cx="5910144" cy="2308324"/>
          </a:xfrm>
          <a:prstGeom prst="rect">
            <a:avLst/>
          </a:prstGeom>
          <a:noFill/>
        </p:spPr>
        <p:txBody>
          <a:bodyPr wrap="square" rtlCol="0">
            <a:spAutoFit/>
          </a:bodyPr>
          <a:lstStyle/>
          <a:p>
            <a:r>
              <a:rPr lang="en-US" b="1" dirty="0"/>
              <a:t>                 Presented By</a:t>
            </a:r>
          </a:p>
          <a:p>
            <a:endParaRPr lang="en-US" b="1" dirty="0"/>
          </a:p>
          <a:p>
            <a:r>
              <a:rPr lang="en-US" b="1" dirty="0"/>
              <a:t>	Name		      	USN</a:t>
            </a:r>
          </a:p>
          <a:p>
            <a:r>
              <a:rPr lang="en-US" b="1" dirty="0"/>
              <a:t>	Puneet </a:t>
            </a:r>
            <a:r>
              <a:rPr lang="en-US" b="1" dirty="0" err="1"/>
              <a:t>Vernekar</a:t>
            </a:r>
            <a:r>
              <a:rPr lang="en-US" b="1" dirty="0"/>
              <a:t>	      	1NH20AI082</a:t>
            </a:r>
          </a:p>
          <a:p>
            <a:r>
              <a:rPr lang="en-US" b="1" dirty="0"/>
              <a:t>	</a:t>
            </a:r>
            <a:r>
              <a:rPr lang="en-US" b="1" dirty="0" err="1"/>
              <a:t>Kodidala</a:t>
            </a:r>
            <a:r>
              <a:rPr lang="en-US" b="1" dirty="0"/>
              <a:t> </a:t>
            </a:r>
            <a:r>
              <a:rPr lang="en-US" b="1" dirty="0" err="1"/>
              <a:t>Vamshivardhan</a:t>
            </a:r>
            <a:r>
              <a:rPr lang="en-US" b="1" dirty="0"/>
              <a:t>        1NH20AI049</a:t>
            </a:r>
          </a:p>
          <a:p>
            <a:r>
              <a:rPr lang="en-US" b="1" dirty="0"/>
              <a:t>	Rahul Ravindra              	1NH20AI084</a:t>
            </a:r>
          </a:p>
          <a:p>
            <a:r>
              <a:rPr lang="en-US" b="1" dirty="0"/>
              <a:t> </a:t>
            </a:r>
          </a:p>
          <a:p>
            <a:r>
              <a:rPr lang="en-US" b="1" dirty="0"/>
              <a:t>	From Department of AI &amp;ML</a:t>
            </a:r>
          </a:p>
        </p:txBody>
      </p:sp>
      <p:pic>
        <p:nvPicPr>
          <p:cNvPr id="8" name="Picture 7">
            <a:extLst>
              <a:ext uri="{FF2B5EF4-FFF2-40B4-BE49-F238E27FC236}">
                <a16:creationId xmlns:a16="http://schemas.microsoft.com/office/drawing/2014/main" id="{DF889CB0-B55E-445F-0F85-268AE24F58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568" y="169179"/>
            <a:ext cx="9453093" cy="1549351"/>
          </a:xfrm>
          <a:prstGeom prst="rect">
            <a:avLst/>
          </a:prstGeom>
        </p:spPr>
      </p:pic>
    </p:spTree>
    <p:extLst>
      <p:ext uri="{BB962C8B-B14F-4D97-AF65-F5344CB8AC3E}">
        <p14:creationId xmlns:p14="http://schemas.microsoft.com/office/powerpoint/2010/main" val="238210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5AEF4E-C2CE-25A7-9C92-B15775986ED8}"/>
              </a:ext>
            </a:extLst>
          </p:cNvPr>
          <p:cNvPicPr>
            <a:picLocks noChangeAspect="1"/>
          </p:cNvPicPr>
          <p:nvPr/>
        </p:nvPicPr>
        <p:blipFill>
          <a:blip r:embed="rId2"/>
          <a:stretch>
            <a:fillRect/>
          </a:stretch>
        </p:blipFill>
        <p:spPr>
          <a:xfrm>
            <a:off x="2671870" y="1078787"/>
            <a:ext cx="5968697" cy="5066305"/>
          </a:xfrm>
          <a:prstGeom prst="rect">
            <a:avLst/>
          </a:prstGeom>
        </p:spPr>
      </p:pic>
      <p:sp>
        <p:nvSpPr>
          <p:cNvPr id="6" name="TextBox 5">
            <a:extLst>
              <a:ext uri="{FF2B5EF4-FFF2-40B4-BE49-F238E27FC236}">
                <a16:creationId xmlns:a16="http://schemas.microsoft.com/office/drawing/2014/main" id="{FA43F60D-C4E5-2701-8317-5D5A2082F781}"/>
              </a:ext>
            </a:extLst>
          </p:cNvPr>
          <p:cNvSpPr txBox="1"/>
          <p:nvPr/>
        </p:nvSpPr>
        <p:spPr>
          <a:xfrm>
            <a:off x="832207" y="102742"/>
            <a:ext cx="8763856"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Internal structure of the Model</a:t>
            </a:r>
          </a:p>
        </p:txBody>
      </p:sp>
    </p:spTree>
    <p:extLst>
      <p:ext uri="{BB962C8B-B14F-4D97-AF65-F5344CB8AC3E}">
        <p14:creationId xmlns:p14="http://schemas.microsoft.com/office/powerpoint/2010/main" val="1749470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6BE95D-9EA1-F776-23F6-23DBA6A3EDAF}"/>
              </a:ext>
            </a:extLst>
          </p:cNvPr>
          <p:cNvSpPr txBox="1"/>
          <p:nvPr/>
        </p:nvSpPr>
        <p:spPr>
          <a:xfrm>
            <a:off x="721351" y="134891"/>
            <a:ext cx="3723587"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Flowchart</a:t>
            </a:r>
          </a:p>
        </p:txBody>
      </p:sp>
      <p:pic>
        <p:nvPicPr>
          <p:cNvPr id="4" name="Picture 3">
            <a:extLst>
              <a:ext uri="{FF2B5EF4-FFF2-40B4-BE49-F238E27FC236}">
                <a16:creationId xmlns:a16="http://schemas.microsoft.com/office/drawing/2014/main" id="{FF5F18AA-116E-D006-FD7A-3CD440A87D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
        <p:nvSpPr>
          <p:cNvPr id="27" name="Rectangle: Rounded Corners 11">
            <a:extLst>
              <a:ext uri="{FF2B5EF4-FFF2-40B4-BE49-F238E27FC236}">
                <a16:creationId xmlns:a16="http://schemas.microsoft.com/office/drawing/2014/main" id="{99DEEBFB-3548-39D9-0B38-B88E26FAF2B0}"/>
              </a:ext>
            </a:extLst>
          </p:cNvPr>
          <p:cNvSpPr>
            <a:spLocks noChangeArrowheads="1"/>
          </p:cNvSpPr>
          <p:nvPr/>
        </p:nvSpPr>
        <p:spPr bwMode="auto">
          <a:xfrm>
            <a:off x="1238579" y="1071238"/>
            <a:ext cx="2184398" cy="98808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 the data and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Importing dataset</a:t>
            </a:r>
          </a:p>
        </p:txBody>
      </p:sp>
      <p:sp>
        <p:nvSpPr>
          <p:cNvPr id="28" name="Rectangle: Rounded Corners 9">
            <a:extLst>
              <a:ext uri="{FF2B5EF4-FFF2-40B4-BE49-F238E27FC236}">
                <a16:creationId xmlns:a16="http://schemas.microsoft.com/office/drawing/2014/main" id="{F9714DAA-50E7-F2ED-3014-3FF5BA4198C7}"/>
              </a:ext>
            </a:extLst>
          </p:cNvPr>
          <p:cNvSpPr>
            <a:spLocks noChangeArrowheads="1"/>
          </p:cNvSpPr>
          <p:nvPr/>
        </p:nvSpPr>
        <p:spPr bwMode="auto">
          <a:xfrm>
            <a:off x="4762120" y="1187854"/>
            <a:ext cx="2387601" cy="1006162"/>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Pre-processing  the dataset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8883CCE8-ADDE-3BD3-73D1-87F33D34C0C2}"/>
              </a:ext>
            </a:extLst>
          </p:cNvPr>
          <p:cNvCxnSpPr/>
          <p:nvPr/>
        </p:nvCxnSpPr>
        <p:spPr>
          <a:xfrm>
            <a:off x="3804541" y="7930934"/>
            <a:ext cx="9061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4086F21-39E1-076D-1F57-FD96A0D7EB40}"/>
              </a:ext>
            </a:extLst>
          </p:cNvPr>
          <p:cNvCxnSpPr/>
          <p:nvPr/>
        </p:nvCxnSpPr>
        <p:spPr>
          <a:xfrm>
            <a:off x="6244211" y="7913154"/>
            <a:ext cx="9061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Rounded Corners 10">
            <a:extLst>
              <a:ext uri="{FF2B5EF4-FFF2-40B4-BE49-F238E27FC236}">
                <a16:creationId xmlns:a16="http://schemas.microsoft.com/office/drawing/2014/main" id="{364DDFC8-26A2-4C0B-F99A-52FF11501A92}"/>
              </a:ext>
            </a:extLst>
          </p:cNvPr>
          <p:cNvSpPr>
            <a:spLocks noChangeArrowheads="1"/>
          </p:cNvSpPr>
          <p:nvPr/>
        </p:nvSpPr>
        <p:spPr bwMode="auto">
          <a:xfrm>
            <a:off x="8288435" y="1155389"/>
            <a:ext cx="2387601" cy="1003953"/>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ea typeface="Calibri" panose="020F0502020204030204" pitchFamily="34" charset="0"/>
                <a:cs typeface="Times New Roman" panose="02020603050405020304" pitchFamily="18" charset="0"/>
              </a:rPr>
              <a:t>Creating vocabulary &amp; performing padding operations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Rectangle: Rounded Corners 2">
            <a:extLst>
              <a:ext uri="{FF2B5EF4-FFF2-40B4-BE49-F238E27FC236}">
                <a16:creationId xmlns:a16="http://schemas.microsoft.com/office/drawing/2014/main" id="{BC8C8374-2D16-DC17-49E9-16D79DC6D6DA}"/>
              </a:ext>
            </a:extLst>
          </p:cNvPr>
          <p:cNvSpPr>
            <a:spLocks noChangeArrowheads="1"/>
          </p:cNvSpPr>
          <p:nvPr/>
        </p:nvSpPr>
        <p:spPr bwMode="auto">
          <a:xfrm>
            <a:off x="8343840" y="2848770"/>
            <a:ext cx="2276792" cy="1133639"/>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Converting the dataset into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tensorflow</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dataset</a:t>
            </a:r>
          </a:p>
        </p:txBody>
      </p:sp>
      <p:cxnSp>
        <p:nvCxnSpPr>
          <p:cNvPr id="36" name="Straight Arrow Connector 35">
            <a:extLst>
              <a:ext uri="{FF2B5EF4-FFF2-40B4-BE49-F238E27FC236}">
                <a16:creationId xmlns:a16="http://schemas.microsoft.com/office/drawing/2014/main" id="{27E20AD3-B70C-A073-D90B-3DF04594FFD2}"/>
              </a:ext>
            </a:extLst>
          </p:cNvPr>
          <p:cNvCxnSpPr/>
          <p:nvPr/>
        </p:nvCxnSpPr>
        <p:spPr>
          <a:xfrm flipH="1">
            <a:off x="7836156" y="8397024"/>
            <a:ext cx="17145" cy="685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Rounded Corners 3">
            <a:extLst>
              <a:ext uri="{FF2B5EF4-FFF2-40B4-BE49-F238E27FC236}">
                <a16:creationId xmlns:a16="http://schemas.microsoft.com/office/drawing/2014/main" id="{6C12BFA5-D0CC-540F-1816-A567B25F58B9}"/>
              </a:ext>
            </a:extLst>
          </p:cNvPr>
          <p:cNvSpPr>
            <a:spLocks noChangeArrowheads="1"/>
          </p:cNvSpPr>
          <p:nvPr/>
        </p:nvSpPr>
        <p:spPr bwMode="auto">
          <a:xfrm>
            <a:off x="4910870" y="2810912"/>
            <a:ext cx="2276792" cy="1133639"/>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ea typeface="Calibri" panose="020F0502020204030204" pitchFamily="34" charset="0"/>
                <a:cs typeface="Times New Roman" panose="02020603050405020304" pitchFamily="18" charset="0"/>
              </a:rPr>
              <a:t>Split the dataset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39" name="Straight Arrow Connector 38">
            <a:extLst>
              <a:ext uri="{FF2B5EF4-FFF2-40B4-BE49-F238E27FC236}">
                <a16:creationId xmlns:a16="http://schemas.microsoft.com/office/drawing/2014/main" id="{32D1A1E1-87EC-5F71-E4B3-B3000FF1351E}"/>
              </a:ext>
            </a:extLst>
          </p:cNvPr>
          <p:cNvCxnSpPr/>
          <p:nvPr/>
        </p:nvCxnSpPr>
        <p:spPr>
          <a:xfrm flipH="1">
            <a:off x="6328666" y="9540024"/>
            <a:ext cx="8210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212BDBEB-6AFC-F776-1A58-2CA344D45E2B}"/>
              </a:ext>
            </a:extLst>
          </p:cNvPr>
          <p:cNvCxnSpPr/>
          <p:nvPr/>
        </p:nvCxnSpPr>
        <p:spPr>
          <a:xfrm flipH="1">
            <a:off x="4034411" y="9573679"/>
            <a:ext cx="8210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angle 41">
            <a:extLst>
              <a:ext uri="{FF2B5EF4-FFF2-40B4-BE49-F238E27FC236}">
                <a16:creationId xmlns:a16="http://schemas.microsoft.com/office/drawing/2014/main" id="{3C006078-0C71-2BF9-D3FA-64E8187164E5}"/>
              </a:ext>
            </a:extLst>
          </p:cNvPr>
          <p:cNvSpPr>
            <a:spLocks noChangeArrowheads="1"/>
          </p:cNvSpPr>
          <p:nvPr/>
        </p:nvSpPr>
        <p:spPr bwMode="auto">
          <a:xfrm>
            <a:off x="1757301" y="12777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6">
            <a:extLst>
              <a:ext uri="{FF2B5EF4-FFF2-40B4-BE49-F238E27FC236}">
                <a16:creationId xmlns:a16="http://schemas.microsoft.com/office/drawing/2014/main" id="{0233BE44-7FFF-7A1C-03A9-73049CE1E444}"/>
              </a:ext>
            </a:extLst>
          </p:cNvPr>
          <p:cNvSpPr>
            <a:spLocks noChangeArrowheads="1"/>
          </p:cNvSpPr>
          <p:nvPr/>
        </p:nvSpPr>
        <p:spPr bwMode="auto">
          <a:xfrm>
            <a:off x="1621411" y="26724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478338" algn="l"/>
              </a:tabLst>
              <a:defRPr>
                <a:solidFill>
                  <a:schemeClr val="tx1"/>
                </a:solidFill>
                <a:latin typeface="Arial" panose="020B0604020202020204" pitchFamily="34" charset="0"/>
              </a:defRPr>
            </a:lvl1pPr>
            <a:lvl2pPr eaLnBrk="0" fontAlgn="base" hangingPunct="0">
              <a:spcBef>
                <a:spcPct val="0"/>
              </a:spcBef>
              <a:spcAft>
                <a:spcPct val="0"/>
              </a:spcAft>
              <a:tabLst>
                <a:tab pos="4478338" algn="l"/>
              </a:tabLst>
              <a:defRPr>
                <a:solidFill>
                  <a:schemeClr val="tx1"/>
                </a:solidFill>
                <a:latin typeface="Arial" panose="020B0604020202020204" pitchFamily="34" charset="0"/>
              </a:defRPr>
            </a:lvl2pPr>
            <a:lvl3pPr eaLnBrk="0" fontAlgn="base" hangingPunct="0">
              <a:spcBef>
                <a:spcPct val="0"/>
              </a:spcBef>
              <a:spcAft>
                <a:spcPct val="0"/>
              </a:spcAft>
              <a:tabLst>
                <a:tab pos="4478338" algn="l"/>
              </a:tabLst>
              <a:defRPr>
                <a:solidFill>
                  <a:schemeClr val="tx1"/>
                </a:solidFill>
                <a:latin typeface="Arial" panose="020B0604020202020204" pitchFamily="34" charset="0"/>
              </a:defRPr>
            </a:lvl3pPr>
            <a:lvl4pPr eaLnBrk="0" fontAlgn="base" hangingPunct="0">
              <a:spcBef>
                <a:spcPct val="0"/>
              </a:spcBef>
              <a:spcAft>
                <a:spcPct val="0"/>
              </a:spcAft>
              <a:tabLst>
                <a:tab pos="4478338" algn="l"/>
              </a:tabLst>
              <a:defRPr>
                <a:solidFill>
                  <a:schemeClr val="tx1"/>
                </a:solidFill>
                <a:latin typeface="Arial" panose="020B0604020202020204" pitchFamily="34" charset="0"/>
              </a:defRPr>
            </a:lvl4pPr>
            <a:lvl5pPr eaLnBrk="0" fontAlgn="base" hangingPunct="0">
              <a:spcBef>
                <a:spcPct val="0"/>
              </a:spcBef>
              <a:spcAft>
                <a:spcPct val="0"/>
              </a:spcAft>
              <a:tabLst>
                <a:tab pos="4478338" algn="l"/>
              </a:tabLst>
              <a:defRPr>
                <a:solidFill>
                  <a:schemeClr val="tx1"/>
                </a:solidFill>
                <a:latin typeface="Arial" panose="020B0604020202020204" pitchFamily="34" charset="0"/>
              </a:defRPr>
            </a:lvl5pPr>
            <a:lvl6pPr eaLnBrk="0" fontAlgn="base" hangingPunct="0">
              <a:spcBef>
                <a:spcPct val="0"/>
              </a:spcBef>
              <a:spcAft>
                <a:spcPct val="0"/>
              </a:spcAft>
              <a:tabLst>
                <a:tab pos="4478338" algn="l"/>
              </a:tabLst>
              <a:defRPr>
                <a:solidFill>
                  <a:schemeClr val="tx1"/>
                </a:solidFill>
                <a:latin typeface="Arial" panose="020B0604020202020204" pitchFamily="34" charset="0"/>
              </a:defRPr>
            </a:lvl6pPr>
            <a:lvl7pPr eaLnBrk="0" fontAlgn="base" hangingPunct="0">
              <a:spcBef>
                <a:spcPct val="0"/>
              </a:spcBef>
              <a:spcAft>
                <a:spcPct val="0"/>
              </a:spcAft>
              <a:tabLst>
                <a:tab pos="4478338" algn="l"/>
              </a:tabLst>
              <a:defRPr>
                <a:solidFill>
                  <a:schemeClr val="tx1"/>
                </a:solidFill>
                <a:latin typeface="Arial" panose="020B0604020202020204" pitchFamily="34" charset="0"/>
              </a:defRPr>
            </a:lvl7pPr>
            <a:lvl8pPr eaLnBrk="0" fontAlgn="base" hangingPunct="0">
              <a:spcBef>
                <a:spcPct val="0"/>
              </a:spcBef>
              <a:spcAft>
                <a:spcPct val="0"/>
              </a:spcAft>
              <a:tabLst>
                <a:tab pos="4478338" algn="l"/>
              </a:tabLst>
              <a:defRPr>
                <a:solidFill>
                  <a:schemeClr val="tx1"/>
                </a:solidFill>
                <a:latin typeface="Arial" panose="020B0604020202020204" pitchFamily="34" charset="0"/>
              </a:defRPr>
            </a:lvl8pPr>
            <a:lvl9pPr eaLnBrk="0" fontAlgn="base" hangingPunct="0">
              <a:spcBef>
                <a:spcPct val="0"/>
              </a:spcBef>
              <a:spcAft>
                <a:spcPct val="0"/>
              </a:spcAft>
              <a:tabLst>
                <a:tab pos="44783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478338" algn="l"/>
              </a:tabLst>
            </a:pPr>
            <a:endPar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478338" algn="l"/>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478338"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Rounded Corners 11">
            <a:extLst>
              <a:ext uri="{FF2B5EF4-FFF2-40B4-BE49-F238E27FC236}">
                <a16:creationId xmlns:a16="http://schemas.microsoft.com/office/drawing/2014/main" id="{2D6B7F6F-C092-D275-9197-9EF579C4EE09}"/>
              </a:ext>
            </a:extLst>
          </p:cNvPr>
          <p:cNvSpPr>
            <a:spLocks noChangeArrowheads="1"/>
          </p:cNvSpPr>
          <p:nvPr/>
        </p:nvSpPr>
        <p:spPr bwMode="auto">
          <a:xfrm>
            <a:off x="1291598" y="2735388"/>
            <a:ext cx="2184398" cy="1149193"/>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ea typeface="Calibri" panose="020F0502020204030204" pitchFamily="34" charset="0"/>
                <a:cs typeface="Times New Roman" panose="02020603050405020304" pitchFamily="18" charset="0"/>
              </a:rPr>
              <a:t>Build the LSTM model</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C9EA0B8D-1A7D-5917-9C97-1D7A0812A89F}"/>
              </a:ext>
            </a:extLst>
          </p:cNvPr>
          <p:cNvCxnSpPr/>
          <p:nvPr/>
        </p:nvCxnSpPr>
        <p:spPr>
          <a:xfrm>
            <a:off x="3553905" y="1632987"/>
            <a:ext cx="10907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696A505D-6727-23F4-135A-68DCFE40C09C}"/>
              </a:ext>
            </a:extLst>
          </p:cNvPr>
          <p:cNvCxnSpPr/>
          <p:nvPr/>
        </p:nvCxnSpPr>
        <p:spPr>
          <a:xfrm>
            <a:off x="7363905" y="1669672"/>
            <a:ext cx="8578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FEC888FE-6862-33C2-A225-FD216CA97052}"/>
              </a:ext>
            </a:extLst>
          </p:cNvPr>
          <p:cNvCxnSpPr>
            <a:cxnSpLocks/>
          </p:cNvCxnSpPr>
          <p:nvPr/>
        </p:nvCxnSpPr>
        <p:spPr>
          <a:xfrm>
            <a:off x="9375080" y="2326640"/>
            <a:ext cx="0" cy="410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A737865D-79CC-281E-D228-41EFFE35E03C}"/>
              </a:ext>
            </a:extLst>
          </p:cNvPr>
          <p:cNvCxnSpPr/>
          <p:nvPr/>
        </p:nvCxnSpPr>
        <p:spPr>
          <a:xfrm flipH="1">
            <a:off x="7343480" y="3415589"/>
            <a:ext cx="8578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97962857-D4A2-C6F0-5727-2D5278F064F0}"/>
              </a:ext>
            </a:extLst>
          </p:cNvPr>
          <p:cNvCxnSpPr/>
          <p:nvPr/>
        </p:nvCxnSpPr>
        <p:spPr>
          <a:xfrm flipH="1">
            <a:off x="3553905" y="3377731"/>
            <a:ext cx="13015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Rounded Corners 2">
            <a:extLst>
              <a:ext uri="{FF2B5EF4-FFF2-40B4-BE49-F238E27FC236}">
                <a16:creationId xmlns:a16="http://schemas.microsoft.com/office/drawing/2014/main" id="{C353C26D-7790-8FE8-4148-490ECD935510}"/>
              </a:ext>
            </a:extLst>
          </p:cNvPr>
          <p:cNvSpPr>
            <a:spLocks noChangeArrowheads="1"/>
          </p:cNvSpPr>
          <p:nvPr/>
        </p:nvSpPr>
        <p:spPr bwMode="auto">
          <a:xfrm>
            <a:off x="1291598" y="4714488"/>
            <a:ext cx="2276792" cy="1133639"/>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the model</a:t>
            </a:r>
          </a:p>
        </p:txBody>
      </p:sp>
      <p:sp>
        <p:nvSpPr>
          <p:cNvPr id="11" name="Rectangle: Rounded Corners 2">
            <a:extLst>
              <a:ext uri="{FF2B5EF4-FFF2-40B4-BE49-F238E27FC236}">
                <a16:creationId xmlns:a16="http://schemas.microsoft.com/office/drawing/2014/main" id="{F95DFFCA-0820-9B41-B4AE-009331CC9957}"/>
              </a:ext>
            </a:extLst>
          </p:cNvPr>
          <p:cNvSpPr>
            <a:spLocks noChangeArrowheads="1"/>
          </p:cNvSpPr>
          <p:nvPr/>
        </p:nvSpPr>
        <p:spPr bwMode="auto">
          <a:xfrm>
            <a:off x="5032941" y="4793796"/>
            <a:ext cx="2276792" cy="1133639"/>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Generating recipes</a:t>
            </a:r>
          </a:p>
        </p:txBody>
      </p:sp>
      <p:cxnSp>
        <p:nvCxnSpPr>
          <p:cNvPr id="13" name="Straight Arrow Connector 12">
            <a:extLst>
              <a:ext uri="{FF2B5EF4-FFF2-40B4-BE49-F238E27FC236}">
                <a16:creationId xmlns:a16="http://schemas.microsoft.com/office/drawing/2014/main" id="{56B1D257-A6A8-29CB-B09E-34189E56CCCF}"/>
              </a:ext>
            </a:extLst>
          </p:cNvPr>
          <p:cNvCxnSpPr>
            <a:cxnSpLocks/>
          </p:cNvCxnSpPr>
          <p:nvPr/>
        </p:nvCxnSpPr>
        <p:spPr>
          <a:xfrm>
            <a:off x="2407074" y="3982409"/>
            <a:ext cx="0" cy="593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7D85E79-0D94-3CEF-C1B0-758EA227BC7E}"/>
              </a:ext>
            </a:extLst>
          </p:cNvPr>
          <p:cNvCxnSpPr/>
          <p:nvPr/>
        </p:nvCxnSpPr>
        <p:spPr>
          <a:xfrm>
            <a:off x="3764673" y="5298854"/>
            <a:ext cx="10907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63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F71A-6F39-1CE3-2F75-7127F1FA285C}"/>
              </a:ext>
            </a:extLst>
          </p:cNvPr>
          <p:cNvSpPr txBox="1">
            <a:spLocks/>
          </p:cNvSpPr>
          <p:nvPr/>
        </p:nvSpPr>
        <p:spPr>
          <a:xfrm>
            <a:off x="630936" y="15319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5F36B079-22F6-AD4E-3118-4E71194DE80C}"/>
              </a:ext>
            </a:extLst>
          </p:cNvPr>
          <p:cNvSpPr txBox="1">
            <a:spLocks/>
          </p:cNvSpPr>
          <p:nvPr/>
        </p:nvSpPr>
        <p:spPr>
          <a:xfrm>
            <a:off x="706120" y="1253330"/>
            <a:ext cx="10515600" cy="49137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dirty="0"/>
              <a:t>We have deployed our project in Microsoft Azure on a virtual machine having Nvidia GPU and 56GB RAM to train our model.</a:t>
            </a:r>
          </a:p>
          <a:p>
            <a:pPr algn="just"/>
            <a:r>
              <a:rPr lang="en-US" sz="2200" dirty="0"/>
              <a:t>Importing recipe dataset and preprocessing the dataset.</a:t>
            </a:r>
          </a:p>
          <a:p>
            <a:pPr algn="just"/>
            <a:r>
              <a:rPr lang="en-US" sz="2200" dirty="0"/>
              <a:t>Creating vocabulary and performing padding operations.</a:t>
            </a:r>
          </a:p>
          <a:p>
            <a:pPr algn="just"/>
            <a:r>
              <a:rPr lang="en-US" sz="2200" dirty="0"/>
              <a:t>Converting the dataset into </a:t>
            </a:r>
            <a:r>
              <a:rPr lang="en-US" sz="2200" dirty="0" err="1"/>
              <a:t>tensorflow</a:t>
            </a:r>
            <a:r>
              <a:rPr lang="en-US" sz="2200" dirty="0"/>
              <a:t> dataset to make use of operations which are not available in pandas.</a:t>
            </a:r>
          </a:p>
          <a:p>
            <a:pPr algn="just"/>
            <a:r>
              <a:rPr lang="en-US" sz="2200" dirty="0"/>
              <a:t>Split the dataset into training and testing and build LSTM model.</a:t>
            </a:r>
          </a:p>
          <a:p>
            <a:pPr algn="just"/>
            <a:r>
              <a:rPr lang="en-US" sz="2200" dirty="0"/>
              <a:t> Trained our model with 500 epochs and steps per epoch is 1500 iterations.</a:t>
            </a:r>
          </a:p>
          <a:p>
            <a:r>
              <a:rPr lang="en-US" sz="2200" dirty="0"/>
              <a:t>Finally we got loss of 1.2134 and there was no improvement in the loss so it was stopped </a:t>
            </a:r>
          </a:p>
          <a:p>
            <a:pPr marL="0" indent="0">
              <a:buNone/>
            </a:pPr>
            <a:r>
              <a:rPr lang="en-US" sz="2200" dirty="0"/>
              <a:t>    at epoch 9.This is because of early stopping technique which is used to avoid overfitting   </a:t>
            </a:r>
          </a:p>
          <a:p>
            <a:pPr algn="just"/>
            <a:r>
              <a:rPr lang="en-US" sz="2200" dirty="0"/>
              <a:t>At last inputting the ingredients to generate different combinations of recipes based on the user input.</a:t>
            </a:r>
          </a:p>
          <a:p>
            <a:pPr algn="just"/>
            <a:endParaRPr lang="en-US" sz="2200" dirty="0"/>
          </a:p>
        </p:txBody>
      </p:sp>
      <p:pic>
        <p:nvPicPr>
          <p:cNvPr id="4" name="Picture 3">
            <a:extLst>
              <a:ext uri="{FF2B5EF4-FFF2-40B4-BE49-F238E27FC236}">
                <a16:creationId xmlns:a16="http://schemas.microsoft.com/office/drawing/2014/main" id="{943CE407-55FC-988F-B80C-8BF209633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Tree>
    <p:extLst>
      <p:ext uri="{BB962C8B-B14F-4D97-AF65-F5344CB8AC3E}">
        <p14:creationId xmlns:p14="http://schemas.microsoft.com/office/powerpoint/2010/main" val="1366995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CF8C7-DF04-4269-8E97-08052A3F4475}"/>
              </a:ext>
            </a:extLst>
          </p:cNvPr>
          <p:cNvSpPr txBox="1"/>
          <p:nvPr/>
        </p:nvSpPr>
        <p:spPr>
          <a:xfrm>
            <a:off x="554804" y="482885"/>
            <a:ext cx="11147461" cy="6986528"/>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Steps: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Import all the necessary packages.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Import the dataset.</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Pre-process the dataset.</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Create the vocabulary array.</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Tokenize the data.</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Add the padding to the data.</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Convert into </a:t>
            </a:r>
            <a:r>
              <a:rPr lang="en-IN" sz="2400" dirty="0" err="1">
                <a:latin typeface="Times New Roman" panose="02020603050405020304" pitchFamily="18" charset="0"/>
                <a:cs typeface="Times New Roman" panose="02020603050405020304" pitchFamily="18" charset="0"/>
              </a:rPr>
              <a:t>tensorflow</a:t>
            </a:r>
            <a:r>
              <a:rPr lang="en-IN" sz="2400" dirty="0">
                <a:latin typeface="Times New Roman" panose="02020603050405020304" pitchFamily="18" charset="0"/>
                <a:cs typeface="Times New Roman" panose="02020603050405020304" pitchFamily="18" charset="0"/>
              </a:rPr>
              <a:t> dataset.</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Split the sentences.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Create batches.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Build the layers and model.</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Add optimizer and loss function.</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Train the model.</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Generate the recipe.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52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AD2B-5929-B0BB-2F94-C001DC1AC14C}"/>
              </a:ext>
            </a:extLst>
          </p:cNvPr>
          <p:cNvSpPr txBox="1">
            <a:spLocks/>
          </p:cNvSpPr>
          <p:nvPr/>
        </p:nvSpPr>
        <p:spPr>
          <a:xfrm>
            <a:off x="795376" y="197262"/>
            <a:ext cx="10515600" cy="966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FDF97E90-ED7A-F94D-DE3A-918B8EB02109}"/>
              </a:ext>
            </a:extLst>
          </p:cNvPr>
          <p:cNvSpPr txBox="1">
            <a:spLocks/>
          </p:cNvSpPr>
          <p:nvPr/>
        </p:nvSpPr>
        <p:spPr>
          <a:xfrm>
            <a:off x="838200" y="1600992"/>
            <a:ext cx="10515600"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p>
        </p:txBody>
      </p:sp>
      <p:pic>
        <p:nvPicPr>
          <p:cNvPr id="4" name="Picture 3">
            <a:extLst>
              <a:ext uri="{FF2B5EF4-FFF2-40B4-BE49-F238E27FC236}">
                <a16:creationId xmlns:a16="http://schemas.microsoft.com/office/drawing/2014/main" id="{C336C507-88F3-71AB-DC57-AB37CE3A2C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
        <p:nvSpPr>
          <p:cNvPr id="5" name="Title 1">
            <a:extLst>
              <a:ext uri="{FF2B5EF4-FFF2-40B4-BE49-F238E27FC236}">
                <a16:creationId xmlns:a16="http://schemas.microsoft.com/office/drawing/2014/main" id="{F8BCB104-7D6B-FD0B-ACAD-90F373E3A7B0}"/>
              </a:ext>
            </a:extLst>
          </p:cNvPr>
          <p:cNvSpPr txBox="1">
            <a:spLocks/>
          </p:cNvSpPr>
          <p:nvPr/>
        </p:nvSpPr>
        <p:spPr>
          <a:xfrm>
            <a:off x="963016" y="1745804"/>
            <a:ext cx="10515600" cy="4431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C8FAF2B-3F9C-E634-7A25-90779FEAB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408" y="1038541"/>
            <a:ext cx="10125568" cy="5476239"/>
          </a:xfrm>
          <a:prstGeom prst="rect">
            <a:avLst/>
          </a:prstGeom>
        </p:spPr>
      </p:pic>
    </p:spTree>
    <p:extLst>
      <p:ext uri="{BB962C8B-B14F-4D97-AF65-F5344CB8AC3E}">
        <p14:creationId xmlns:p14="http://schemas.microsoft.com/office/powerpoint/2010/main" val="1453258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6842FB-E522-9E2E-9936-2844EF0AFA7D}"/>
              </a:ext>
            </a:extLst>
          </p:cNvPr>
          <p:cNvPicPr>
            <a:picLocks noChangeAspect="1"/>
          </p:cNvPicPr>
          <p:nvPr/>
        </p:nvPicPr>
        <p:blipFill>
          <a:blip r:embed="rId2"/>
          <a:stretch>
            <a:fillRect/>
          </a:stretch>
        </p:blipFill>
        <p:spPr>
          <a:xfrm>
            <a:off x="2998127" y="1437841"/>
            <a:ext cx="6195745" cy="4393921"/>
          </a:xfrm>
          <a:prstGeom prst="rect">
            <a:avLst/>
          </a:prstGeom>
        </p:spPr>
      </p:pic>
      <p:sp>
        <p:nvSpPr>
          <p:cNvPr id="4" name="TextBox 3">
            <a:extLst>
              <a:ext uri="{FF2B5EF4-FFF2-40B4-BE49-F238E27FC236}">
                <a16:creationId xmlns:a16="http://schemas.microsoft.com/office/drawing/2014/main" id="{A2791731-86F0-A5B2-0A2C-06F206561870}"/>
              </a:ext>
            </a:extLst>
          </p:cNvPr>
          <p:cNvSpPr txBox="1"/>
          <p:nvPr/>
        </p:nvSpPr>
        <p:spPr>
          <a:xfrm>
            <a:off x="760288" y="215757"/>
            <a:ext cx="6195745"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Loss function graph</a:t>
            </a:r>
          </a:p>
        </p:txBody>
      </p:sp>
    </p:spTree>
    <p:extLst>
      <p:ext uri="{BB962C8B-B14F-4D97-AF65-F5344CB8AC3E}">
        <p14:creationId xmlns:p14="http://schemas.microsoft.com/office/powerpoint/2010/main" val="365111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6CD37A-11E4-3B5E-16A3-F8665BF2A5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263" y="2204720"/>
            <a:ext cx="9589135" cy="4114800"/>
          </a:xfrm>
        </p:spPr>
      </p:pic>
      <p:sp>
        <p:nvSpPr>
          <p:cNvPr id="7" name="Title 1">
            <a:extLst>
              <a:ext uri="{FF2B5EF4-FFF2-40B4-BE49-F238E27FC236}">
                <a16:creationId xmlns:a16="http://schemas.microsoft.com/office/drawing/2014/main" id="{68259213-A8DA-E163-4C02-630744C4BBD6}"/>
              </a:ext>
            </a:extLst>
          </p:cNvPr>
          <p:cNvSpPr txBox="1">
            <a:spLocks/>
          </p:cNvSpPr>
          <p:nvPr/>
        </p:nvSpPr>
        <p:spPr>
          <a:xfrm>
            <a:off x="795376" y="197262"/>
            <a:ext cx="10515600" cy="966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Generated Output</a:t>
            </a:r>
          </a:p>
        </p:txBody>
      </p:sp>
    </p:spTree>
    <p:extLst>
      <p:ext uri="{BB962C8B-B14F-4D97-AF65-F5344CB8AC3E}">
        <p14:creationId xmlns:p14="http://schemas.microsoft.com/office/powerpoint/2010/main" val="3418191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7BFEA-2350-3E1D-6262-15BA35F99B15}"/>
              </a:ext>
            </a:extLst>
          </p:cNvPr>
          <p:cNvSpPr txBox="1">
            <a:spLocks/>
          </p:cNvSpPr>
          <p:nvPr/>
        </p:nvSpPr>
        <p:spPr>
          <a:xfrm>
            <a:off x="963016" y="50006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Conclusion and Future Enhancement</a:t>
            </a:r>
          </a:p>
        </p:txBody>
      </p:sp>
      <p:sp>
        <p:nvSpPr>
          <p:cNvPr id="3" name="Content Placeholder 2">
            <a:extLst>
              <a:ext uri="{FF2B5EF4-FFF2-40B4-BE49-F238E27FC236}">
                <a16:creationId xmlns:a16="http://schemas.microsoft.com/office/drawing/2014/main" id="{CCE75ECB-C281-B222-D287-CA66E984BDCE}"/>
              </a:ext>
            </a:extLst>
          </p:cNvPr>
          <p:cNvSpPr txBox="1">
            <a:spLocks/>
          </p:cNvSpPr>
          <p:nvPr/>
        </p:nvSpPr>
        <p:spPr>
          <a:xfrm>
            <a:off x="713384" y="1253331"/>
            <a:ext cx="10515600"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this project we can conclude that the role of food is extremely paramount in our daily lives and it shows us how to make recipes which can help us in this regard.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project also concludes that the use of deep learning algorithms can be used in the field of cooking efficiently thereby increasing the effectiveness and eliminating the need for extra human interactions.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also see that the food recipes generated can be easily generated and can be used to prepare meals based on the convenience of the users.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Future enhancements of our project can include the option of generating recipes from the input consisting of images. This can include a system where only an image of a food item can lead to the generation of the recipes.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Another future enhancement in our project can be to convert our project into a website and upload newer recipes frequently to increase the size of the recipes generated.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99CF1F6-9D20-55F2-D3EB-183BC918C1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Tree>
    <p:extLst>
      <p:ext uri="{BB962C8B-B14F-4D97-AF65-F5344CB8AC3E}">
        <p14:creationId xmlns:p14="http://schemas.microsoft.com/office/powerpoint/2010/main" val="1590308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7610A3CB-27FF-DAFF-DE63-0DD7BBAA80B8}"/>
              </a:ext>
            </a:extLst>
          </p:cNvPr>
          <p:cNvSpPr txBox="1">
            <a:spLocks/>
          </p:cNvSpPr>
          <p:nvPr/>
        </p:nvSpPr>
        <p:spPr>
          <a:xfrm>
            <a:off x="477026" y="258309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Thank You</a:t>
            </a:r>
          </a:p>
        </p:txBody>
      </p:sp>
      <p:pic>
        <p:nvPicPr>
          <p:cNvPr id="3" name="Picture 2">
            <a:extLst>
              <a:ext uri="{FF2B5EF4-FFF2-40B4-BE49-F238E27FC236}">
                <a16:creationId xmlns:a16="http://schemas.microsoft.com/office/drawing/2014/main" id="{B0EDB79A-1D46-C329-66F6-139F5E73D0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Tree>
    <p:extLst>
      <p:ext uri="{BB962C8B-B14F-4D97-AF65-F5344CB8AC3E}">
        <p14:creationId xmlns:p14="http://schemas.microsoft.com/office/powerpoint/2010/main" val="400480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F4838-414B-4E8F-A827-8D7D126B0863}"/>
              </a:ext>
            </a:extLst>
          </p:cNvPr>
          <p:cNvSpPr>
            <a:spLocks noGrp="1"/>
          </p:cNvSpPr>
          <p:nvPr>
            <p:ph type="title"/>
          </p:nvPr>
        </p:nvSpPr>
        <p:spPr>
          <a:xfrm>
            <a:off x="838200" y="365125"/>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Outline</a:t>
            </a:r>
          </a:p>
        </p:txBody>
      </p:sp>
      <p:sp>
        <p:nvSpPr>
          <p:cNvPr id="5" name="Content Placeholder 3">
            <a:extLst>
              <a:ext uri="{FF2B5EF4-FFF2-40B4-BE49-F238E27FC236}">
                <a16:creationId xmlns:a16="http://schemas.microsoft.com/office/drawing/2014/main" id="{9D04D61B-8305-C9A0-F744-895C49CF02FD}"/>
              </a:ext>
            </a:extLst>
          </p:cNvPr>
          <p:cNvSpPr>
            <a:spLocks noGrp="1"/>
          </p:cNvSpPr>
          <p:nvPr>
            <p:ph idx="1"/>
          </p:nvPr>
        </p:nvSpPr>
        <p:spPr>
          <a:xfrm>
            <a:off x="713384" y="1690688"/>
            <a:ext cx="10515600" cy="4351338"/>
          </a:xfrm>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Objectives</a:t>
            </a:r>
          </a:p>
          <a:p>
            <a:r>
              <a:rPr lang="en-US" dirty="0">
                <a:latin typeface="Times New Roman" panose="02020603050405020304" pitchFamily="18" charset="0"/>
                <a:cs typeface="Times New Roman" panose="02020603050405020304" pitchFamily="18" charset="0"/>
              </a:rPr>
              <a:t>Literature Survey</a:t>
            </a:r>
          </a:p>
          <a:p>
            <a:r>
              <a:rPr lang="en-US" dirty="0">
                <a:latin typeface="Times New Roman" panose="02020603050405020304" pitchFamily="18" charset="0"/>
                <a:cs typeface="Times New Roman" panose="02020603050405020304" pitchFamily="18" charset="0"/>
              </a:rPr>
              <a:t>Proposed System</a:t>
            </a:r>
          </a:p>
          <a:p>
            <a:r>
              <a:rPr lang="en-US" dirty="0">
                <a:latin typeface="Times New Roman" panose="02020603050405020304" pitchFamily="18" charset="0"/>
                <a:cs typeface="Times New Roman" panose="02020603050405020304" pitchFamily="18" charset="0"/>
              </a:rPr>
              <a:t>System Design</a:t>
            </a:r>
          </a:p>
          <a:p>
            <a:r>
              <a:rPr lang="en-US" dirty="0">
                <a:latin typeface="Times New Roman" panose="02020603050405020304" pitchFamily="18" charset="0"/>
                <a:cs typeface="Times New Roman" panose="02020603050405020304" pitchFamily="18" charset="0"/>
              </a:rPr>
              <a:t>Implementation</a:t>
            </a:r>
          </a:p>
          <a:p>
            <a:r>
              <a:rPr lang="en-US" dirty="0">
                <a:latin typeface="Times New Roman" panose="02020603050405020304" pitchFamily="18" charset="0"/>
                <a:cs typeface="Times New Roman" panose="02020603050405020304" pitchFamily="18" charset="0"/>
              </a:rPr>
              <a:t>Results</a:t>
            </a:r>
          </a:p>
          <a:p>
            <a:r>
              <a:rPr lang="en-US" dirty="0">
                <a:latin typeface="Times New Roman" panose="02020603050405020304" pitchFamily="18" charset="0"/>
                <a:cs typeface="Times New Roman" panose="02020603050405020304" pitchFamily="18" charset="0"/>
              </a:rPr>
              <a:t>Conclusion and Future Enhancement</a:t>
            </a:r>
          </a:p>
        </p:txBody>
      </p:sp>
      <p:pic>
        <p:nvPicPr>
          <p:cNvPr id="6" name="Picture 5">
            <a:extLst>
              <a:ext uri="{FF2B5EF4-FFF2-40B4-BE49-F238E27FC236}">
                <a16:creationId xmlns:a16="http://schemas.microsoft.com/office/drawing/2014/main" id="{03C17383-A2E0-F48D-12B4-E6DEE09397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Tree>
    <p:extLst>
      <p:ext uri="{BB962C8B-B14F-4D97-AF65-F5344CB8AC3E}">
        <p14:creationId xmlns:p14="http://schemas.microsoft.com/office/powerpoint/2010/main" val="367945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20E0FC-F2D1-073F-136F-5E6B88F78383}"/>
              </a:ext>
            </a:extLst>
          </p:cNvPr>
          <p:cNvSpPr>
            <a:spLocks noGrp="1"/>
          </p:cNvSpPr>
          <p:nvPr>
            <p:ph type="title"/>
          </p:nvPr>
        </p:nvSpPr>
        <p:spPr>
          <a:xfrm>
            <a:off x="555396" y="111219"/>
            <a:ext cx="10515600" cy="961534"/>
          </a:xfrm>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7" name="Content Placeholder 2">
            <a:extLst>
              <a:ext uri="{FF2B5EF4-FFF2-40B4-BE49-F238E27FC236}">
                <a16:creationId xmlns:a16="http://schemas.microsoft.com/office/drawing/2014/main" id="{8DAA7E70-4BC7-4865-1515-4F6DF0F71585}"/>
              </a:ext>
            </a:extLst>
          </p:cNvPr>
          <p:cNvSpPr>
            <a:spLocks noGrp="1"/>
          </p:cNvSpPr>
          <p:nvPr>
            <p:ph idx="1"/>
          </p:nvPr>
        </p:nvSpPr>
        <p:spPr>
          <a:xfrm>
            <a:off x="462787" y="989814"/>
            <a:ext cx="10891013" cy="2743200"/>
          </a:xfrm>
        </p:spPr>
        <p:txBody>
          <a:bodyPr>
            <a:noAutofit/>
          </a:bodyPr>
          <a:lstStyle/>
          <a:p>
            <a:pPr algn="just">
              <a:lnSpc>
                <a:spcPct val="160000"/>
              </a:lnSpc>
            </a:pPr>
            <a:r>
              <a:rPr lang="en-US" sz="2000" dirty="0">
                <a:effectLst/>
                <a:latin typeface="Times New Roman" panose="02020603050405020304" pitchFamily="18" charset="0"/>
                <a:ea typeface="Calibri" panose="020F0502020204030204" pitchFamily="34" charset="0"/>
              </a:rPr>
              <a:t>Human beings require proper food to survive and have a healthy life. Food is a very important component of our daily lives. It is interlinked to every action that we need to perform.</a:t>
            </a:r>
          </a:p>
          <a:p>
            <a:pPr algn="just">
              <a:lnSpc>
                <a:spcPct val="160000"/>
              </a:lnSpc>
            </a:pPr>
            <a:r>
              <a:rPr lang="en-US" sz="2000" dirty="0">
                <a:effectLst/>
                <a:latin typeface="Times New Roman" panose="02020603050405020304" pitchFamily="18" charset="0"/>
                <a:ea typeface="Calibri" panose="020F0502020204030204" pitchFamily="34" charset="0"/>
              </a:rPr>
              <a:t>Since food is such an integral part of our live it becomes increasingly clear that we need to prepare and have food that can increase our energy levels and also make us more productive in the process. Our project is used to generate recipes based on the ingredients received by the user.</a:t>
            </a:r>
            <a:endParaRPr lang="en-US" sz="2000" spc="-55" dirty="0">
              <a:latin typeface="Times New Roman" panose="02020603050405020304" pitchFamily="18" charset="0"/>
              <a:cs typeface="Times New Roman" panose="02020603050405020304" pitchFamily="18" charset="0"/>
            </a:endParaRPr>
          </a:p>
          <a:p>
            <a:pPr algn="just">
              <a:lnSpc>
                <a:spcPct val="160000"/>
              </a:lnSpc>
            </a:pPr>
            <a:r>
              <a:rPr lang="en-US" sz="2000" dirty="0">
                <a:effectLst/>
                <a:latin typeface="Times New Roman" panose="02020603050405020304" pitchFamily="18" charset="0"/>
                <a:ea typeface="Calibri" panose="020F0502020204030204" pitchFamily="34" charset="0"/>
              </a:rPr>
              <a:t>Our project aims to make sure that the users can create the food that they desire and is fit for consumption without any qualms and can taste different recipes in an engaging manner. Following this will lead to a healthier diet and will have a crucial effect in changing the dietary patterns and the lifestyle of the people.</a:t>
            </a:r>
            <a:endParaRPr lang="en-US" sz="2000" dirty="0"/>
          </a:p>
        </p:txBody>
      </p:sp>
      <p:pic>
        <p:nvPicPr>
          <p:cNvPr id="8" name="Picture 7">
            <a:extLst>
              <a:ext uri="{FF2B5EF4-FFF2-40B4-BE49-F238E27FC236}">
                <a16:creationId xmlns:a16="http://schemas.microsoft.com/office/drawing/2014/main" id="{2F2869A9-826D-A4E8-C378-D24DB771C1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Tree>
    <p:extLst>
      <p:ext uri="{BB962C8B-B14F-4D97-AF65-F5344CB8AC3E}">
        <p14:creationId xmlns:p14="http://schemas.microsoft.com/office/powerpoint/2010/main" val="68753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BBA83-78A0-E00A-19DA-F6983BF47AE8}"/>
              </a:ext>
            </a:extLst>
          </p:cNvPr>
          <p:cNvSpPr txBox="1">
            <a:spLocks/>
          </p:cNvSpPr>
          <p:nvPr/>
        </p:nvSpPr>
        <p:spPr>
          <a:xfrm>
            <a:off x="838200" y="472799"/>
            <a:ext cx="10515600" cy="83125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Times New Roman" panose="02020603050405020304" pitchFamily="18" charset="0"/>
                <a:cs typeface="Times New Roman" panose="02020603050405020304" pitchFamily="18" charset="0"/>
              </a:rPr>
              <a:t>Objectives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05BB57-5E3E-6651-96E0-6A21A34A0940}"/>
              </a:ext>
            </a:extLst>
          </p:cNvPr>
          <p:cNvSpPr txBox="1">
            <a:spLocks/>
          </p:cNvSpPr>
          <p:nvPr/>
        </p:nvSpPr>
        <p:spPr>
          <a:xfrm>
            <a:off x="838200" y="1439125"/>
            <a:ext cx="10515600" cy="48579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50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this project we are making use of deep learning algorithms to make the ingredient to recipe generation i.e., inputting the ingredients and receiving different recipes based on ingredients.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main aim of our project is to generate different combinations of appropriate recipes, so that the user is provided with diverse options to choose of his own. No matter what the ingredients are, still the model attempts to solve this problem by making the combinations with other ingredients.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dataset used in this is an recipe dataset which consists of 2 lakh+ data entries so that the model is trained with high accuracy to get an appropriate outputs. This dataset consists of structured cooking recipes which is required to give the proper output. </a:t>
            </a:r>
          </a:p>
        </p:txBody>
      </p:sp>
      <p:pic>
        <p:nvPicPr>
          <p:cNvPr id="4" name="Picture 3">
            <a:extLst>
              <a:ext uri="{FF2B5EF4-FFF2-40B4-BE49-F238E27FC236}">
                <a16:creationId xmlns:a16="http://schemas.microsoft.com/office/drawing/2014/main" id="{E37B0BE6-E298-E2EF-475A-2F6823A314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Tree>
    <p:extLst>
      <p:ext uri="{BB962C8B-B14F-4D97-AF65-F5344CB8AC3E}">
        <p14:creationId xmlns:p14="http://schemas.microsoft.com/office/powerpoint/2010/main" val="3458288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9E3194-7638-B1FA-4941-09824EDC45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graphicFrame>
        <p:nvGraphicFramePr>
          <p:cNvPr id="2" name="Table 1">
            <a:extLst>
              <a:ext uri="{FF2B5EF4-FFF2-40B4-BE49-F238E27FC236}">
                <a16:creationId xmlns:a16="http://schemas.microsoft.com/office/drawing/2014/main" id="{407171CA-F5DB-54AF-D4FD-F883CFEBCD6E}"/>
              </a:ext>
            </a:extLst>
          </p:cNvPr>
          <p:cNvGraphicFramePr>
            <a:graphicFrameLocks noGrp="1"/>
          </p:cNvGraphicFramePr>
          <p:nvPr>
            <p:extLst>
              <p:ext uri="{D42A27DB-BD31-4B8C-83A1-F6EECF244321}">
                <p14:modId xmlns:p14="http://schemas.microsoft.com/office/powerpoint/2010/main" val="240831762"/>
              </p:ext>
            </p:extLst>
          </p:nvPr>
        </p:nvGraphicFramePr>
        <p:xfrm>
          <a:off x="316786" y="1031255"/>
          <a:ext cx="11558427" cy="5610988"/>
        </p:xfrm>
        <a:graphic>
          <a:graphicData uri="http://schemas.openxmlformats.org/drawingml/2006/table">
            <a:tbl>
              <a:tblPr firstRow="1" firstCol="1" bandRow="1">
                <a:tableStyleId>{5C22544A-7EE6-4342-B048-85BDC9FD1C3A}</a:tableStyleId>
              </a:tblPr>
              <a:tblGrid>
                <a:gridCol w="2969443">
                  <a:extLst>
                    <a:ext uri="{9D8B030D-6E8A-4147-A177-3AD203B41FA5}">
                      <a16:colId xmlns:a16="http://schemas.microsoft.com/office/drawing/2014/main" val="4057392512"/>
                    </a:ext>
                  </a:extLst>
                </a:gridCol>
                <a:gridCol w="2800755">
                  <a:extLst>
                    <a:ext uri="{9D8B030D-6E8A-4147-A177-3AD203B41FA5}">
                      <a16:colId xmlns:a16="http://schemas.microsoft.com/office/drawing/2014/main" val="376275806"/>
                    </a:ext>
                  </a:extLst>
                </a:gridCol>
                <a:gridCol w="2902486">
                  <a:extLst>
                    <a:ext uri="{9D8B030D-6E8A-4147-A177-3AD203B41FA5}">
                      <a16:colId xmlns:a16="http://schemas.microsoft.com/office/drawing/2014/main" val="578735713"/>
                    </a:ext>
                  </a:extLst>
                </a:gridCol>
                <a:gridCol w="2885743">
                  <a:extLst>
                    <a:ext uri="{9D8B030D-6E8A-4147-A177-3AD203B41FA5}">
                      <a16:colId xmlns:a16="http://schemas.microsoft.com/office/drawing/2014/main" val="756033276"/>
                    </a:ext>
                  </a:extLst>
                </a:gridCol>
              </a:tblGrid>
              <a:tr h="1479022">
                <a:tc>
                  <a:txBody>
                    <a:bodyPr/>
                    <a:lstStyle/>
                    <a:p>
                      <a:pPr algn="just">
                        <a:lnSpc>
                          <a:spcPct val="107000"/>
                        </a:lnSpc>
                        <a:spcAft>
                          <a:spcPts val="800"/>
                        </a:spcAft>
                      </a:pPr>
                      <a:r>
                        <a:rPr lang="en-US" sz="1400" dirty="0">
                          <a:effectLst/>
                          <a:latin typeface="Times New Roman" panose="02020603050405020304" pitchFamily="18" charset="0"/>
                          <a:cs typeface="Times New Roman" panose="02020603050405020304" pitchFamily="18" charset="0"/>
                        </a:rPr>
                        <a:t>Inverse Cooking: Recipe Generation from Food Images.</a:t>
                      </a:r>
                      <a:endParaRPr lang="en-IN" sz="14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400" dirty="0">
                          <a:effectLst/>
                          <a:latin typeface="Times New Roman" panose="02020603050405020304" pitchFamily="18" charset="0"/>
                          <a:cs typeface="Times New Roman" panose="02020603050405020304" pitchFamily="18" charset="0"/>
                        </a:rPr>
                        <a:t>Amaia Salvador, Michal </a:t>
                      </a:r>
                      <a:r>
                        <a:rPr lang="en-US" sz="1400" dirty="0" err="1">
                          <a:effectLst/>
                          <a:latin typeface="Times New Roman" panose="02020603050405020304" pitchFamily="18" charset="0"/>
                          <a:cs typeface="Times New Roman" panose="02020603050405020304" pitchFamily="18" charset="0"/>
                        </a:rPr>
                        <a:t>Drozdzal</a:t>
                      </a:r>
                      <a:r>
                        <a:rPr lang="en-US" sz="1400" dirty="0">
                          <a:effectLst/>
                          <a:latin typeface="Times New Roman" panose="02020603050405020304" pitchFamily="18" charset="0"/>
                          <a:cs typeface="Times New Roman" panose="02020603050405020304" pitchFamily="18" charset="0"/>
                        </a:rPr>
                        <a:t>, Xavier Giro-</a:t>
                      </a:r>
                      <a:r>
                        <a:rPr lang="en-US" sz="1400" dirty="0" err="1">
                          <a:effectLst/>
                          <a:latin typeface="Times New Roman" panose="02020603050405020304" pitchFamily="18" charset="0"/>
                          <a:cs typeface="Times New Roman" panose="02020603050405020304" pitchFamily="18" charset="0"/>
                        </a:rPr>
                        <a:t>i</a:t>
                      </a:r>
                      <a:r>
                        <a:rPr lang="en-US" sz="1400" dirty="0">
                          <a:effectLst/>
                          <a:latin typeface="Times New Roman" panose="02020603050405020304" pitchFamily="18" charset="0"/>
                          <a:cs typeface="Times New Roman" panose="02020603050405020304" pitchFamily="18" charset="0"/>
                        </a:rPr>
                        <a:t>-Nieto, Adriana Romero-</a:t>
                      </a:r>
                      <a:endParaRPr lang="en-IN" sz="14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400" dirty="0">
                          <a:effectLst/>
                          <a:latin typeface="Times New Roman" panose="02020603050405020304" pitchFamily="18" charset="0"/>
                          <a:cs typeface="Times New Roman" panose="02020603050405020304" pitchFamily="18" charset="0"/>
                        </a:rPr>
                        <a:t>Published in: IEEE(2020)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784" marR="27784" marT="0" marB="0"/>
                </a:tc>
                <a:tc>
                  <a:txBody>
                    <a:bodyPr/>
                    <a:lstStyle/>
                    <a:p>
                      <a:pPr algn="just">
                        <a:lnSpc>
                          <a:spcPct val="107000"/>
                        </a:lnSpc>
                        <a:spcAft>
                          <a:spcPts val="800"/>
                        </a:spcAft>
                      </a:pPr>
                      <a:r>
                        <a:rPr lang="en-US" sz="1400" dirty="0">
                          <a:effectLst/>
                          <a:latin typeface="Times New Roman" panose="02020603050405020304" pitchFamily="18" charset="0"/>
                          <a:cs typeface="Times New Roman" panose="02020603050405020304" pitchFamily="18" charset="0"/>
                        </a:rPr>
                        <a:t>The image is encoded from the dataset using CNN,  ResNet-50, ResNet-101, and DenseNet-121, each trained on the ImageNet dataset. This system  takes the input as an food image and generates the recipe and ingredients.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784" marR="27784" marT="0" marB="0"/>
                </a:tc>
                <a:tc>
                  <a:txBody>
                    <a:bodyPr/>
                    <a:lstStyle/>
                    <a:p>
                      <a:pPr algn="just">
                        <a:lnSpc>
                          <a:spcPct val="107000"/>
                        </a:lnSpc>
                        <a:spcAft>
                          <a:spcPts val="800"/>
                        </a:spcAft>
                      </a:pPr>
                      <a:r>
                        <a:rPr lang="en-US" sz="1400">
                          <a:effectLst/>
                          <a:latin typeface="Times New Roman" panose="02020603050405020304" pitchFamily="18" charset="0"/>
                          <a:cs typeface="Times New Roman" panose="02020603050405020304" pitchFamily="18" charset="0"/>
                        </a:rPr>
                        <a:t>This even gives the approximate content of calories and nutrition value in that food. The dataset used in this model is Recipe 1M dataset. It achieved: recall of 75.47%, precision: 77.13% and accuracy of 55.47%.</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7784" marR="27784" marT="0" marB="0"/>
                </a:tc>
                <a:tc>
                  <a:txBody>
                    <a:bodyPr/>
                    <a:lstStyle/>
                    <a:p>
                      <a:pPr algn="just">
                        <a:lnSpc>
                          <a:spcPct val="107000"/>
                        </a:lnSpc>
                        <a:spcAft>
                          <a:spcPts val="800"/>
                        </a:spcAft>
                      </a:pPr>
                      <a:r>
                        <a:rPr lang="en-US" sz="1400" dirty="0">
                          <a:effectLst/>
                          <a:latin typeface="Times New Roman" panose="02020603050405020304" pitchFamily="18" charset="0"/>
                          <a:cs typeface="Times New Roman" panose="02020603050405020304" pitchFamily="18" charset="0"/>
                        </a:rPr>
                        <a:t>As this uses an complex algorithm of </a:t>
                      </a:r>
                      <a:r>
                        <a:rPr lang="en-US" sz="1400" dirty="0" err="1">
                          <a:effectLst/>
                          <a:latin typeface="Times New Roman" panose="02020603050405020304" pitchFamily="18" charset="0"/>
                          <a:cs typeface="Times New Roman" panose="02020603050405020304" pitchFamily="18" charset="0"/>
                        </a:rPr>
                        <a:t>ResNet</a:t>
                      </a:r>
                      <a:r>
                        <a:rPr lang="en-US" sz="1400" dirty="0">
                          <a:effectLst/>
                          <a:latin typeface="Times New Roman" panose="02020603050405020304" pitchFamily="18" charset="0"/>
                          <a:cs typeface="Times New Roman" panose="02020603050405020304" pitchFamily="18" charset="0"/>
                        </a:rPr>
                        <a:t> and </a:t>
                      </a:r>
                      <a:r>
                        <a:rPr lang="en-US" sz="1400" dirty="0" err="1">
                          <a:effectLst/>
                          <a:latin typeface="Times New Roman" panose="02020603050405020304" pitchFamily="18" charset="0"/>
                          <a:cs typeface="Times New Roman" panose="02020603050405020304" pitchFamily="18" charset="0"/>
                        </a:rPr>
                        <a:t>DenseNet</a:t>
                      </a:r>
                      <a:r>
                        <a:rPr lang="en-US" sz="1400" dirty="0">
                          <a:effectLst/>
                          <a:latin typeface="Times New Roman" panose="02020603050405020304" pitchFamily="18" charset="0"/>
                          <a:cs typeface="Times New Roman" panose="02020603050405020304" pitchFamily="18" charset="0"/>
                        </a:rPr>
                        <a:t>, the time and computing power utilization is high, thus resulting in higher accuracy and low validation errors but consuming more time and power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784" marR="27784" marT="0" marB="0"/>
                </a:tc>
                <a:extLst>
                  <a:ext uri="{0D108BD9-81ED-4DB2-BD59-A6C34878D82A}">
                    <a16:rowId xmlns:a16="http://schemas.microsoft.com/office/drawing/2014/main" val="1394239151"/>
                  </a:ext>
                </a:extLst>
              </a:tr>
              <a:tr h="1939289">
                <a:tc>
                  <a:txBody>
                    <a:bodyPr/>
                    <a:lstStyle/>
                    <a:p>
                      <a:pPr algn="just">
                        <a:lnSpc>
                          <a:spcPct val="107000"/>
                        </a:lnSpc>
                        <a:spcAft>
                          <a:spcPts val="800"/>
                        </a:spcAft>
                      </a:pPr>
                      <a:r>
                        <a:rPr lang="en-US" sz="1400">
                          <a:effectLst/>
                          <a:latin typeface="Times New Roman" panose="02020603050405020304" pitchFamily="18" charset="0"/>
                          <a:cs typeface="Times New Roman" panose="02020603050405020304" pitchFamily="18" charset="0"/>
                        </a:rPr>
                        <a:t>Food Recipe Recommendation Based on Ingredients Detection Using Deep Learning.</a:t>
                      </a:r>
                      <a:endParaRPr lang="en-IN" sz="140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400">
                          <a:effectLst/>
                          <a:latin typeface="Times New Roman" panose="02020603050405020304" pitchFamily="18" charset="0"/>
                          <a:cs typeface="Times New Roman" panose="02020603050405020304" pitchFamily="18" charset="0"/>
                        </a:rPr>
                        <a:t>Md. Shafaat Jamil Rokon, Md Kishor Morol, Ishra Binte Hasan, A. M. Saif, Rafid Hussain Khan.</a:t>
                      </a:r>
                      <a:endParaRPr lang="en-IN" sz="140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400">
                          <a:effectLst/>
                          <a:latin typeface="Times New Roman" panose="02020603050405020304" pitchFamily="18" charset="0"/>
                          <a:cs typeface="Times New Roman" panose="02020603050405020304" pitchFamily="18" charset="0"/>
                        </a:rPr>
                        <a:t>Published in: ICCA(2022)</a:t>
                      </a:r>
                      <a:endParaRPr lang="en-IN" sz="140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7784" marR="27784" marT="0" marB="0"/>
                </a:tc>
                <a:tc>
                  <a:txBody>
                    <a:bodyPr/>
                    <a:lstStyle/>
                    <a:p>
                      <a:pPr algn="just">
                        <a:lnSpc>
                          <a:spcPct val="107000"/>
                        </a:lnSpc>
                        <a:spcAft>
                          <a:spcPts val="800"/>
                        </a:spcAft>
                      </a:pPr>
                      <a:r>
                        <a:rPr lang="en-US" sz="1400" dirty="0">
                          <a:effectLst/>
                          <a:latin typeface="Times New Roman" panose="02020603050405020304" pitchFamily="18" charset="0"/>
                          <a:cs typeface="Times New Roman" panose="02020603050405020304" pitchFamily="18" charset="0"/>
                        </a:rPr>
                        <a:t>They used CNN for identifying 32 different types of ingredients. They used pre trained model called ResNet50.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784" marR="27784" marT="0" marB="0"/>
                </a:tc>
                <a:tc>
                  <a:txBody>
                    <a:bodyPr/>
                    <a:lstStyle/>
                    <a:p>
                      <a:pPr algn="just">
                        <a:lnSpc>
                          <a:spcPct val="107000"/>
                        </a:lnSpc>
                        <a:spcAft>
                          <a:spcPts val="800"/>
                        </a:spcAft>
                      </a:pPr>
                      <a:r>
                        <a:rPr lang="en-US" sz="1400">
                          <a:effectLst/>
                          <a:latin typeface="Times New Roman" panose="02020603050405020304" pitchFamily="18" charset="0"/>
                          <a:cs typeface="Times New Roman" panose="02020603050405020304" pitchFamily="18" charset="0"/>
                        </a:rPr>
                        <a:t>The dataset used is food 101, fruit 360 and UECfood 256. After running 20 epochs using transfer learning, the proposed CN-based ResNet50 model attained: 99.71% accuracy for the training dataset, 92.6% accuracy on the validation dataset.</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7784" marR="27784" marT="0" marB="0"/>
                </a:tc>
                <a:tc>
                  <a:txBody>
                    <a:bodyPr/>
                    <a:lstStyle/>
                    <a:p>
                      <a:pPr algn="just">
                        <a:lnSpc>
                          <a:spcPct val="107000"/>
                        </a:lnSpc>
                        <a:spcAft>
                          <a:spcPts val="800"/>
                        </a:spcAft>
                      </a:pPr>
                      <a:r>
                        <a:rPr lang="en-US" sz="1400">
                          <a:effectLst/>
                          <a:latin typeface="Times New Roman" panose="02020603050405020304" pitchFamily="18" charset="0"/>
                          <a:cs typeface="Times New Roman" panose="02020603050405020304" pitchFamily="18" charset="0"/>
                        </a:rPr>
                        <a:t>It can identify only 32 ingredients. CNN model cannot classify multiple objects. It means that model that model can identify only ingredient at a time.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7784" marR="27784" marT="0" marB="0"/>
                </a:tc>
                <a:extLst>
                  <a:ext uri="{0D108BD9-81ED-4DB2-BD59-A6C34878D82A}">
                    <a16:rowId xmlns:a16="http://schemas.microsoft.com/office/drawing/2014/main" val="2338323301"/>
                  </a:ext>
                </a:extLst>
              </a:tr>
              <a:tr h="1823045">
                <a:tc>
                  <a:txBody>
                    <a:bodyPr/>
                    <a:lstStyle/>
                    <a:p>
                      <a:pPr algn="just">
                        <a:lnSpc>
                          <a:spcPct val="107000"/>
                        </a:lnSpc>
                        <a:spcAft>
                          <a:spcPts val="800"/>
                        </a:spcAft>
                      </a:pPr>
                      <a:r>
                        <a:rPr lang="en-US" sz="1400" dirty="0">
                          <a:effectLst/>
                          <a:latin typeface="Times New Roman" panose="02020603050405020304" pitchFamily="18" charset="0"/>
                          <a:cs typeface="Times New Roman" panose="02020603050405020304" pitchFamily="18" charset="0"/>
                        </a:rPr>
                        <a:t>Recipe Generator using Deep Learning-Disha Moolya1, Sakshi Pansare2, </a:t>
                      </a:r>
                      <a:r>
                        <a:rPr lang="en-US" sz="1400" dirty="0" err="1">
                          <a:effectLst/>
                          <a:latin typeface="Times New Roman" panose="02020603050405020304" pitchFamily="18" charset="0"/>
                          <a:cs typeface="Times New Roman" panose="02020603050405020304" pitchFamily="18" charset="0"/>
                        </a:rPr>
                        <a:t>Anushree</a:t>
                      </a:r>
                      <a:r>
                        <a:rPr lang="en-US" sz="1400" dirty="0">
                          <a:effectLst/>
                          <a:latin typeface="Times New Roman" panose="02020603050405020304" pitchFamily="18" charset="0"/>
                          <a:cs typeface="Times New Roman" panose="02020603050405020304" pitchFamily="18" charset="0"/>
                        </a:rPr>
                        <a:t> Kshirsagar3, Prof. Sonali Bodekar-Kale4</a:t>
                      </a:r>
                      <a:endParaRPr lang="en-IN" sz="14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400" dirty="0">
                          <a:effectLst/>
                          <a:latin typeface="Times New Roman" panose="02020603050405020304" pitchFamily="18" charset="0"/>
                          <a:cs typeface="Times New Roman" panose="02020603050405020304" pitchFamily="18" charset="0"/>
                        </a:rPr>
                        <a:t>Published in: IJRASET(2022)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784" marR="27784" marT="0" marB="0"/>
                </a:tc>
                <a:tc>
                  <a:txBody>
                    <a:bodyPr/>
                    <a:lstStyle/>
                    <a:p>
                      <a:pPr algn="just">
                        <a:lnSpc>
                          <a:spcPct val="107000"/>
                        </a:lnSpc>
                        <a:spcAft>
                          <a:spcPts val="800"/>
                        </a:spcAft>
                      </a:pPr>
                      <a:r>
                        <a:rPr lang="en-US" sz="1400" dirty="0">
                          <a:effectLst/>
                          <a:latin typeface="Times New Roman" panose="02020603050405020304" pitchFamily="18" charset="0"/>
                          <a:cs typeface="Times New Roman" panose="02020603050405020304" pitchFamily="18" charset="0"/>
                        </a:rPr>
                        <a:t>Natural Language generation has used to produce text from data which use LSTM version of RNN. It Remembers the data for a longer period and  forget the information according to the importance.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784" marR="27784" marT="0" marB="0"/>
                </a:tc>
                <a:tc>
                  <a:txBody>
                    <a:bodyPr/>
                    <a:lstStyle/>
                    <a:p>
                      <a:pPr algn="just">
                        <a:lnSpc>
                          <a:spcPct val="107000"/>
                        </a:lnSpc>
                        <a:spcAft>
                          <a:spcPts val="800"/>
                        </a:spcAft>
                      </a:pPr>
                      <a:r>
                        <a:rPr lang="en-US" sz="1400">
                          <a:effectLst/>
                          <a:latin typeface="Times New Roman" panose="02020603050405020304" pitchFamily="18" charset="0"/>
                          <a:cs typeface="Times New Roman" panose="02020603050405020304" pitchFamily="18" charset="0"/>
                        </a:rPr>
                        <a:t>The dataset used in this model is from Epicurious and recipe box.</a:t>
                      </a:r>
                      <a:endParaRPr lang="en-IN" sz="140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400">
                          <a:effectLst/>
                          <a:latin typeface="Times New Roman" panose="02020603050405020304" pitchFamily="18" charset="0"/>
                          <a:cs typeface="Times New Roman" panose="02020603050405020304" pitchFamily="18" charset="0"/>
                        </a:rPr>
                        <a:t>They used Adam optimizer with 500 epochs and learning rate of 0.0005. It gave least loss. Once ideal parameters were set and valid output generated by the model, it was deployed into a web application.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7784" marR="27784" marT="0" marB="0"/>
                </a:tc>
                <a:tc>
                  <a:txBody>
                    <a:bodyPr/>
                    <a:lstStyle/>
                    <a:p>
                      <a:pPr algn="just">
                        <a:lnSpc>
                          <a:spcPct val="107000"/>
                        </a:lnSpc>
                        <a:spcAft>
                          <a:spcPts val="800"/>
                        </a:spcAft>
                      </a:pPr>
                      <a:r>
                        <a:rPr lang="en-US" sz="1400" dirty="0">
                          <a:effectLst/>
                          <a:latin typeface="Times New Roman" panose="02020603050405020304" pitchFamily="18" charset="0"/>
                          <a:cs typeface="Times New Roman" panose="02020603050405020304" pitchFamily="18" charset="0"/>
                        </a:rPr>
                        <a:t>They did not use any pretrained models for text generation. They can add one features like search by image and search by cuisine type. They can improve their project making recipe generation from title, rather than giving ingredients.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784" marR="27784" marT="0" marB="0"/>
                </a:tc>
                <a:extLst>
                  <a:ext uri="{0D108BD9-81ED-4DB2-BD59-A6C34878D82A}">
                    <a16:rowId xmlns:a16="http://schemas.microsoft.com/office/drawing/2014/main" val="3390687507"/>
                  </a:ext>
                </a:extLst>
              </a:tr>
            </a:tbl>
          </a:graphicData>
        </a:graphic>
      </p:graphicFrame>
      <p:sp>
        <p:nvSpPr>
          <p:cNvPr id="3" name="TextBox 2">
            <a:extLst>
              <a:ext uri="{FF2B5EF4-FFF2-40B4-BE49-F238E27FC236}">
                <a16:creationId xmlns:a16="http://schemas.microsoft.com/office/drawing/2014/main" id="{DD050851-BF4F-BD7F-3E2D-75FD66D026AF}"/>
              </a:ext>
            </a:extLst>
          </p:cNvPr>
          <p:cNvSpPr txBox="1"/>
          <p:nvPr/>
        </p:nvSpPr>
        <p:spPr>
          <a:xfrm>
            <a:off x="813352" y="215757"/>
            <a:ext cx="8577228"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430306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F9ADC3-EF4C-02EC-1C48-476CBC2F6114}"/>
              </a:ext>
            </a:extLst>
          </p:cNvPr>
          <p:cNvSpPr txBox="1">
            <a:spLocks/>
          </p:cNvSpPr>
          <p:nvPr/>
        </p:nvSpPr>
        <p:spPr>
          <a:xfrm>
            <a:off x="847437" y="336640"/>
            <a:ext cx="10515600" cy="339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1BA441C-FDE9-2A3F-03F3-FECCE7EDB3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87853" y="0"/>
            <a:ext cx="713384" cy="697171"/>
          </a:xfrm>
          <a:prstGeom prst="rect">
            <a:avLst/>
          </a:prstGeom>
        </p:spPr>
      </p:pic>
      <p:graphicFrame>
        <p:nvGraphicFramePr>
          <p:cNvPr id="2" name="Table 1">
            <a:extLst>
              <a:ext uri="{FF2B5EF4-FFF2-40B4-BE49-F238E27FC236}">
                <a16:creationId xmlns:a16="http://schemas.microsoft.com/office/drawing/2014/main" id="{B6A5CCF8-0397-77E7-CBBA-4390D92712B5}"/>
              </a:ext>
            </a:extLst>
          </p:cNvPr>
          <p:cNvGraphicFramePr>
            <a:graphicFrameLocks noGrp="1"/>
          </p:cNvGraphicFramePr>
          <p:nvPr>
            <p:extLst>
              <p:ext uri="{D42A27DB-BD31-4B8C-83A1-F6EECF244321}">
                <p14:modId xmlns:p14="http://schemas.microsoft.com/office/powerpoint/2010/main" val="4040575309"/>
              </p:ext>
            </p:extLst>
          </p:nvPr>
        </p:nvGraphicFramePr>
        <p:xfrm>
          <a:off x="518662" y="198406"/>
          <a:ext cx="10844375" cy="4733189"/>
        </p:xfrm>
        <a:graphic>
          <a:graphicData uri="http://schemas.openxmlformats.org/drawingml/2006/table">
            <a:tbl>
              <a:tblPr firstRow="1" firstCol="1" bandRow="1">
                <a:tableStyleId>{5C22544A-7EE6-4342-B048-85BDC9FD1C3A}</a:tableStyleId>
              </a:tblPr>
              <a:tblGrid>
                <a:gridCol w="2786000">
                  <a:extLst>
                    <a:ext uri="{9D8B030D-6E8A-4147-A177-3AD203B41FA5}">
                      <a16:colId xmlns:a16="http://schemas.microsoft.com/office/drawing/2014/main" val="2882950661"/>
                    </a:ext>
                  </a:extLst>
                </a:gridCol>
                <a:gridCol w="2627731">
                  <a:extLst>
                    <a:ext uri="{9D8B030D-6E8A-4147-A177-3AD203B41FA5}">
                      <a16:colId xmlns:a16="http://schemas.microsoft.com/office/drawing/2014/main" val="1451656291"/>
                    </a:ext>
                  </a:extLst>
                </a:gridCol>
                <a:gridCol w="2723174">
                  <a:extLst>
                    <a:ext uri="{9D8B030D-6E8A-4147-A177-3AD203B41FA5}">
                      <a16:colId xmlns:a16="http://schemas.microsoft.com/office/drawing/2014/main" val="735084601"/>
                    </a:ext>
                  </a:extLst>
                </a:gridCol>
                <a:gridCol w="2707470">
                  <a:extLst>
                    <a:ext uri="{9D8B030D-6E8A-4147-A177-3AD203B41FA5}">
                      <a16:colId xmlns:a16="http://schemas.microsoft.com/office/drawing/2014/main" val="3676621753"/>
                    </a:ext>
                  </a:extLst>
                </a:gridCol>
              </a:tblGrid>
              <a:tr h="308417">
                <a:tc>
                  <a:txBody>
                    <a:bodyPr/>
                    <a:lstStyle/>
                    <a:p>
                      <a:pPr algn="just">
                        <a:lnSpc>
                          <a:spcPct val="107000"/>
                        </a:lnSpc>
                        <a:spcAft>
                          <a:spcPts val="800"/>
                        </a:spcAft>
                      </a:pPr>
                      <a:r>
                        <a:rPr lang="en-US" sz="1600">
                          <a:effectLst/>
                          <a:latin typeface="Times New Roman" panose="02020603050405020304" pitchFamily="18" charset="0"/>
                          <a:cs typeface="Times New Roman" panose="02020603050405020304" pitchFamily="18" charset="0"/>
                        </a:rPr>
                        <a:t>Reference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8621" marR="58621" marT="0" marB="0"/>
                </a:tc>
                <a:tc>
                  <a:txBody>
                    <a:bodyPr/>
                    <a:lstStyle/>
                    <a:p>
                      <a:pPr algn="just">
                        <a:lnSpc>
                          <a:spcPct val="107000"/>
                        </a:lnSpc>
                        <a:spcAft>
                          <a:spcPts val="800"/>
                        </a:spcAft>
                      </a:pPr>
                      <a:r>
                        <a:rPr lang="en-US" sz="1600">
                          <a:effectLst/>
                          <a:latin typeface="Times New Roman" panose="02020603050405020304" pitchFamily="18" charset="0"/>
                          <a:cs typeface="Times New Roman" panose="02020603050405020304" pitchFamily="18" charset="0"/>
                        </a:rPr>
                        <a:t>Methodology</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8621" marR="58621" marT="0" marB="0"/>
                </a:tc>
                <a:tc>
                  <a:txBody>
                    <a:bodyPr/>
                    <a:lstStyle/>
                    <a:p>
                      <a:pPr algn="just">
                        <a:lnSpc>
                          <a:spcPct val="107000"/>
                        </a:lnSpc>
                        <a:spcAft>
                          <a:spcPts val="800"/>
                        </a:spcAft>
                      </a:pPr>
                      <a:r>
                        <a:rPr lang="en-US" sz="1600">
                          <a:effectLst/>
                          <a:latin typeface="Times New Roman" panose="02020603050405020304" pitchFamily="18" charset="0"/>
                          <a:cs typeface="Times New Roman" panose="02020603050405020304" pitchFamily="18" charset="0"/>
                        </a:rPr>
                        <a:t>Outcome/Results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8621" marR="58621" marT="0" marB="0"/>
                </a:tc>
                <a:tc>
                  <a:txBody>
                    <a:bodyPr/>
                    <a:lstStyle/>
                    <a:p>
                      <a:pPr algn="just">
                        <a:lnSpc>
                          <a:spcPct val="107000"/>
                        </a:lnSpc>
                        <a:spcAft>
                          <a:spcPts val="800"/>
                        </a:spcAft>
                      </a:pPr>
                      <a:r>
                        <a:rPr lang="en-US" sz="1600">
                          <a:effectLst/>
                          <a:latin typeface="Times New Roman" panose="02020603050405020304" pitchFamily="18" charset="0"/>
                          <a:cs typeface="Times New Roman" panose="02020603050405020304" pitchFamily="18" charset="0"/>
                        </a:rPr>
                        <a:t>Remarks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8621" marR="58621" marT="0" marB="0"/>
                </a:tc>
                <a:extLst>
                  <a:ext uri="{0D108BD9-81ED-4DB2-BD59-A6C34878D82A}">
                    <a16:rowId xmlns:a16="http://schemas.microsoft.com/office/drawing/2014/main" val="3941074259"/>
                  </a:ext>
                </a:extLst>
              </a:tr>
              <a:tr h="2389528">
                <a:tc>
                  <a:txBody>
                    <a:bodyPr/>
                    <a:lstStyle/>
                    <a:p>
                      <a:pPr algn="just">
                        <a:lnSpc>
                          <a:spcPct val="107000"/>
                        </a:lnSpc>
                        <a:spcAft>
                          <a:spcPts val="800"/>
                        </a:spcAft>
                      </a:pPr>
                      <a:r>
                        <a:rPr lang="en-US" sz="1600" dirty="0">
                          <a:effectLst/>
                          <a:latin typeface="Times New Roman" panose="02020603050405020304" pitchFamily="18" charset="0"/>
                          <a:cs typeface="Times New Roman" panose="02020603050405020304" pitchFamily="18" charset="0"/>
                        </a:rPr>
                        <a:t>Identification and prediction of Recipe using deep learning model.</a:t>
                      </a:r>
                      <a:endParaRPr lang="en-IN" sz="16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600" dirty="0">
                          <a:effectLst/>
                          <a:latin typeface="Times New Roman" panose="02020603050405020304" pitchFamily="18" charset="0"/>
                          <a:cs typeface="Times New Roman" panose="02020603050405020304" pitchFamily="18" charset="0"/>
                        </a:rPr>
                        <a:t>Ranjith Reddy, Jogi Krishna.</a:t>
                      </a:r>
                      <a:endParaRPr lang="en-IN" sz="16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600" dirty="0">
                          <a:effectLst/>
                          <a:latin typeface="Times New Roman" panose="02020603050405020304" pitchFamily="18" charset="0"/>
                          <a:cs typeface="Times New Roman" panose="02020603050405020304" pitchFamily="18" charset="0"/>
                        </a:rPr>
                        <a:t>Published in: international journal of creative research thoughts(2022).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621" marR="58621" marT="0" marB="0"/>
                </a:tc>
                <a:tc>
                  <a:txBody>
                    <a:bodyPr/>
                    <a:lstStyle/>
                    <a:p>
                      <a:pPr algn="just">
                        <a:lnSpc>
                          <a:spcPct val="107000"/>
                        </a:lnSpc>
                        <a:spcAft>
                          <a:spcPts val="800"/>
                        </a:spcAft>
                      </a:pPr>
                      <a:r>
                        <a:rPr lang="en-US" sz="1600" dirty="0">
                          <a:effectLst/>
                          <a:latin typeface="Times New Roman" panose="02020603050405020304" pitchFamily="18" charset="0"/>
                          <a:cs typeface="Times New Roman" panose="02020603050405020304" pitchFamily="18" charset="0"/>
                        </a:rPr>
                        <a:t>CNN  model is used which has been trained on recipe details. The system is based on a model called as inverse cooking system which makes use of images.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621" marR="58621" marT="0" marB="0"/>
                </a:tc>
                <a:tc>
                  <a:txBody>
                    <a:bodyPr/>
                    <a:lstStyle/>
                    <a:p>
                      <a:pPr algn="just">
                        <a:lnSpc>
                          <a:spcPct val="107000"/>
                        </a:lnSpc>
                        <a:spcAft>
                          <a:spcPts val="800"/>
                        </a:spcAft>
                      </a:pPr>
                      <a:r>
                        <a:rPr lang="en-US" sz="1600" dirty="0">
                          <a:effectLst/>
                          <a:latin typeface="Times New Roman" panose="02020603050405020304" pitchFamily="18" charset="0"/>
                          <a:cs typeface="Times New Roman" panose="02020603050405020304" pitchFamily="18" charset="0"/>
                        </a:rPr>
                        <a:t>The model generates cooking recipes based on food images. It uses exhaustive methods to learn the ingredients as both list and set without imposing any order. The dataset used for the model is Recipe 1M dataset. This model achieved an accuracy of 90%.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621" marR="58621" marT="0" marB="0"/>
                </a:tc>
                <a:tc>
                  <a:txBody>
                    <a:bodyPr/>
                    <a:lstStyle/>
                    <a:p>
                      <a:pPr algn="just">
                        <a:lnSpc>
                          <a:spcPct val="107000"/>
                        </a:lnSpc>
                        <a:spcAft>
                          <a:spcPts val="800"/>
                        </a:spcAft>
                      </a:pPr>
                      <a:r>
                        <a:rPr lang="en-US" sz="1600">
                          <a:effectLst/>
                          <a:latin typeface="Times New Roman" panose="02020603050405020304" pitchFamily="18" charset="0"/>
                          <a:cs typeface="Times New Roman" panose="02020603050405020304" pitchFamily="18" charset="0"/>
                        </a:rPr>
                        <a:t>It gives more recipes than other approaches by utilizing more images. Over a number of epochs the model can differentiate dominant and low level features in images and classifies it.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8621" marR="58621" marT="0" marB="0"/>
                </a:tc>
                <a:extLst>
                  <a:ext uri="{0D108BD9-81ED-4DB2-BD59-A6C34878D82A}">
                    <a16:rowId xmlns:a16="http://schemas.microsoft.com/office/drawing/2014/main" val="1937748202"/>
                  </a:ext>
                </a:extLst>
              </a:tr>
              <a:tr h="2035244">
                <a:tc>
                  <a:txBody>
                    <a:bodyPr/>
                    <a:lstStyle/>
                    <a:p>
                      <a:pPr algn="just">
                        <a:lnSpc>
                          <a:spcPct val="107000"/>
                        </a:lnSpc>
                        <a:spcAft>
                          <a:spcPts val="800"/>
                        </a:spcAft>
                      </a:pPr>
                      <a:r>
                        <a:rPr lang="en-US" sz="1600" dirty="0">
                          <a:effectLst/>
                          <a:latin typeface="Times New Roman" panose="02020603050405020304" pitchFamily="18" charset="0"/>
                          <a:cs typeface="Times New Roman" panose="02020603050405020304" pitchFamily="18" charset="0"/>
                        </a:rPr>
                        <a:t>Cooking recipes generator utilizing a deep learning-based language model.</a:t>
                      </a:r>
                      <a:endParaRPr lang="en-IN" sz="16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600" dirty="0">
                          <a:effectLst/>
                          <a:latin typeface="Times New Roman" panose="02020603050405020304" pitchFamily="18" charset="0"/>
                          <a:cs typeface="Times New Roman" panose="02020603050405020304" pitchFamily="18" charset="0"/>
                        </a:rPr>
                        <a:t>Michal bien, Michal </a:t>
                      </a:r>
                      <a:r>
                        <a:rPr lang="en-US" sz="1600" dirty="0" err="1">
                          <a:effectLst/>
                          <a:latin typeface="Times New Roman" panose="02020603050405020304" pitchFamily="18" charset="0"/>
                          <a:cs typeface="Times New Roman" panose="02020603050405020304" pitchFamily="18" charset="0"/>
                        </a:rPr>
                        <a:t>gilski</a:t>
                      </a:r>
                      <a:r>
                        <a:rPr lang="en-US" sz="1600"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600" dirty="0">
                          <a:effectLst/>
                          <a:latin typeface="Times New Roman" panose="02020603050405020304" pitchFamily="18" charset="0"/>
                          <a:cs typeface="Times New Roman" panose="02020603050405020304" pitchFamily="18" charset="0"/>
                        </a:rPr>
                        <a:t>Published in:  </a:t>
                      </a:r>
                      <a:r>
                        <a:rPr lang="en-US" sz="1600" dirty="0" err="1">
                          <a:effectLst/>
                          <a:latin typeface="Times New Roman" panose="02020603050405020304" pitchFamily="18" charset="0"/>
                          <a:cs typeface="Times New Roman" panose="02020603050405020304" pitchFamily="18" charset="0"/>
                        </a:rPr>
                        <a:t>reasearch</a:t>
                      </a:r>
                      <a:r>
                        <a:rPr lang="en-US" sz="1600" dirty="0">
                          <a:effectLst/>
                          <a:latin typeface="Times New Roman" panose="02020603050405020304" pitchFamily="18" charset="0"/>
                          <a:cs typeface="Times New Roman" panose="02020603050405020304" pitchFamily="18" charset="0"/>
                        </a:rPr>
                        <a:t> gate(2020)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621" marR="58621" marT="0" marB="0"/>
                </a:tc>
                <a:tc>
                  <a:txBody>
                    <a:bodyPr/>
                    <a:lstStyle/>
                    <a:p>
                      <a:pPr algn="just">
                        <a:lnSpc>
                          <a:spcPct val="107000"/>
                        </a:lnSpc>
                        <a:spcAft>
                          <a:spcPts val="800"/>
                        </a:spcAft>
                      </a:pPr>
                      <a:r>
                        <a:rPr lang="en-US" sz="1600">
                          <a:effectLst/>
                          <a:latin typeface="Times New Roman" panose="02020603050405020304" pitchFamily="18" charset="0"/>
                          <a:cs typeface="Times New Roman" panose="02020603050405020304" pitchFamily="18" charset="0"/>
                        </a:rPr>
                        <a:t>This project has made use of computational NLP solution that works on machine learning techniques. Another model that has been used is GPT 2 model for generating text of the recipes.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8621" marR="58621" marT="0" marB="0"/>
                </a:tc>
                <a:tc>
                  <a:txBody>
                    <a:bodyPr/>
                    <a:lstStyle/>
                    <a:p>
                      <a:pPr algn="just">
                        <a:lnSpc>
                          <a:spcPct val="107000"/>
                        </a:lnSpc>
                        <a:spcAft>
                          <a:spcPts val="800"/>
                        </a:spcAft>
                      </a:pPr>
                      <a:r>
                        <a:rPr lang="en-US" sz="1600">
                          <a:effectLst/>
                          <a:latin typeface="Times New Roman" panose="02020603050405020304" pitchFamily="18" charset="0"/>
                          <a:cs typeface="Times New Roman" panose="02020603050405020304" pitchFamily="18" charset="0"/>
                        </a:rPr>
                        <a:t>It focuses on the act of creation of new and original recipes which can be passed as human made recipes.  The dataset used for the model is Recipe 1M+ dataset. This model achieved an accuracy of 86%.</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8621" marR="58621" marT="0" marB="0"/>
                </a:tc>
                <a:tc>
                  <a:txBody>
                    <a:bodyPr/>
                    <a:lstStyle/>
                    <a:p>
                      <a:pPr algn="just">
                        <a:lnSpc>
                          <a:spcPct val="107000"/>
                        </a:lnSpc>
                        <a:spcAft>
                          <a:spcPts val="800"/>
                        </a:spcAft>
                      </a:pPr>
                      <a:r>
                        <a:rPr lang="en-US" sz="1600" dirty="0">
                          <a:effectLst/>
                          <a:latin typeface="Times New Roman" panose="02020603050405020304" pitchFamily="18" charset="0"/>
                          <a:cs typeface="Times New Roman" panose="02020603050405020304" pitchFamily="18" charset="0"/>
                        </a:rPr>
                        <a:t>Automated and manual validation techniques was used for text generated by language models. Additional techniques used included web scraping and exploratory data analysis.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621" marR="58621" marT="0" marB="0"/>
                </a:tc>
                <a:extLst>
                  <a:ext uri="{0D108BD9-81ED-4DB2-BD59-A6C34878D82A}">
                    <a16:rowId xmlns:a16="http://schemas.microsoft.com/office/drawing/2014/main" val="3993363445"/>
                  </a:ext>
                </a:extLst>
              </a:tr>
            </a:tbl>
          </a:graphicData>
        </a:graphic>
      </p:graphicFrame>
      <p:graphicFrame>
        <p:nvGraphicFramePr>
          <p:cNvPr id="3" name="Table 2">
            <a:extLst>
              <a:ext uri="{FF2B5EF4-FFF2-40B4-BE49-F238E27FC236}">
                <a16:creationId xmlns:a16="http://schemas.microsoft.com/office/drawing/2014/main" id="{BF551F39-B1D1-5116-A8EC-6C2CDFBF5AAB}"/>
              </a:ext>
            </a:extLst>
          </p:cNvPr>
          <p:cNvGraphicFramePr>
            <a:graphicFrameLocks noGrp="1"/>
          </p:cNvGraphicFramePr>
          <p:nvPr>
            <p:extLst>
              <p:ext uri="{D42A27DB-BD31-4B8C-83A1-F6EECF244321}">
                <p14:modId xmlns:p14="http://schemas.microsoft.com/office/powerpoint/2010/main" val="2409825630"/>
              </p:ext>
            </p:extLst>
          </p:nvPr>
        </p:nvGraphicFramePr>
        <p:xfrm>
          <a:off x="518662" y="4931595"/>
          <a:ext cx="10844374" cy="1810957"/>
        </p:xfrm>
        <a:graphic>
          <a:graphicData uri="http://schemas.openxmlformats.org/drawingml/2006/table">
            <a:tbl>
              <a:tblPr firstRow="1" firstCol="1" bandRow="1">
                <a:tableStyleId>{5C22544A-7EE6-4342-B048-85BDC9FD1C3A}</a:tableStyleId>
              </a:tblPr>
              <a:tblGrid>
                <a:gridCol w="2785998">
                  <a:extLst>
                    <a:ext uri="{9D8B030D-6E8A-4147-A177-3AD203B41FA5}">
                      <a16:colId xmlns:a16="http://schemas.microsoft.com/office/drawing/2014/main" val="1898592963"/>
                    </a:ext>
                  </a:extLst>
                </a:gridCol>
                <a:gridCol w="2627731">
                  <a:extLst>
                    <a:ext uri="{9D8B030D-6E8A-4147-A177-3AD203B41FA5}">
                      <a16:colId xmlns:a16="http://schemas.microsoft.com/office/drawing/2014/main" val="1488967293"/>
                    </a:ext>
                  </a:extLst>
                </a:gridCol>
                <a:gridCol w="2723177">
                  <a:extLst>
                    <a:ext uri="{9D8B030D-6E8A-4147-A177-3AD203B41FA5}">
                      <a16:colId xmlns:a16="http://schemas.microsoft.com/office/drawing/2014/main" val="2591888664"/>
                    </a:ext>
                  </a:extLst>
                </a:gridCol>
                <a:gridCol w="2707468">
                  <a:extLst>
                    <a:ext uri="{9D8B030D-6E8A-4147-A177-3AD203B41FA5}">
                      <a16:colId xmlns:a16="http://schemas.microsoft.com/office/drawing/2014/main" val="259761571"/>
                    </a:ext>
                  </a:extLst>
                </a:gridCol>
              </a:tblGrid>
              <a:tr h="1517949">
                <a:tc>
                  <a:txBody>
                    <a:bodyPr/>
                    <a:lstStyle/>
                    <a:p>
                      <a:pPr algn="just">
                        <a:lnSpc>
                          <a:spcPct val="107000"/>
                        </a:lnSpc>
                        <a:spcAft>
                          <a:spcPts val="800"/>
                        </a:spcAft>
                      </a:pPr>
                      <a:r>
                        <a:rPr lang="en-US" sz="1400" dirty="0" err="1">
                          <a:effectLst/>
                          <a:latin typeface="Times New Roman" panose="02020603050405020304" pitchFamily="18" charset="0"/>
                          <a:cs typeface="Times New Roman" panose="02020603050405020304" pitchFamily="18" charset="0"/>
                        </a:rPr>
                        <a:t>RecipeNet</a:t>
                      </a:r>
                      <a:r>
                        <a:rPr lang="en-US" sz="1400" dirty="0">
                          <a:effectLst/>
                          <a:latin typeface="Times New Roman" panose="02020603050405020304" pitchFamily="18" charset="0"/>
                          <a:cs typeface="Times New Roman" panose="02020603050405020304" pitchFamily="18" charset="0"/>
                        </a:rPr>
                        <a:t>: Image to Recipe/Nutritional information generator.</a:t>
                      </a:r>
                      <a:endParaRPr lang="en-IN" sz="14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400" dirty="0">
                          <a:effectLst/>
                          <a:latin typeface="Times New Roman" panose="02020603050405020304" pitchFamily="18" charset="0"/>
                          <a:cs typeface="Times New Roman" panose="02020603050405020304" pitchFamily="18" charset="0"/>
                        </a:rPr>
                        <a:t>Dorian </a:t>
                      </a:r>
                      <a:r>
                        <a:rPr lang="en-US" sz="1400" dirty="0" err="1">
                          <a:effectLst/>
                          <a:latin typeface="Times New Roman" panose="02020603050405020304" pitchFamily="18" charset="0"/>
                          <a:cs typeface="Times New Roman" panose="02020603050405020304" pitchFamily="18" charset="0"/>
                        </a:rPr>
                        <a:t>Raboy</a:t>
                      </a:r>
                      <a:r>
                        <a:rPr lang="en-US" sz="1400" dirty="0">
                          <a:effectLst/>
                          <a:latin typeface="Times New Roman" panose="02020603050405020304" pitchFamily="18" charset="0"/>
                          <a:cs typeface="Times New Roman" panose="02020603050405020304" pitchFamily="18" charset="0"/>
                        </a:rPr>
                        <a:t>-McGowan,  Sabrina Lu,  Luciano Gonzalez.</a:t>
                      </a:r>
                      <a:endParaRPr lang="en-IN" sz="14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Published in: Semantic Scholar(2020).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784" marR="27784" marT="0" marB="0"/>
                </a:tc>
                <a:tc>
                  <a:txBody>
                    <a:bodyPr/>
                    <a:lstStyle/>
                    <a:p>
                      <a:pPr algn="just">
                        <a:lnSpc>
                          <a:spcPct val="107000"/>
                        </a:lnSpc>
                        <a:spcAft>
                          <a:spcPts val="800"/>
                        </a:spcAft>
                      </a:pPr>
                      <a:r>
                        <a:rPr lang="en-US" sz="1400" dirty="0">
                          <a:effectLst/>
                          <a:latin typeface="Times New Roman" panose="02020603050405020304" pitchFamily="18" charset="0"/>
                          <a:cs typeface="Times New Roman" panose="02020603050405020304" pitchFamily="18" charset="0"/>
                        </a:rPr>
                        <a:t>First extract the image</a:t>
                      </a:r>
                      <a:endParaRPr lang="en-IN" sz="14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400" dirty="0">
                          <a:effectLst/>
                          <a:latin typeface="Times New Roman" panose="02020603050405020304" pitchFamily="18" charset="0"/>
                          <a:cs typeface="Times New Roman" panose="02020603050405020304" pitchFamily="18" charset="0"/>
                        </a:rPr>
                        <a:t>representation with a DenseNet-50 encoder and obtain the ingredient embedding using a </a:t>
                      </a:r>
                      <a:r>
                        <a:rPr lang="en-IN" sz="1400" dirty="0">
                          <a:effectLst/>
                          <a:latin typeface="Times New Roman" panose="02020603050405020304" pitchFamily="18" charset="0"/>
                          <a:cs typeface="Times New Roman" panose="02020603050405020304" pitchFamily="18" charset="0"/>
                        </a:rPr>
                        <a:t>decoder architecture</a:t>
                      </a:r>
                    </a:p>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to predict ingredients.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784" marR="27784" marT="0" marB="0"/>
                </a:tc>
                <a:tc>
                  <a:txBody>
                    <a:bodyPr/>
                    <a:lstStyle/>
                    <a:p>
                      <a:pPr algn="just">
                        <a:lnSpc>
                          <a:spcPct val="107000"/>
                        </a:lnSpc>
                        <a:spcAft>
                          <a:spcPts val="800"/>
                        </a:spcAft>
                      </a:pPr>
                      <a:r>
                        <a:rPr lang="en-US" sz="1400">
                          <a:effectLst/>
                          <a:latin typeface="Times New Roman" panose="02020603050405020304" pitchFamily="18" charset="0"/>
                          <a:cs typeface="Times New Roman" panose="02020603050405020304" pitchFamily="18" charset="0"/>
                        </a:rPr>
                        <a:t>This recipe generation</a:t>
                      </a:r>
                      <a:endParaRPr lang="en-IN" sz="140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400">
                          <a:effectLst/>
                          <a:latin typeface="Times New Roman" panose="02020603050405020304" pitchFamily="18" charset="0"/>
                          <a:cs typeface="Times New Roman" panose="02020603050405020304" pitchFamily="18" charset="0"/>
                        </a:rPr>
                        <a:t>system takes a food image as an input and outputs a sequence of cooking instructions.  The dataset used in this model is Recipe 1M dataset. The cosine loss of this model is 0.719.</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7784" marR="27784" marT="0" marB="0"/>
                </a:tc>
                <a:tc>
                  <a:txBody>
                    <a:bodyPr/>
                    <a:lstStyle/>
                    <a:p>
                      <a:pPr algn="just">
                        <a:lnSpc>
                          <a:spcPct val="107000"/>
                        </a:lnSpc>
                        <a:spcAft>
                          <a:spcPts val="800"/>
                        </a:spcAft>
                      </a:pPr>
                      <a:r>
                        <a:rPr lang="en-US" sz="1400" dirty="0">
                          <a:effectLst/>
                          <a:latin typeface="Times New Roman" panose="02020603050405020304" pitchFamily="18" charset="0"/>
                          <a:cs typeface="Times New Roman" panose="02020603050405020304" pitchFamily="18" charset="0"/>
                        </a:rPr>
                        <a:t>This system mainly consists of 3 layers, food understanding- where it identifies the type of food in the image, classification-classifies different food items, text generation- generates the conditional text based on the recipe.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784" marR="27784" marT="0" marB="0"/>
                </a:tc>
                <a:extLst>
                  <a:ext uri="{0D108BD9-81ED-4DB2-BD59-A6C34878D82A}">
                    <a16:rowId xmlns:a16="http://schemas.microsoft.com/office/drawing/2014/main" val="4088893916"/>
                  </a:ext>
                </a:extLst>
              </a:tr>
            </a:tbl>
          </a:graphicData>
        </a:graphic>
      </p:graphicFrame>
    </p:spTree>
    <p:extLst>
      <p:ext uri="{BB962C8B-B14F-4D97-AF65-F5344CB8AC3E}">
        <p14:creationId xmlns:p14="http://schemas.microsoft.com/office/powerpoint/2010/main" val="859902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6288-7BEC-563D-C1C4-26FB909486F7}"/>
              </a:ext>
            </a:extLst>
          </p:cNvPr>
          <p:cNvSpPr txBox="1">
            <a:spLocks/>
          </p:cNvSpPr>
          <p:nvPr/>
        </p:nvSpPr>
        <p:spPr>
          <a:xfrm>
            <a:off x="767080" y="413693"/>
            <a:ext cx="10515600" cy="81322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Proposed System</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42728B-B687-B112-A5E6-F63A2F93812B}"/>
              </a:ext>
            </a:extLst>
          </p:cNvPr>
          <p:cNvSpPr txBox="1">
            <a:spLocks/>
          </p:cNvSpPr>
          <p:nvPr/>
        </p:nvSpPr>
        <p:spPr>
          <a:xfrm>
            <a:off x="838200" y="1253330"/>
            <a:ext cx="10515600" cy="50458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have made use of Tensor flow and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keras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framework.</a:t>
            </a: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dataset used in this project contains more than 2 Lakh data entries. This is helpful to create output based on the ingredients given.</a:t>
            </a: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Our project aims to provide different combination of recipes based on the ingredients provided by the user.</a:t>
            </a: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used character-level language model based on multi-layer LSTM (Long Short-Term Memory) network (as opposed to the word-level language model). </a:t>
            </a: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ingredients specified by the users will be a key component in the system and our model generates the output.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000" u="sng" dirty="0">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A69A830-5A77-826F-986D-B0889FC655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Tree>
    <p:extLst>
      <p:ext uri="{BB962C8B-B14F-4D97-AF65-F5344CB8AC3E}">
        <p14:creationId xmlns:p14="http://schemas.microsoft.com/office/powerpoint/2010/main" val="497359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29E9-358A-51DA-CE01-3B8B8CD1C393}"/>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System Design</a:t>
            </a:r>
          </a:p>
        </p:txBody>
      </p:sp>
      <p:sp>
        <p:nvSpPr>
          <p:cNvPr id="3" name="Content Placeholder 2">
            <a:extLst>
              <a:ext uri="{FF2B5EF4-FFF2-40B4-BE49-F238E27FC236}">
                <a16:creationId xmlns:a16="http://schemas.microsoft.com/office/drawing/2014/main" id="{B138A242-E127-52C8-C1C7-58876DED086C}"/>
              </a:ext>
            </a:extLst>
          </p:cNvPr>
          <p:cNvSpPr txBox="1">
            <a:spLocks/>
          </p:cNvSpPr>
          <p:nvPr/>
        </p:nvSpPr>
        <p:spPr>
          <a:xfrm>
            <a:off x="838200" y="1253330"/>
            <a:ext cx="10515600" cy="48528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have applied deep learning algorithms to fulfill our objectives. The algorithms used include RNN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and LSTM.</a:t>
            </a: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recurrent neural network doesn't understand the characters or words. It understands numbers instead. Therefore, we need to convert recipe texts to numbers.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RNN has been used for the objective of generation of recipes</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and LSTM is used to store the output of the previous layers.</a:t>
            </a:r>
          </a:p>
          <a:p>
            <a:pPr marL="342900" lvl="0" indent="-342900">
              <a:lnSpc>
                <a:spcPct val="150000"/>
              </a:lnSpc>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This LSTM algorithm requires vocabulary component to generate the next character based on the previous character.</a:t>
            </a:r>
          </a:p>
          <a:p>
            <a:pPr marL="342900" lvl="0" indent="-342900">
              <a:lnSpc>
                <a:spcPct val="150000"/>
              </a:lnSpc>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Vectorizing the dataset i.e., to map the each characters to their indices because the RNN fails to understand the characters.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4F0A4EB-616B-0B27-13E8-517BDDC889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Tree>
    <p:extLst>
      <p:ext uri="{BB962C8B-B14F-4D97-AF65-F5344CB8AC3E}">
        <p14:creationId xmlns:p14="http://schemas.microsoft.com/office/powerpoint/2010/main" val="274204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D6B6B4A-E4A5-7060-3FF8-5BBDF7F52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695" y="567714"/>
            <a:ext cx="8200757" cy="5722572"/>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28FEBC67-7E69-4430-4D93-06FC01159733}"/>
              </a:ext>
            </a:extLst>
          </p:cNvPr>
          <p:cNvSpPr/>
          <p:nvPr/>
        </p:nvSpPr>
        <p:spPr>
          <a:xfrm>
            <a:off x="2712378" y="390418"/>
            <a:ext cx="1479478" cy="1150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DATASET</a:t>
            </a:r>
          </a:p>
        </p:txBody>
      </p:sp>
      <p:sp>
        <p:nvSpPr>
          <p:cNvPr id="3" name="TextBox 2">
            <a:extLst>
              <a:ext uri="{FF2B5EF4-FFF2-40B4-BE49-F238E27FC236}">
                <a16:creationId xmlns:a16="http://schemas.microsoft.com/office/drawing/2014/main" id="{F24E1D25-CA9B-2AC8-3333-CD873CBA06F1}"/>
              </a:ext>
            </a:extLst>
          </p:cNvPr>
          <p:cNvSpPr txBox="1"/>
          <p:nvPr/>
        </p:nvSpPr>
        <p:spPr>
          <a:xfrm>
            <a:off x="6411074" y="6585735"/>
            <a:ext cx="5650787" cy="276999"/>
          </a:xfrm>
          <a:prstGeom prst="rect">
            <a:avLst/>
          </a:prstGeom>
          <a:noFill/>
        </p:spPr>
        <p:txBody>
          <a:bodyPr wrap="square" rtlCol="0">
            <a:spAutoFit/>
          </a:bodyPr>
          <a:lstStyle/>
          <a:p>
            <a:r>
              <a:rPr lang="en-IN" sz="1200" dirty="0"/>
              <a:t>Source: https://hcis-journal.springeropen.com/articles/10.1186/s13673-020-00242-w</a:t>
            </a:r>
          </a:p>
        </p:txBody>
      </p:sp>
      <p:cxnSp>
        <p:nvCxnSpPr>
          <p:cNvPr id="7" name="Straight Connector 6">
            <a:extLst>
              <a:ext uri="{FF2B5EF4-FFF2-40B4-BE49-F238E27FC236}">
                <a16:creationId xmlns:a16="http://schemas.microsoft.com/office/drawing/2014/main" id="{EF2DF899-7519-C02C-7F81-9F4D63C9AB88}"/>
              </a:ext>
            </a:extLst>
          </p:cNvPr>
          <p:cNvCxnSpPr/>
          <p:nvPr/>
        </p:nvCxnSpPr>
        <p:spPr>
          <a:xfrm flipH="1">
            <a:off x="3277456" y="5989834"/>
            <a:ext cx="4921322"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0273788-1C49-27AE-DBA6-4D0B64D0CA7E}"/>
              </a:ext>
            </a:extLst>
          </p:cNvPr>
          <p:cNvCxnSpPr/>
          <p:nvPr/>
        </p:nvCxnSpPr>
        <p:spPr>
          <a:xfrm flipV="1">
            <a:off x="3277456" y="5486400"/>
            <a:ext cx="0" cy="5034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4EB2FFBD-7A27-6317-42A5-311DB614A0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Tree>
    <p:extLst>
      <p:ext uri="{BB962C8B-B14F-4D97-AF65-F5344CB8AC3E}">
        <p14:creationId xmlns:p14="http://schemas.microsoft.com/office/powerpoint/2010/main" val="4229300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1223</TotalTime>
  <Words>1829</Words>
  <Application>Microsoft Office PowerPoint</Application>
  <PresentationFormat>Widescreen</PresentationFormat>
  <Paragraphs>144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Symbol</vt:lpstr>
      <vt:lpstr>Times New Roman</vt:lpstr>
      <vt:lpstr>Office Theme</vt:lpstr>
      <vt:lpstr>PowerPoint Presentation</vt:lpstr>
      <vt:lpstr>Outline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Ravindra</dc:creator>
  <cp:lastModifiedBy>Kodidala Vamshivardhan</cp:lastModifiedBy>
  <cp:revision>27</cp:revision>
  <dcterms:created xsi:type="dcterms:W3CDTF">2023-01-14T13:33:00Z</dcterms:created>
  <dcterms:modified xsi:type="dcterms:W3CDTF">2023-05-25T07:25:05Z</dcterms:modified>
</cp:coreProperties>
</file>