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6"/>
  </p:handoutMasterIdLst>
  <p:sldIdLst>
    <p:sldId id="261" r:id="rId4"/>
    <p:sldId id="338" r:id="rId5"/>
    <p:sldId id="330" r:id="rId6"/>
    <p:sldId id="298" r:id="rId7"/>
    <p:sldId id="334" r:id="rId8"/>
    <p:sldId id="301" r:id="rId9"/>
    <p:sldId id="300" r:id="rId10"/>
    <p:sldId id="331" r:id="rId11"/>
    <p:sldId id="336" r:id="rId12"/>
    <p:sldId id="333" r:id="rId13"/>
    <p:sldId id="340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5E3EB5F-0EDB-4C74-BB1F-03B8437923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4064F9-D763-4FCB-9E62-10AA52B693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DDC9-DE64-44CF-BFE7-122B272B38F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CEE8CD-C006-4B54-9A08-6B931E3980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8F94616-22BB-4B10-A3BA-F25A0985D7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41BCF-65AE-4D28-8D87-64F16AC9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: 도형 20">
            <a:extLst>
              <a:ext uri="{FF2B5EF4-FFF2-40B4-BE49-F238E27FC236}">
                <a16:creationId xmlns:a16="http://schemas.microsoft.com/office/drawing/2014/main" xmlns="" id="{A1DEFAEA-9F02-4B9F-ACC6-353AF6C3EF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55574" y="296099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xmlns="" id="{03515A44-D3E9-44BA-B3D4-43ECDBD5159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55574" y="2891254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5CED0A4D-1B43-4F94-A1B2-796349C976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51710" y="2891254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xmlns="" id="{1D5AFB38-0AC4-4043-A23A-C86F3145AE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710" y="296099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572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xmlns="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6152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90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2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8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7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94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3" r:id="rId5"/>
    <p:sldLayoutId id="2147483741" r:id="rId6"/>
    <p:sldLayoutId id="2147483742" r:id="rId7"/>
    <p:sldLayoutId id="2147483732" r:id="rId8"/>
    <p:sldLayoutId id="2147483738" r:id="rId9"/>
    <p:sldLayoutId id="2147483746" r:id="rId10"/>
    <p:sldLayoutId id="2147483748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D:\KULIAH\SEMESTER%206\PPL\WBS-GantChart-PAMAN%20TOYS.xlsx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4990117" y="3825282"/>
            <a:ext cx="67316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SISTEM INVENTORI BARANG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784B83-6120-4373-9C1F-DC8EEE6D58B3}"/>
              </a:ext>
            </a:extLst>
          </p:cNvPr>
          <p:cNvSpPr txBox="1"/>
          <p:nvPr/>
        </p:nvSpPr>
        <p:spPr>
          <a:xfrm>
            <a:off x="5123545" y="4401433"/>
            <a:ext cx="577699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KELOMPOK INSES</a:t>
            </a:r>
            <a:endParaRPr lang="ko-KR" altLang="en-US" sz="1867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5E2ACF8F-412B-4259-9576-1D195438BE9E}"/>
              </a:ext>
            </a:extLst>
          </p:cNvPr>
          <p:cNvGrpSpPr/>
          <p:nvPr/>
        </p:nvGrpSpPr>
        <p:grpSpPr>
          <a:xfrm>
            <a:off x="1607538" y="1186025"/>
            <a:ext cx="4328528" cy="3899363"/>
            <a:chOff x="2894307" y="788255"/>
            <a:chExt cx="5026316" cy="452796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120A5C67-A09E-41E0-8719-B15397341675}"/>
                </a:ext>
              </a:extLst>
            </p:cNvPr>
            <p:cNvGrpSpPr/>
            <p:nvPr/>
          </p:nvGrpSpPr>
          <p:grpSpPr>
            <a:xfrm>
              <a:off x="3617375" y="788255"/>
              <a:ext cx="4303248" cy="4527967"/>
              <a:chOff x="5266044" y="3820965"/>
              <a:chExt cx="2472245" cy="2601348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B4C59625-C7FB-408D-B215-BD166DC61295}"/>
                  </a:ext>
                </a:extLst>
              </p:cNvPr>
              <p:cNvSpPr/>
              <p:nvPr/>
            </p:nvSpPr>
            <p:spPr>
              <a:xfrm>
                <a:off x="6011852" y="5793663"/>
                <a:ext cx="266700" cy="628650"/>
              </a:xfrm>
              <a:custGeom>
                <a:avLst/>
                <a:gdLst>
                  <a:gd name="connsiteX0" fmla="*/ 7144 w 266700"/>
                  <a:gd name="connsiteY0" fmla="*/ 243364 h 628650"/>
                  <a:gd name="connsiteX1" fmla="*/ 259556 w 266700"/>
                  <a:gd name="connsiteY1" fmla="*/ 627221 h 628650"/>
                  <a:gd name="connsiteX2" fmla="*/ 193834 w 266700"/>
                  <a:gd name="connsiteY2" fmla="*/ 7144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6700" h="628650">
                    <a:moveTo>
                      <a:pt x="7144" y="243364"/>
                    </a:moveTo>
                    <a:lnTo>
                      <a:pt x="259556" y="627221"/>
                    </a:lnTo>
                    <a:lnTo>
                      <a:pt x="193834" y="71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40908E7C-5307-428C-9E05-94ABF7F940A2}"/>
                  </a:ext>
                </a:extLst>
              </p:cNvPr>
              <p:cNvSpPr/>
              <p:nvPr/>
            </p:nvSpPr>
            <p:spPr>
              <a:xfrm>
                <a:off x="6016614" y="5793663"/>
                <a:ext cx="228600" cy="342900"/>
              </a:xfrm>
              <a:custGeom>
                <a:avLst/>
                <a:gdLst>
                  <a:gd name="connsiteX0" fmla="*/ 7144 w 228600"/>
                  <a:gd name="connsiteY0" fmla="*/ 243364 h 342900"/>
                  <a:gd name="connsiteX1" fmla="*/ 224314 w 228600"/>
                  <a:gd name="connsiteY1" fmla="*/ 340519 h 342900"/>
                  <a:gd name="connsiteX2" fmla="*/ 189071 w 228600"/>
                  <a:gd name="connsiteY2" fmla="*/ 7144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342900">
                    <a:moveTo>
                      <a:pt x="7144" y="243364"/>
                    </a:moveTo>
                    <a:lnTo>
                      <a:pt x="224314" y="340519"/>
                    </a:lnTo>
                    <a:lnTo>
                      <a:pt x="189071" y="71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5098541D-8915-4926-8EAA-271CB0CCF89D}"/>
                  </a:ext>
                </a:extLst>
              </p:cNvPr>
              <p:cNvSpPr/>
              <p:nvPr/>
            </p:nvSpPr>
            <p:spPr>
              <a:xfrm>
                <a:off x="6002327" y="5438381"/>
                <a:ext cx="914400" cy="609600"/>
              </a:xfrm>
              <a:custGeom>
                <a:avLst/>
                <a:gdLst>
                  <a:gd name="connsiteX0" fmla="*/ 915829 w 914400"/>
                  <a:gd name="connsiteY0" fmla="*/ 362426 h 609600"/>
                  <a:gd name="connsiteX1" fmla="*/ 7144 w 914400"/>
                  <a:gd name="connsiteY1" fmla="*/ 603409 h 609600"/>
                  <a:gd name="connsiteX2" fmla="*/ 411004 w 914400"/>
                  <a:gd name="connsiteY2" fmla="*/ 714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609600">
                    <a:moveTo>
                      <a:pt x="915829" y="362426"/>
                    </a:moveTo>
                    <a:lnTo>
                      <a:pt x="7144" y="603409"/>
                    </a:lnTo>
                    <a:lnTo>
                      <a:pt x="411004" y="71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xmlns="" id="{E487868F-3510-4147-938A-BE68F2183A54}"/>
                  </a:ext>
                </a:extLst>
              </p:cNvPr>
              <p:cNvSpPr/>
              <p:nvPr/>
            </p:nvSpPr>
            <p:spPr>
              <a:xfrm>
                <a:off x="6188064" y="5469813"/>
                <a:ext cx="733425" cy="333375"/>
              </a:xfrm>
              <a:custGeom>
                <a:avLst/>
                <a:gdLst>
                  <a:gd name="connsiteX0" fmla="*/ 730091 w 733425"/>
                  <a:gd name="connsiteY0" fmla="*/ 330994 h 333375"/>
                  <a:gd name="connsiteX1" fmla="*/ 7144 w 733425"/>
                  <a:gd name="connsiteY1" fmla="*/ 305276 h 333375"/>
                  <a:gd name="connsiteX2" fmla="*/ 198596 w 733425"/>
                  <a:gd name="connsiteY2" fmla="*/ 7144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3425" h="333375">
                    <a:moveTo>
                      <a:pt x="730091" y="330994"/>
                    </a:moveTo>
                    <a:lnTo>
                      <a:pt x="7144" y="305276"/>
                    </a:lnTo>
                    <a:lnTo>
                      <a:pt x="198596" y="71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D92633D7-D0C2-417C-9461-9559C8CE68E8}"/>
                  </a:ext>
                </a:extLst>
              </p:cNvPr>
              <p:cNvSpPr/>
              <p:nvPr/>
            </p:nvSpPr>
            <p:spPr>
              <a:xfrm>
                <a:off x="5266044" y="5024043"/>
                <a:ext cx="1819275" cy="781050"/>
              </a:xfrm>
              <a:custGeom>
                <a:avLst/>
                <a:gdLst>
                  <a:gd name="connsiteX0" fmla="*/ 7144 w 1819275"/>
                  <a:gd name="connsiteY0" fmla="*/ 210026 h 781050"/>
                  <a:gd name="connsiteX1" fmla="*/ 1652111 w 1819275"/>
                  <a:gd name="connsiteY1" fmla="*/ 776764 h 781050"/>
                  <a:gd name="connsiteX2" fmla="*/ 1814036 w 1819275"/>
                  <a:gd name="connsiteY2" fmla="*/ 7144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19275" h="781050">
                    <a:moveTo>
                      <a:pt x="7144" y="210026"/>
                    </a:moveTo>
                    <a:lnTo>
                      <a:pt x="1652111" y="776764"/>
                    </a:lnTo>
                    <a:lnTo>
                      <a:pt x="1814036" y="71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716C971D-B04E-4997-98E7-0D28B39A7AE2}"/>
                  </a:ext>
                </a:extLst>
              </p:cNvPr>
              <p:cNvSpPr/>
              <p:nvPr/>
            </p:nvSpPr>
            <p:spPr>
              <a:xfrm>
                <a:off x="5266044" y="5140248"/>
                <a:ext cx="1790700" cy="304800"/>
              </a:xfrm>
              <a:custGeom>
                <a:avLst/>
                <a:gdLst>
                  <a:gd name="connsiteX0" fmla="*/ 7144 w 1790700"/>
                  <a:gd name="connsiteY0" fmla="*/ 93821 h 304800"/>
                  <a:gd name="connsiteX1" fmla="*/ 1727359 w 1790700"/>
                  <a:gd name="connsiteY1" fmla="*/ 305276 h 304800"/>
                  <a:gd name="connsiteX2" fmla="*/ 1792129 w 1790700"/>
                  <a:gd name="connsiteY2" fmla="*/ 7144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90700" h="304800">
                    <a:moveTo>
                      <a:pt x="7144" y="93821"/>
                    </a:moveTo>
                    <a:lnTo>
                      <a:pt x="1727359" y="305276"/>
                    </a:lnTo>
                    <a:lnTo>
                      <a:pt x="1792129" y="71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7EF1BC10-5394-4692-A653-21E97C02C741}"/>
                  </a:ext>
                </a:extLst>
              </p:cNvPr>
              <p:cNvSpPr/>
              <p:nvPr/>
            </p:nvSpPr>
            <p:spPr>
              <a:xfrm>
                <a:off x="5273188" y="3820965"/>
                <a:ext cx="2465101" cy="1458824"/>
              </a:xfrm>
              <a:custGeom>
                <a:avLst/>
                <a:gdLst>
                  <a:gd name="connsiteX0" fmla="*/ 92869 w 2847975"/>
                  <a:gd name="connsiteY0" fmla="*/ 282416 h 1504950"/>
                  <a:gd name="connsiteX1" fmla="*/ 2715101 w 2847975"/>
                  <a:gd name="connsiteY1" fmla="*/ 7144 h 1504950"/>
                  <a:gd name="connsiteX2" fmla="*/ 2843689 w 2847975"/>
                  <a:gd name="connsiteY2" fmla="*/ 1497806 h 1504950"/>
                  <a:gd name="connsiteX3" fmla="*/ 7144 w 2847975"/>
                  <a:gd name="connsiteY3" fmla="*/ 1452086 h 1504950"/>
                  <a:gd name="connsiteX0" fmla="*/ 85725 w 2836545"/>
                  <a:gd name="connsiteY0" fmla="*/ 243434 h 1458824"/>
                  <a:gd name="connsiteX1" fmla="*/ 2400189 w 2836545"/>
                  <a:gd name="connsiteY1" fmla="*/ 0 h 1458824"/>
                  <a:gd name="connsiteX2" fmla="*/ 2836545 w 2836545"/>
                  <a:gd name="connsiteY2" fmla="*/ 1458824 h 1458824"/>
                  <a:gd name="connsiteX3" fmla="*/ 0 w 2836545"/>
                  <a:gd name="connsiteY3" fmla="*/ 1413104 h 1458824"/>
                  <a:gd name="connsiteX4" fmla="*/ 85725 w 2836545"/>
                  <a:gd name="connsiteY4" fmla="*/ 243434 h 1458824"/>
                  <a:gd name="connsiteX0" fmla="*/ 85725 w 2465101"/>
                  <a:gd name="connsiteY0" fmla="*/ 243434 h 1458824"/>
                  <a:gd name="connsiteX1" fmla="*/ 2400189 w 2465101"/>
                  <a:gd name="connsiteY1" fmla="*/ 0 h 1458824"/>
                  <a:gd name="connsiteX2" fmla="*/ 2465101 w 2465101"/>
                  <a:gd name="connsiteY2" fmla="*/ 1458824 h 1458824"/>
                  <a:gd name="connsiteX3" fmla="*/ 0 w 2465101"/>
                  <a:gd name="connsiteY3" fmla="*/ 1413104 h 1458824"/>
                  <a:gd name="connsiteX4" fmla="*/ 85725 w 2465101"/>
                  <a:gd name="connsiteY4" fmla="*/ 243434 h 14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65101" h="1458824">
                    <a:moveTo>
                      <a:pt x="85725" y="243434"/>
                    </a:moveTo>
                    <a:lnTo>
                      <a:pt x="2400189" y="0"/>
                    </a:lnTo>
                    <a:lnTo>
                      <a:pt x="2465101" y="1458824"/>
                    </a:lnTo>
                    <a:lnTo>
                      <a:pt x="0" y="1413104"/>
                    </a:lnTo>
                    <a:lnTo>
                      <a:pt x="85725" y="24343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6BB05B07-7AC0-439B-831A-7713EFCBADB2}"/>
                </a:ext>
              </a:extLst>
            </p:cNvPr>
            <p:cNvSpPr/>
            <p:nvPr/>
          </p:nvSpPr>
          <p:spPr>
            <a:xfrm rot="1779947">
              <a:off x="3205947" y="3169645"/>
              <a:ext cx="247650" cy="238125"/>
            </a:xfrm>
            <a:custGeom>
              <a:avLst/>
              <a:gdLst>
                <a:gd name="connsiteX0" fmla="*/ 71914 w 247650"/>
                <a:gd name="connsiteY0" fmla="*/ 231934 h 238125"/>
                <a:gd name="connsiteX1" fmla="*/ 242411 w 247650"/>
                <a:gd name="connsiteY1" fmla="*/ 7144 h 238125"/>
                <a:gd name="connsiteX2" fmla="*/ 7144 w 247650"/>
                <a:gd name="connsiteY2" fmla="*/ 3476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238125">
                  <a:moveTo>
                    <a:pt x="71914" y="231934"/>
                  </a:moveTo>
                  <a:lnTo>
                    <a:pt x="242411" y="7144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77CA0A9A-B4C5-44E3-AD6F-D32EC651C94B}"/>
                </a:ext>
              </a:extLst>
            </p:cNvPr>
            <p:cNvSpPr/>
            <p:nvPr/>
          </p:nvSpPr>
          <p:spPr>
            <a:xfrm rot="20731799">
              <a:off x="3220235" y="3315378"/>
              <a:ext cx="409575" cy="342900"/>
            </a:xfrm>
            <a:custGeom>
              <a:avLst/>
              <a:gdLst>
                <a:gd name="connsiteX0" fmla="*/ 407194 w 409575"/>
                <a:gd name="connsiteY0" fmla="*/ 7144 h 342900"/>
                <a:gd name="connsiteX1" fmla="*/ 7144 w 409575"/>
                <a:gd name="connsiteY1" fmla="*/ 270986 h 342900"/>
                <a:gd name="connsiteX2" fmla="*/ 163354 w 409575"/>
                <a:gd name="connsiteY2" fmla="*/ 33861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575" h="342900">
                  <a:moveTo>
                    <a:pt x="407194" y="7144"/>
                  </a:moveTo>
                  <a:lnTo>
                    <a:pt x="7144" y="270986"/>
                  </a:lnTo>
                  <a:lnTo>
                    <a:pt x="163354" y="33861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xmlns="" id="{F2C440BD-A1EE-4511-A092-66A0C3562169}"/>
                </a:ext>
              </a:extLst>
            </p:cNvPr>
            <p:cNvSpPr/>
            <p:nvPr/>
          </p:nvSpPr>
          <p:spPr>
            <a:xfrm rot="1642289">
              <a:off x="2894307" y="2939798"/>
              <a:ext cx="140339" cy="140339"/>
            </a:xfrm>
            <a:prstGeom prst="plus">
              <a:avLst>
                <a:gd name="adj" fmla="val 437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xmlns="" id="{1567340D-C398-499C-B7C4-D71207E9DAA5}"/>
                </a:ext>
              </a:extLst>
            </p:cNvPr>
            <p:cNvSpPr/>
            <p:nvPr/>
          </p:nvSpPr>
          <p:spPr>
            <a:xfrm rot="1627316">
              <a:off x="3122393" y="3454277"/>
              <a:ext cx="155440" cy="155440"/>
            </a:xfrm>
            <a:prstGeom prst="star5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A2DAE22E-C2FD-42A4-82EB-6374FBA71F36}"/>
                </a:ext>
              </a:extLst>
            </p:cNvPr>
            <p:cNvSpPr/>
            <p:nvPr/>
          </p:nvSpPr>
          <p:spPr>
            <a:xfrm rot="160678" flipV="1">
              <a:off x="3216871" y="2860160"/>
              <a:ext cx="291865" cy="238731"/>
            </a:xfrm>
            <a:custGeom>
              <a:avLst/>
              <a:gdLst>
                <a:gd name="connsiteX0" fmla="*/ 407194 w 409575"/>
                <a:gd name="connsiteY0" fmla="*/ 7144 h 342900"/>
                <a:gd name="connsiteX1" fmla="*/ 7144 w 409575"/>
                <a:gd name="connsiteY1" fmla="*/ 270986 h 342900"/>
                <a:gd name="connsiteX2" fmla="*/ 163354 w 409575"/>
                <a:gd name="connsiteY2" fmla="*/ 338614 h 342900"/>
                <a:gd name="connsiteX0" fmla="*/ 291865 w 291865"/>
                <a:gd name="connsiteY0" fmla="*/ 0 h 244921"/>
                <a:gd name="connsiteX1" fmla="*/ 0 w 291865"/>
                <a:gd name="connsiteY1" fmla="*/ 177293 h 244921"/>
                <a:gd name="connsiteX2" fmla="*/ 156210 w 291865"/>
                <a:gd name="connsiteY2" fmla="*/ 244921 h 244921"/>
                <a:gd name="connsiteX3" fmla="*/ 291865 w 291865"/>
                <a:gd name="connsiteY3" fmla="*/ 0 h 244921"/>
                <a:gd name="connsiteX0" fmla="*/ 291865 w 291865"/>
                <a:gd name="connsiteY0" fmla="*/ 0 h 202224"/>
                <a:gd name="connsiteX1" fmla="*/ 0 w 291865"/>
                <a:gd name="connsiteY1" fmla="*/ 177293 h 202224"/>
                <a:gd name="connsiteX2" fmla="*/ 138611 w 291865"/>
                <a:gd name="connsiteY2" fmla="*/ 202224 h 202224"/>
                <a:gd name="connsiteX3" fmla="*/ 291865 w 291865"/>
                <a:gd name="connsiteY3" fmla="*/ 0 h 2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865" h="202224">
                  <a:moveTo>
                    <a:pt x="291865" y="0"/>
                  </a:moveTo>
                  <a:lnTo>
                    <a:pt x="0" y="177293"/>
                  </a:lnTo>
                  <a:lnTo>
                    <a:pt x="138611" y="202224"/>
                  </a:lnTo>
                  <a:cubicBezTo>
                    <a:pt x="219891" y="91734"/>
                    <a:pt x="210585" y="110490"/>
                    <a:pt x="29186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47BFF0FC-DCAB-47B2-8C30-94BCD79923D1}"/>
              </a:ext>
            </a:extLst>
          </p:cNvPr>
          <p:cNvGrpSpPr/>
          <p:nvPr/>
        </p:nvGrpSpPr>
        <p:grpSpPr>
          <a:xfrm>
            <a:off x="3747952" y="5112407"/>
            <a:ext cx="8167319" cy="142202"/>
            <a:chOff x="3632040" y="5304907"/>
            <a:chExt cx="8559959" cy="13700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C77B777B-DEA8-4573-8596-03CD5CF4ACD7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AE60B278-363D-4CBD-BEC2-21DBD0331773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8BC28E13-95D1-456C-9D5E-99C7C947E1E0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B574B2F7-DAB3-42A4-AB9B-0B484B0455E9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E451F46C-5462-4285-B560-9B15C506BCF2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B4DDE81F-6471-4E3B-ACB1-05368C5221F6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FF199574-BA69-4459-9AAF-BBE602C7B5A9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3C84CA51-8DA3-444D-9FC1-163933FD07B1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raphic 11">
            <a:extLst>
              <a:ext uri="{FF2B5EF4-FFF2-40B4-BE49-F238E27FC236}">
                <a16:creationId xmlns:a16="http://schemas.microsoft.com/office/drawing/2014/main" xmlns="" id="{03CCF36E-D6A1-49C3-AF4D-17AD7C746CBB}"/>
              </a:ext>
            </a:extLst>
          </p:cNvPr>
          <p:cNvSpPr/>
          <p:nvPr/>
        </p:nvSpPr>
        <p:spPr>
          <a:xfrm>
            <a:off x="4894700" y="3136512"/>
            <a:ext cx="1097032" cy="2829504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6473712-5936-4138-A089-BBBC811B9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Pengembangangan</a:t>
            </a:r>
            <a:endParaRPr lang="en-US" dirty="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5FE5C471-86EF-4BDA-A279-588BB8713865}"/>
              </a:ext>
            </a:extLst>
          </p:cNvPr>
          <p:cNvSpPr/>
          <p:nvPr/>
        </p:nvSpPr>
        <p:spPr>
          <a:xfrm flipH="1">
            <a:off x="3492999" y="3976494"/>
            <a:ext cx="1528712" cy="2104599"/>
          </a:xfrm>
          <a:custGeom>
            <a:avLst/>
            <a:gdLst>
              <a:gd name="connsiteX0" fmla="*/ 2614174 w 2816128"/>
              <a:gd name="connsiteY0" fmla="*/ 72928 h 3814675"/>
              <a:gd name="connsiteX1" fmla="*/ 2322464 w 2816128"/>
              <a:gd name="connsiteY1" fmla="*/ 0 h 3814675"/>
              <a:gd name="connsiteX2" fmla="*/ 2193438 w 2816128"/>
              <a:gd name="connsiteY2" fmla="*/ 185124 h 3814675"/>
              <a:gd name="connsiteX3" fmla="*/ 2114901 w 2816128"/>
              <a:gd name="connsiteY3" fmla="*/ 201953 h 3814675"/>
              <a:gd name="connsiteX4" fmla="*/ 2142950 w 2816128"/>
              <a:gd name="connsiteY4" fmla="*/ 314150 h 3814675"/>
              <a:gd name="connsiteX5" fmla="*/ 2047583 w 2816128"/>
              <a:gd name="connsiteY5" fmla="*/ 482444 h 3814675"/>
              <a:gd name="connsiteX6" fmla="*/ 2159779 w 2816128"/>
              <a:gd name="connsiteY6" fmla="*/ 734886 h 3814675"/>
              <a:gd name="connsiteX7" fmla="*/ 2030754 w 2816128"/>
              <a:gd name="connsiteY7" fmla="*/ 779764 h 3814675"/>
              <a:gd name="connsiteX8" fmla="*/ 1997095 w 2816128"/>
              <a:gd name="connsiteY8" fmla="*/ 847082 h 3814675"/>
              <a:gd name="connsiteX9" fmla="*/ 1997095 w 2816128"/>
              <a:gd name="connsiteY9" fmla="*/ 734886 h 3814675"/>
              <a:gd name="connsiteX10" fmla="*/ 1946606 w 2816128"/>
              <a:gd name="connsiteY10" fmla="*/ 695617 h 3814675"/>
              <a:gd name="connsiteX11" fmla="*/ 1772702 w 2816128"/>
              <a:gd name="connsiteY11" fmla="*/ 746105 h 3814675"/>
              <a:gd name="connsiteX12" fmla="*/ 1402454 w 2816128"/>
              <a:gd name="connsiteY12" fmla="*/ 605860 h 3814675"/>
              <a:gd name="connsiteX13" fmla="*/ 1705384 w 2816128"/>
              <a:gd name="connsiteY13" fmla="*/ 1178061 h 3814675"/>
              <a:gd name="connsiteX14" fmla="*/ 1800751 w 2816128"/>
              <a:gd name="connsiteY14" fmla="*/ 1250989 h 3814675"/>
              <a:gd name="connsiteX15" fmla="*/ 1649286 w 2816128"/>
              <a:gd name="connsiteY15" fmla="*/ 1475381 h 3814675"/>
              <a:gd name="connsiteX16" fmla="*/ 1727824 w 2816128"/>
              <a:gd name="connsiteY16" fmla="*/ 1694164 h 3814675"/>
              <a:gd name="connsiteX17" fmla="*/ 1817581 w 2816128"/>
              <a:gd name="connsiteY17" fmla="*/ 1688555 h 3814675"/>
              <a:gd name="connsiteX18" fmla="*/ 1671725 w 2816128"/>
              <a:gd name="connsiteY18" fmla="*/ 1856849 h 3814675"/>
              <a:gd name="connsiteX19" fmla="*/ 914400 w 2816128"/>
              <a:gd name="connsiteY19" fmla="*/ 1604407 h 3814675"/>
              <a:gd name="connsiteX20" fmla="*/ 460005 w 2816128"/>
              <a:gd name="connsiteY20" fmla="*/ 2631004 h 3814675"/>
              <a:gd name="connsiteX21" fmla="*/ 263662 w 2816128"/>
              <a:gd name="connsiteY21" fmla="*/ 2838567 h 3814675"/>
              <a:gd name="connsiteX22" fmla="*/ 44879 w 2816128"/>
              <a:gd name="connsiteY22" fmla="*/ 2883445 h 3814675"/>
              <a:gd name="connsiteX23" fmla="*/ 0 w 2816128"/>
              <a:gd name="connsiteY23" fmla="*/ 2990032 h 3814675"/>
              <a:gd name="connsiteX24" fmla="*/ 274881 w 2816128"/>
              <a:gd name="connsiteY24" fmla="*/ 3113448 h 3814675"/>
              <a:gd name="connsiteX25" fmla="*/ 504884 w 2816128"/>
              <a:gd name="connsiteY25" fmla="*/ 3012471 h 3814675"/>
              <a:gd name="connsiteX26" fmla="*/ 471225 w 2816128"/>
              <a:gd name="connsiteY26" fmla="*/ 3141497 h 3814675"/>
              <a:gd name="connsiteX27" fmla="*/ 572201 w 2816128"/>
              <a:gd name="connsiteY27" fmla="*/ 3186375 h 3814675"/>
              <a:gd name="connsiteX28" fmla="*/ 381468 w 2816128"/>
              <a:gd name="connsiteY28" fmla="*/ 3646380 h 3814675"/>
              <a:gd name="connsiteX29" fmla="*/ 196344 w 2816128"/>
              <a:gd name="connsiteY29" fmla="*/ 3691259 h 3814675"/>
              <a:gd name="connsiteX30" fmla="*/ 263662 w 2816128"/>
              <a:gd name="connsiteY30" fmla="*/ 3792235 h 3814675"/>
              <a:gd name="connsiteX31" fmla="*/ 555372 w 2816128"/>
              <a:gd name="connsiteY31" fmla="*/ 3814675 h 3814675"/>
              <a:gd name="connsiteX32" fmla="*/ 589031 w 2816128"/>
              <a:gd name="connsiteY32" fmla="*/ 3607112 h 3814675"/>
              <a:gd name="connsiteX33" fmla="*/ 645129 w 2816128"/>
              <a:gd name="connsiteY33" fmla="*/ 3601502 h 3814675"/>
              <a:gd name="connsiteX34" fmla="*/ 690008 w 2816128"/>
              <a:gd name="connsiteY34" fmla="*/ 3724918 h 3814675"/>
              <a:gd name="connsiteX35" fmla="*/ 774155 w 2816128"/>
              <a:gd name="connsiteY35" fmla="*/ 3730528 h 3814675"/>
              <a:gd name="connsiteX36" fmla="*/ 779765 w 2816128"/>
              <a:gd name="connsiteY36" fmla="*/ 3500525 h 3814675"/>
              <a:gd name="connsiteX37" fmla="*/ 746106 w 2816128"/>
              <a:gd name="connsiteY37" fmla="*/ 3231254 h 3814675"/>
              <a:gd name="connsiteX38" fmla="*/ 903181 w 2816128"/>
              <a:gd name="connsiteY38" fmla="*/ 2653443 h 3814675"/>
              <a:gd name="connsiteX39" fmla="*/ 1166842 w 2816128"/>
              <a:gd name="connsiteY39" fmla="*/ 2546856 h 3814675"/>
              <a:gd name="connsiteX40" fmla="*/ 1531480 w 2816128"/>
              <a:gd name="connsiteY40" fmla="*/ 2653443 h 3814675"/>
              <a:gd name="connsiteX41" fmla="*/ 1593188 w 2816128"/>
              <a:gd name="connsiteY41" fmla="*/ 2653443 h 3814675"/>
              <a:gd name="connsiteX42" fmla="*/ 1649286 w 2816128"/>
              <a:gd name="connsiteY42" fmla="*/ 2754420 h 3814675"/>
              <a:gd name="connsiteX43" fmla="*/ 1800751 w 2816128"/>
              <a:gd name="connsiteY43" fmla="*/ 2788078 h 3814675"/>
              <a:gd name="connsiteX44" fmla="*/ 1811971 w 2816128"/>
              <a:gd name="connsiteY44" fmla="*/ 2821737 h 3814675"/>
              <a:gd name="connsiteX45" fmla="*/ 1772702 w 2816128"/>
              <a:gd name="connsiteY45" fmla="*/ 3023691 h 3814675"/>
              <a:gd name="connsiteX46" fmla="*/ 1750263 w 2816128"/>
              <a:gd name="connsiteY46" fmla="*/ 3349060 h 3814675"/>
              <a:gd name="connsiteX47" fmla="*/ 1542700 w 2816128"/>
              <a:gd name="connsiteY47" fmla="*/ 3371499 h 3814675"/>
              <a:gd name="connsiteX48" fmla="*/ 1206111 w 2816128"/>
              <a:gd name="connsiteY48" fmla="*/ 3421988 h 3814675"/>
              <a:gd name="connsiteX49" fmla="*/ 1178062 w 2816128"/>
              <a:gd name="connsiteY49" fmla="*/ 3494915 h 3814675"/>
              <a:gd name="connsiteX50" fmla="*/ 1116354 w 2816128"/>
              <a:gd name="connsiteY50" fmla="*/ 3522964 h 3814675"/>
              <a:gd name="connsiteX51" fmla="*/ 1144403 w 2816128"/>
              <a:gd name="connsiteY51" fmla="*/ 3657600 h 3814675"/>
              <a:gd name="connsiteX52" fmla="*/ 1284648 w 2816128"/>
              <a:gd name="connsiteY52" fmla="*/ 3663210 h 3814675"/>
              <a:gd name="connsiteX53" fmla="*/ 1279038 w 2816128"/>
              <a:gd name="connsiteY53" fmla="*/ 3511745 h 3814675"/>
              <a:gd name="connsiteX54" fmla="*/ 1458552 w 2816128"/>
              <a:gd name="connsiteY54" fmla="*/ 3522964 h 3814675"/>
              <a:gd name="connsiteX55" fmla="*/ 1430503 w 2816128"/>
              <a:gd name="connsiteY55" fmla="*/ 3601502 h 3814675"/>
              <a:gd name="connsiteX56" fmla="*/ 1402454 w 2816128"/>
              <a:gd name="connsiteY56" fmla="*/ 3663210 h 3814675"/>
              <a:gd name="connsiteX57" fmla="*/ 1318307 w 2816128"/>
              <a:gd name="connsiteY57" fmla="*/ 3680039 h 3814675"/>
              <a:gd name="connsiteX58" fmla="*/ 1452943 w 2816128"/>
              <a:gd name="connsiteY58" fmla="*/ 3803455 h 3814675"/>
              <a:gd name="connsiteX59" fmla="*/ 1520260 w 2816128"/>
              <a:gd name="connsiteY59" fmla="*/ 3668820 h 3814675"/>
              <a:gd name="connsiteX60" fmla="*/ 1823190 w 2816128"/>
              <a:gd name="connsiteY60" fmla="*/ 3567843 h 3814675"/>
              <a:gd name="connsiteX61" fmla="*/ 2159779 w 2816128"/>
              <a:gd name="connsiteY61" fmla="*/ 3640770 h 3814675"/>
              <a:gd name="connsiteX62" fmla="*/ 2114901 w 2816128"/>
              <a:gd name="connsiteY62" fmla="*/ 3741747 h 3814675"/>
              <a:gd name="connsiteX63" fmla="*/ 2210268 w 2816128"/>
              <a:gd name="connsiteY63" fmla="*/ 3809065 h 3814675"/>
              <a:gd name="connsiteX64" fmla="*/ 2283195 w 2816128"/>
              <a:gd name="connsiteY64" fmla="*/ 3758577 h 3814675"/>
              <a:gd name="connsiteX65" fmla="*/ 2271976 w 2816128"/>
              <a:gd name="connsiteY65" fmla="*/ 3663210 h 3814675"/>
              <a:gd name="connsiteX66" fmla="*/ 2451490 w 2816128"/>
              <a:gd name="connsiteY66" fmla="*/ 3584672 h 3814675"/>
              <a:gd name="connsiteX67" fmla="*/ 2434660 w 2816128"/>
              <a:gd name="connsiteY67" fmla="*/ 3410768 h 3814675"/>
              <a:gd name="connsiteX68" fmla="*/ 1929777 w 2816128"/>
              <a:gd name="connsiteY68" fmla="*/ 3382719 h 3814675"/>
              <a:gd name="connsiteX69" fmla="*/ 1918557 w 2816128"/>
              <a:gd name="connsiteY69" fmla="*/ 3057350 h 3814675"/>
              <a:gd name="connsiteX70" fmla="*/ 1884898 w 2816128"/>
              <a:gd name="connsiteY70" fmla="*/ 3040520 h 3814675"/>
              <a:gd name="connsiteX71" fmla="*/ 1907338 w 2816128"/>
              <a:gd name="connsiteY71" fmla="*/ 2861006 h 3814675"/>
              <a:gd name="connsiteX72" fmla="*/ 1862459 w 2816128"/>
              <a:gd name="connsiteY72" fmla="*/ 2799298 h 3814675"/>
              <a:gd name="connsiteX73" fmla="*/ 2109291 w 2816128"/>
              <a:gd name="connsiteY73" fmla="*/ 2743200 h 3814675"/>
              <a:gd name="connsiteX74" fmla="*/ 2131730 w 2816128"/>
              <a:gd name="connsiteY74" fmla="*/ 2614174 h 3814675"/>
              <a:gd name="connsiteX75" fmla="*/ 2372952 w 2816128"/>
              <a:gd name="connsiteY75" fmla="*/ 2647833 h 3814675"/>
              <a:gd name="connsiteX76" fmla="*/ 2597345 w 2816128"/>
              <a:gd name="connsiteY76" fmla="*/ 2058802 h 3814675"/>
              <a:gd name="connsiteX77" fmla="*/ 2552466 w 2816128"/>
              <a:gd name="connsiteY77" fmla="*/ 1974655 h 3814675"/>
              <a:gd name="connsiteX78" fmla="*/ 2698322 w 2816128"/>
              <a:gd name="connsiteY78" fmla="*/ 1486601 h 3814675"/>
              <a:gd name="connsiteX79" fmla="*/ 2642224 w 2816128"/>
              <a:gd name="connsiteY79" fmla="*/ 1380015 h 3814675"/>
              <a:gd name="connsiteX80" fmla="*/ 2501978 w 2816128"/>
              <a:gd name="connsiteY80" fmla="*/ 796594 h 3814675"/>
              <a:gd name="connsiteX81" fmla="*/ 2816128 w 2816128"/>
              <a:gd name="connsiteY81" fmla="*/ 673178 h 3814675"/>
              <a:gd name="connsiteX82" fmla="*/ 2771249 w 2816128"/>
              <a:gd name="connsiteY82" fmla="*/ 437566 h 3814675"/>
              <a:gd name="connsiteX83" fmla="*/ 2614174 w 2816128"/>
              <a:gd name="connsiteY83" fmla="*/ 72928 h 3814675"/>
              <a:gd name="connsiteX0" fmla="*/ 2614174 w 2816128"/>
              <a:gd name="connsiteY0" fmla="*/ 84148 h 3825895"/>
              <a:gd name="connsiteX1" fmla="*/ 2395391 w 2816128"/>
              <a:gd name="connsiteY1" fmla="*/ 0 h 3825895"/>
              <a:gd name="connsiteX2" fmla="*/ 2193438 w 2816128"/>
              <a:gd name="connsiteY2" fmla="*/ 196344 h 3825895"/>
              <a:gd name="connsiteX3" fmla="*/ 2114901 w 2816128"/>
              <a:gd name="connsiteY3" fmla="*/ 213173 h 3825895"/>
              <a:gd name="connsiteX4" fmla="*/ 2142950 w 2816128"/>
              <a:gd name="connsiteY4" fmla="*/ 325370 h 3825895"/>
              <a:gd name="connsiteX5" fmla="*/ 2047583 w 2816128"/>
              <a:gd name="connsiteY5" fmla="*/ 493664 h 3825895"/>
              <a:gd name="connsiteX6" fmla="*/ 2159779 w 2816128"/>
              <a:gd name="connsiteY6" fmla="*/ 746106 h 3825895"/>
              <a:gd name="connsiteX7" fmla="*/ 2030754 w 2816128"/>
              <a:gd name="connsiteY7" fmla="*/ 790984 h 3825895"/>
              <a:gd name="connsiteX8" fmla="*/ 1997095 w 2816128"/>
              <a:gd name="connsiteY8" fmla="*/ 858302 h 3825895"/>
              <a:gd name="connsiteX9" fmla="*/ 1997095 w 2816128"/>
              <a:gd name="connsiteY9" fmla="*/ 746106 h 3825895"/>
              <a:gd name="connsiteX10" fmla="*/ 1946606 w 2816128"/>
              <a:gd name="connsiteY10" fmla="*/ 706837 h 3825895"/>
              <a:gd name="connsiteX11" fmla="*/ 1772702 w 2816128"/>
              <a:gd name="connsiteY11" fmla="*/ 757325 h 3825895"/>
              <a:gd name="connsiteX12" fmla="*/ 1402454 w 2816128"/>
              <a:gd name="connsiteY12" fmla="*/ 617080 h 3825895"/>
              <a:gd name="connsiteX13" fmla="*/ 1705384 w 2816128"/>
              <a:gd name="connsiteY13" fmla="*/ 1189281 h 3825895"/>
              <a:gd name="connsiteX14" fmla="*/ 1800751 w 2816128"/>
              <a:gd name="connsiteY14" fmla="*/ 1262209 h 3825895"/>
              <a:gd name="connsiteX15" fmla="*/ 1649286 w 2816128"/>
              <a:gd name="connsiteY15" fmla="*/ 1486601 h 3825895"/>
              <a:gd name="connsiteX16" fmla="*/ 1727824 w 2816128"/>
              <a:gd name="connsiteY16" fmla="*/ 1705384 h 3825895"/>
              <a:gd name="connsiteX17" fmla="*/ 1817581 w 2816128"/>
              <a:gd name="connsiteY17" fmla="*/ 1699775 h 3825895"/>
              <a:gd name="connsiteX18" fmla="*/ 1671725 w 2816128"/>
              <a:gd name="connsiteY18" fmla="*/ 1868069 h 3825895"/>
              <a:gd name="connsiteX19" fmla="*/ 914400 w 2816128"/>
              <a:gd name="connsiteY19" fmla="*/ 1615627 h 3825895"/>
              <a:gd name="connsiteX20" fmla="*/ 460005 w 2816128"/>
              <a:gd name="connsiteY20" fmla="*/ 2642224 h 3825895"/>
              <a:gd name="connsiteX21" fmla="*/ 263662 w 2816128"/>
              <a:gd name="connsiteY21" fmla="*/ 2849787 h 3825895"/>
              <a:gd name="connsiteX22" fmla="*/ 44879 w 2816128"/>
              <a:gd name="connsiteY22" fmla="*/ 2894665 h 3825895"/>
              <a:gd name="connsiteX23" fmla="*/ 0 w 2816128"/>
              <a:gd name="connsiteY23" fmla="*/ 3001252 h 3825895"/>
              <a:gd name="connsiteX24" fmla="*/ 274881 w 2816128"/>
              <a:gd name="connsiteY24" fmla="*/ 3124668 h 3825895"/>
              <a:gd name="connsiteX25" fmla="*/ 504884 w 2816128"/>
              <a:gd name="connsiteY25" fmla="*/ 3023691 h 3825895"/>
              <a:gd name="connsiteX26" fmla="*/ 471225 w 2816128"/>
              <a:gd name="connsiteY26" fmla="*/ 3152717 h 3825895"/>
              <a:gd name="connsiteX27" fmla="*/ 572201 w 2816128"/>
              <a:gd name="connsiteY27" fmla="*/ 3197595 h 3825895"/>
              <a:gd name="connsiteX28" fmla="*/ 381468 w 2816128"/>
              <a:gd name="connsiteY28" fmla="*/ 3657600 h 3825895"/>
              <a:gd name="connsiteX29" fmla="*/ 196344 w 2816128"/>
              <a:gd name="connsiteY29" fmla="*/ 3702479 h 3825895"/>
              <a:gd name="connsiteX30" fmla="*/ 263662 w 2816128"/>
              <a:gd name="connsiteY30" fmla="*/ 3803455 h 3825895"/>
              <a:gd name="connsiteX31" fmla="*/ 555372 w 2816128"/>
              <a:gd name="connsiteY31" fmla="*/ 3825895 h 3825895"/>
              <a:gd name="connsiteX32" fmla="*/ 589031 w 2816128"/>
              <a:gd name="connsiteY32" fmla="*/ 3618332 h 3825895"/>
              <a:gd name="connsiteX33" fmla="*/ 645129 w 2816128"/>
              <a:gd name="connsiteY33" fmla="*/ 3612722 h 3825895"/>
              <a:gd name="connsiteX34" fmla="*/ 690008 w 2816128"/>
              <a:gd name="connsiteY34" fmla="*/ 3736138 h 3825895"/>
              <a:gd name="connsiteX35" fmla="*/ 774155 w 2816128"/>
              <a:gd name="connsiteY35" fmla="*/ 3741748 h 3825895"/>
              <a:gd name="connsiteX36" fmla="*/ 779765 w 2816128"/>
              <a:gd name="connsiteY36" fmla="*/ 3511745 h 3825895"/>
              <a:gd name="connsiteX37" fmla="*/ 746106 w 2816128"/>
              <a:gd name="connsiteY37" fmla="*/ 3242474 h 3825895"/>
              <a:gd name="connsiteX38" fmla="*/ 903181 w 2816128"/>
              <a:gd name="connsiteY38" fmla="*/ 2664663 h 3825895"/>
              <a:gd name="connsiteX39" fmla="*/ 1166842 w 2816128"/>
              <a:gd name="connsiteY39" fmla="*/ 2558076 h 3825895"/>
              <a:gd name="connsiteX40" fmla="*/ 1531480 w 2816128"/>
              <a:gd name="connsiteY40" fmla="*/ 2664663 h 3825895"/>
              <a:gd name="connsiteX41" fmla="*/ 1593188 w 2816128"/>
              <a:gd name="connsiteY41" fmla="*/ 2664663 h 3825895"/>
              <a:gd name="connsiteX42" fmla="*/ 1649286 w 2816128"/>
              <a:gd name="connsiteY42" fmla="*/ 2765640 h 3825895"/>
              <a:gd name="connsiteX43" fmla="*/ 1800751 w 2816128"/>
              <a:gd name="connsiteY43" fmla="*/ 2799298 h 3825895"/>
              <a:gd name="connsiteX44" fmla="*/ 1811971 w 2816128"/>
              <a:gd name="connsiteY44" fmla="*/ 2832957 h 3825895"/>
              <a:gd name="connsiteX45" fmla="*/ 1772702 w 2816128"/>
              <a:gd name="connsiteY45" fmla="*/ 3034911 h 3825895"/>
              <a:gd name="connsiteX46" fmla="*/ 1750263 w 2816128"/>
              <a:gd name="connsiteY46" fmla="*/ 3360280 h 3825895"/>
              <a:gd name="connsiteX47" fmla="*/ 1542700 w 2816128"/>
              <a:gd name="connsiteY47" fmla="*/ 3382719 h 3825895"/>
              <a:gd name="connsiteX48" fmla="*/ 1206111 w 2816128"/>
              <a:gd name="connsiteY48" fmla="*/ 3433208 h 3825895"/>
              <a:gd name="connsiteX49" fmla="*/ 1178062 w 2816128"/>
              <a:gd name="connsiteY49" fmla="*/ 3506135 h 3825895"/>
              <a:gd name="connsiteX50" fmla="*/ 1116354 w 2816128"/>
              <a:gd name="connsiteY50" fmla="*/ 3534184 h 3825895"/>
              <a:gd name="connsiteX51" fmla="*/ 1144403 w 2816128"/>
              <a:gd name="connsiteY51" fmla="*/ 3668820 h 3825895"/>
              <a:gd name="connsiteX52" fmla="*/ 1284648 w 2816128"/>
              <a:gd name="connsiteY52" fmla="*/ 3674430 h 3825895"/>
              <a:gd name="connsiteX53" fmla="*/ 1279038 w 2816128"/>
              <a:gd name="connsiteY53" fmla="*/ 3522965 h 3825895"/>
              <a:gd name="connsiteX54" fmla="*/ 1458552 w 2816128"/>
              <a:gd name="connsiteY54" fmla="*/ 3534184 h 3825895"/>
              <a:gd name="connsiteX55" fmla="*/ 1430503 w 2816128"/>
              <a:gd name="connsiteY55" fmla="*/ 3612722 h 3825895"/>
              <a:gd name="connsiteX56" fmla="*/ 1402454 w 2816128"/>
              <a:gd name="connsiteY56" fmla="*/ 3674430 h 3825895"/>
              <a:gd name="connsiteX57" fmla="*/ 1318307 w 2816128"/>
              <a:gd name="connsiteY57" fmla="*/ 3691259 h 3825895"/>
              <a:gd name="connsiteX58" fmla="*/ 1452943 w 2816128"/>
              <a:gd name="connsiteY58" fmla="*/ 3814675 h 3825895"/>
              <a:gd name="connsiteX59" fmla="*/ 1520260 w 2816128"/>
              <a:gd name="connsiteY59" fmla="*/ 3680040 h 3825895"/>
              <a:gd name="connsiteX60" fmla="*/ 1823190 w 2816128"/>
              <a:gd name="connsiteY60" fmla="*/ 3579063 h 3825895"/>
              <a:gd name="connsiteX61" fmla="*/ 2159779 w 2816128"/>
              <a:gd name="connsiteY61" fmla="*/ 3651990 h 3825895"/>
              <a:gd name="connsiteX62" fmla="*/ 2114901 w 2816128"/>
              <a:gd name="connsiteY62" fmla="*/ 3752967 h 3825895"/>
              <a:gd name="connsiteX63" fmla="*/ 2210268 w 2816128"/>
              <a:gd name="connsiteY63" fmla="*/ 3820285 h 3825895"/>
              <a:gd name="connsiteX64" fmla="*/ 2283195 w 2816128"/>
              <a:gd name="connsiteY64" fmla="*/ 3769797 h 3825895"/>
              <a:gd name="connsiteX65" fmla="*/ 2271976 w 2816128"/>
              <a:gd name="connsiteY65" fmla="*/ 3674430 h 3825895"/>
              <a:gd name="connsiteX66" fmla="*/ 2451490 w 2816128"/>
              <a:gd name="connsiteY66" fmla="*/ 3595892 h 3825895"/>
              <a:gd name="connsiteX67" fmla="*/ 2434660 w 2816128"/>
              <a:gd name="connsiteY67" fmla="*/ 3421988 h 3825895"/>
              <a:gd name="connsiteX68" fmla="*/ 1929777 w 2816128"/>
              <a:gd name="connsiteY68" fmla="*/ 3393939 h 3825895"/>
              <a:gd name="connsiteX69" fmla="*/ 1918557 w 2816128"/>
              <a:gd name="connsiteY69" fmla="*/ 3068570 h 3825895"/>
              <a:gd name="connsiteX70" fmla="*/ 1884898 w 2816128"/>
              <a:gd name="connsiteY70" fmla="*/ 3051740 h 3825895"/>
              <a:gd name="connsiteX71" fmla="*/ 1907338 w 2816128"/>
              <a:gd name="connsiteY71" fmla="*/ 2872226 h 3825895"/>
              <a:gd name="connsiteX72" fmla="*/ 1862459 w 2816128"/>
              <a:gd name="connsiteY72" fmla="*/ 2810518 h 3825895"/>
              <a:gd name="connsiteX73" fmla="*/ 2109291 w 2816128"/>
              <a:gd name="connsiteY73" fmla="*/ 2754420 h 3825895"/>
              <a:gd name="connsiteX74" fmla="*/ 2131730 w 2816128"/>
              <a:gd name="connsiteY74" fmla="*/ 2625394 h 3825895"/>
              <a:gd name="connsiteX75" fmla="*/ 2372952 w 2816128"/>
              <a:gd name="connsiteY75" fmla="*/ 2659053 h 3825895"/>
              <a:gd name="connsiteX76" fmla="*/ 2597345 w 2816128"/>
              <a:gd name="connsiteY76" fmla="*/ 2070022 h 3825895"/>
              <a:gd name="connsiteX77" fmla="*/ 2552466 w 2816128"/>
              <a:gd name="connsiteY77" fmla="*/ 1985875 h 3825895"/>
              <a:gd name="connsiteX78" fmla="*/ 2698322 w 2816128"/>
              <a:gd name="connsiteY78" fmla="*/ 1497821 h 3825895"/>
              <a:gd name="connsiteX79" fmla="*/ 2642224 w 2816128"/>
              <a:gd name="connsiteY79" fmla="*/ 1391235 h 3825895"/>
              <a:gd name="connsiteX80" fmla="*/ 2501978 w 2816128"/>
              <a:gd name="connsiteY80" fmla="*/ 807814 h 3825895"/>
              <a:gd name="connsiteX81" fmla="*/ 2816128 w 2816128"/>
              <a:gd name="connsiteY81" fmla="*/ 684398 h 3825895"/>
              <a:gd name="connsiteX82" fmla="*/ 2771249 w 2816128"/>
              <a:gd name="connsiteY82" fmla="*/ 448786 h 3825895"/>
              <a:gd name="connsiteX83" fmla="*/ 2614174 w 2816128"/>
              <a:gd name="connsiteY83" fmla="*/ 84148 h 3825895"/>
              <a:gd name="connsiteX0" fmla="*/ 2614174 w 2816128"/>
              <a:gd name="connsiteY0" fmla="*/ 85752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14174 w 2816128"/>
              <a:gd name="connsiteY83" fmla="*/ 85752 h 3827499"/>
              <a:gd name="connsiteX0" fmla="*/ 2614174 w 2816128"/>
              <a:gd name="connsiteY0" fmla="*/ 85752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14174 w 2816128"/>
              <a:gd name="connsiteY83" fmla="*/ 85752 h 3827499"/>
              <a:gd name="connsiteX0" fmla="*/ 2647833 w 2816128"/>
              <a:gd name="connsiteY0" fmla="*/ 80143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47833 w 2816128"/>
              <a:gd name="connsiteY83" fmla="*/ 80143 h 3827499"/>
              <a:gd name="connsiteX0" fmla="*/ 2647833 w 2816128"/>
              <a:gd name="connsiteY0" fmla="*/ 80143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47833 w 2816128"/>
              <a:gd name="connsiteY83" fmla="*/ 80143 h 3827499"/>
              <a:gd name="connsiteX0" fmla="*/ 2647833 w 2816128"/>
              <a:gd name="connsiteY0" fmla="*/ 80143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47833 w 2816128"/>
              <a:gd name="connsiteY83" fmla="*/ 80143 h 3827499"/>
              <a:gd name="connsiteX0" fmla="*/ 2647833 w 2816128"/>
              <a:gd name="connsiteY0" fmla="*/ 80143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47833 w 2816128"/>
              <a:gd name="connsiteY83" fmla="*/ 80143 h 3827499"/>
              <a:gd name="connsiteX0" fmla="*/ 2647833 w 2771249"/>
              <a:gd name="connsiteY0" fmla="*/ 80143 h 3827499"/>
              <a:gd name="connsiteX1" fmla="*/ 2395391 w 2771249"/>
              <a:gd name="connsiteY1" fmla="*/ 1604 h 3827499"/>
              <a:gd name="connsiteX2" fmla="*/ 2193438 w 2771249"/>
              <a:gd name="connsiteY2" fmla="*/ 197948 h 3827499"/>
              <a:gd name="connsiteX3" fmla="*/ 2114901 w 2771249"/>
              <a:gd name="connsiteY3" fmla="*/ 214777 h 3827499"/>
              <a:gd name="connsiteX4" fmla="*/ 2142950 w 2771249"/>
              <a:gd name="connsiteY4" fmla="*/ 326974 h 3827499"/>
              <a:gd name="connsiteX5" fmla="*/ 2047583 w 2771249"/>
              <a:gd name="connsiteY5" fmla="*/ 495268 h 3827499"/>
              <a:gd name="connsiteX6" fmla="*/ 2159779 w 2771249"/>
              <a:gd name="connsiteY6" fmla="*/ 747710 h 3827499"/>
              <a:gd name="connsiteX7" fmla="*/ 2030754 w 2771249"/>
              <a:gd name="connsiteY7" fmla="*/ 792588 h 3827499"/>
              <a:gd name="connsiteX8" fmla="*/ 1997095 w 2771249"/>
              <a:gd name="connsiteY8" fmla="*/ 859906 h 3827499"/>
              <a:gd name="connsiteX9" fmla="*/ 1997095 w 2771249"/>
              <a:gd name="connsiteY9" fmla="*/ 747710 h 3827499"/>
              <a:gd name="connsiteX10" fmla="*/ 1946606 w 2771249"/>
              <a:gd name="connsiteY10" fmla="*/ 708441 h 3827499"/>
              <a:gd name="connsiteX11" fmla="*/ 1772702 w 2771249"/>
              <a:gd name="connsiteY11" fmla="*/ 758929 h 3827499"/>
              <a:gd name="connsiteX12" fmla="*/ 1402454 w 2771249"/>
              <a:gd name="connsiteY12" fmla="*/ 618684 h 3827499"/>
              <a:gd name="connsiteX13" fmla="*/ 1705384 w 2771249"/>
              <a:gd name="connsiteY13" fmla="*/ 1190885 h 3827499"/>
              <a:gd name="connsiteX14" fmla="*/ 1800751 w 2771249"/>
              <a:gd name="connsiteY14" fmla="*/ 1263813 h 3827499"/>
              <a:gd name="connsiteX15" fmla="*/ 1649286 w 2771249"/>
              <a:gd name="connsiteY15" fmla="*/ 1488205 h 3827499"/>
              <a:gd name="connsiteX16" fmla="*/ 1727824 w 2771249"/>
              <a:gd name="connsiteY16" fmla="*/ 1706988 h 3827499"/>
              <a:gd name="connsiteX17" fmla="*/ 1817581 w 2771249"/>
              <a:gd name="connsiteY17" fmla="*/ 1701379 h 3827499"/>
              <a:gd name="connsiteX18" fmla="*/ 1671725 w 2771249"/>
              <a:gd name="connsiteY18" fmla="*/ 1869673 h 3827499"/>
              <a:gd name="connsiteX19" fmla="*/ 914400 w 2771249"/>
              <a:gd name="connsiteY19" fmla="*/ 1617231 h 3827499"/>
              <a:gd name="connsiteX20" fmla="*/ 460005 w 2771249"/>
              <a:gd name="connsiteY20" fmla="*/ 2643828 h 3827499"/>
              <a:gd name="connsiteX21" fmla="*/ 263662 w 2771249"/>
              <a:gd name="connsiteY21" fmla="*/ 2851391 h 3827499"/>
              <a:gd name="connsiteX22" fmla="*/ 44879 w 2771249"/>
              <a:gd name="connsiteY22" fmla="*/ 2896269 h 3827499"/>
              <a:gd name="connsiteX23" fmla="*/ 0 w 2771249"/>
              <a:gd name="connsiteY23" fmla="*/ 3002856 h 3827499"/>
              <a:gd name="connsiteX24" fmla="*/ 274881 w 2771249"/>
              <a:gd name="connsiteY24" fmla="*/ 3126272 h 3827499"/>
              <a:gd name="connsiteX25" fmla="*/ 504884 w 2771249"/>
              <a:gd name="connsiteY25" fmla="*/ 3025295 h 3827499"/>
              <a:gd name="connsiteX26" fmla="*/ 471225 w 2771249"/>
              <a:gd name="connsiteY26" fmla="*/ 3154321 h 3827499"/>
              <a:gd name="connsiteX27" fmla="*/ 572201 w 2771249"/>
              <a:gd name="connsiteY27" fmla="*/ 3199199 h 3827499"/>
              <a:gd name="connsiteX28" fmla="*/ 381468 w 2771249"/>
              <a:gd name="connsiteY28" fmla="*/ 3659204 h 3827499"/>
              <a:gd name="connsiteX29" fmla="*/ 196344 w 2771249"/>
              <a:gd name="connsiteY29" fmla="*/ 3704083 h 3827499"/>
              <a:gd name="connsiteX30" fmla="*/ 263662 w 2771249"/>
              <a:gd name="connsiteY30" fmla="*/ 3805059 h 3827499"/>
              <a:gd name="connsiteX31" fmla="*/ 555372 w 2771249"/>
              <a:gd name="connsiteY31" fmla="*/ 3827499 h 3827499"/>
              <a:gd name="connsiteX32" fmla="*/ 589031 w 2771249"/>
              <a:gd name="connsiteY32" fmla="*/ 3619936 h 3827499"/>
              <a:gd name="connsiteX33" fmla="*/ 645129 w 2771249"/>
              <a:gd name="connsiteY33" fmla="*/ 3614326 h 3827499"/>
              <a:gd name="connsiteX34" fmla="*/ 690008 w 2771249"/>
              <a:gd name="connsiteY34" fmla="*/ 3737742 h 3827499"/>
              <a:gd name="connsiteX35" fmla="*/ 774155 w 2771249"/>
              <a:gd name="connsiteY35" fmla="*/ 3743352 h 3827499"/>
              <a:gd name="connsiteX36" fmla="*/ 779765 w 2771249"/>
              <a:gd name="connsiteY36" fmla="*/ 3513349 h 3827499"/>
              <a:gd name="connsiteX37" fmla="*/ 746106 w 2771249"/>
              <a:gd name="connsiteY37" fmla="*/ 3244078 h 3827499"/>
              <a:gd name="connsiteX38" fmla="*/ 903181 w 2771249"/>
              <a:gd name="connsiteY38" fmla="*/ 2666267 h 3827499"/>
              <a:gd name="connsiteX39" fmla="*/ 1166842 w 2771249"/>
              <a:gd name="connsiteY39" fmla="*/ 2559680 h 3827499"/>
              <a:gd name="connsiteX40" fmla="*/ 1531480 w 2771249"/>
              <a:gd name="connsiteY40" fmla="*/ 2666267 h 3827499"/>
              <a:gd name="connsiteX41" fmla="*/ 1593188 w 2771249"/>
              <a:gd name="connsiteY41" fmla="*/ 2666267 h 3827499"/>
              <a:gd name="connsiteX42" fmla="*/ 1649286 w 2771249"/>
              <a:gd name="connsiteY42" fmla="*/ 2767244 h 3827499"/>
              <a:gd name="connsiteX43" fmla="*/ 1800751 w 2771249"/>
              <a:gd name="connsiteY43" fmla="*/ 2800902 h 3827499"/>
              <a:gd name="connsiteX44" fmla="*/ 1811971 w 2771249"/>
              <a:gd name="connsiteY44" fmla="*/ 2834561 h 3827499"/>
              <a:gd name="connsiteX45" fmla="*/ 1772702 w 2771249"/>
              <a:gd name="connsiteY45" fmla="*/ 3036515 h 3827499"/>
              <a:gd name="connsiteX46" fmla="*/ 1750263 w 2771249"/>
              <a:gd name="connsiteY46" fmla="*/ 3361884 h 3827499"/>
              <a:gd name="connsiteX47" fmla="*/ 1542700 w 2771249"/>
              <a:gd name="connsiteY47" fmla="*/ 3384323 h 3827499"/>
              <a:gd name="connsiteX48" fmla="*/ 1206111 w 2771249"/>
              <a:gd name="connsiteY48" fmla="*/ 3434812 h 3827499"/>
              <a:gd name="connsiteX49" fmla="*/ 1178062 w 2771249"/>
              <a:gd name="connsiteY49" fmla="*/ 3507739 h 3827499"/>
              <a:gd name="connsiteX50" fmla="*/ 1116354 w 2771249"/>
              <a:gd name="connsiteY50" fmla="*/ 3535788 h 3827499"/>
              <a:gd name="connsiteX51" fmla="*/ 1144403 w 2771249"/>
              <a:gd name="connsiteY51" fmla="*/ 3670424 h 3827499"/>
              <a:gd name="connsiteX52" fmla="*/ 1284648 w 2771249"/>
              <a:gd name="connsiteY52" fmla="*/ 3676034 h 3827499"/>
              <a:gd name="connsiteX53" fmla="*/ 1279038 w 2771249"/>
              <a:gd name="connsiteY53" fmla="*/ 3524569 h 3827499"/>
              <a:gd name="connsiteX54" fmla="*/ 1458552 w 2771249"/>
              <a:gd name="connsiteY54" fmla="*/ 3535788 h 3827499"/>
              <a:gd name="connsiteX55" fmla="*/ 1430503 w 2771249"/>
              <a:gd name="connsiteY55" fmla="*/ 3614326 h 3827499"/>
              <a:gd name="connsiteX56" fmla="*/ 1402454 w 2771249"/>
              <a:gd name="connsiteY56" fmla="*/ 3676034 h 3827499"/>
              <a:gd name="connsiteX57" fmla="*/ 1318307 w 2771249"/>
              <a:gd name="connsiteY57" fmla="*/ 3692863 h 3827499"/>
              <a:gd name="connsiteX58" fmla="*/ 1452943 w 2771249"/>
              <a:gd name="connsiteY58" fmla="*/ 3816279 h 3827499"/>
              <a:gd name="connsiteX59" fmla="*/ 1520260 w 2771249"/>
              <a:gd name="connsiteY59" fmla="*/ 3681644 h 3827499"/>
              <a:gd name="connsiteX60" fmla="*/ 1823190 w 2771249"/>
              <a:gd name="connsiteY60" fmla="*/ 3580667 h 3827499"/>
              <a:gd name="connsiteX61" fmla="*/ 2159779 w 2771249"/>
              <a:gd name="connsiteY61" fmla="*/ 3653594 h 3827499"/>
              <a:gd name="connsiteX62" fmla="*/ 2114901 w 2771249"/>
              <a:gd name="connsiteY62" fmla="*/ 3754571 h 3827499"/>
              <a:gd name="connsiteX63" fmla="*/ 2210268 w 2771249"/>
              <a:gd name="connsiteY63" fmla="*/ 3821889 h 3827499"/>
              <a:gd name="connsiteX64" fmla="*/ 2283195 w 2771249"/>
              <a:gd name="connsiteY64" fmla="*/ 3771401 h 3827499"/>
              <a:gd name="connsiteX65" fmla="*/ 2271976 w 2771249"/>
              <a:gd name="connsiteY65" fmla="*/ 3676034 h 3827499"/>
              <a:gd name="connsiteX66" fmla="*/ 2451490 w 2771249"/>
              <a:gd name="connsiteY66" fmla="*/ 3597496 h 3827499"/>
              <a:gd name="connsiteX67" fmla="*/ 2434660 w 2771249"/>
              <a:gd name="connsiteY67" fmla="*/ 3423592 h 3827499"/>
              <a:gd name="connsiteX68" fmla="*/ 1929777 w 2771249"/>
              <a:gd name="connsiteY68" fmla="*/ 3395543 h 3827499"/>
              <a:gd name="connsiteX69" fmla="*/ 1918557 w 2771249"/>
              <a:gd name="connsiteY69" fmla="*/ 3070174 h 3827499"/>
              <a:gd name="connsiteX70" fmla="*/ 1884898 w 2771249"/>
              <a:gd name="connsiteY70" fmla="*/ 3053344 h 3827499"/>
              <a:gd name="connsiteX71" fmla="*/ 1907338 w 2771249"/>
              <a:gd name="connsiteY71" fmla="*/ 2873830 h 3827499"/>
              <a:gd name="connsiteX72" fmla="*/ 1862459 w 2771249"/>
              <a:gd name="connsiteY72" fmla="*/ 2812122 h 3827499"/>
              <a:gd name="connsiteX73" fmla="*/ 2109291 w 2771249"/>
              <a:gd name="connsiteY73" fmla="*/ 2756024 h 3827499"/>
              <a:gd name="connsiteX74" fmla="*/ 2131730 w 2771249"/>
              <a:gd name="connsiteY74" fmla="*/ 2626998 h 3827499"/>
              <a:gd name="connsiteX75" fmla="*/ 2372952 w 2771249"/>
              <a:gd name="connsiteY75" fmla="*/ 2660657 h 3827499"/>
              <a:gd name="connsiteX76" fmla="*/ 2597345 w 2771249"/>
              <a:gd name="connsiteY76" fmla="*/ 2071626 h 3827499"/>
              <a:gd name="connsiteX77" fmla="*/ 2552466 w 2771249"/>
              <a:gd name="connsiteY77" fmla="*/ 1987479 h 3827499"/>
              <a:gd name="connsiteX78" fmla="*/ 2698322 w 2771249"/>
              <a:gd name="connsiteY78" fmla="*/ 1499425 h 3827499"/>
              <a:gd name="connsiteX79" fmla="*/ 2642224 w 2771249"/>
              <a:gd name="connsiteY79" fmla="*/ 1392839 h 3827499"/>
              <a:gd name="connsiteX80" fmla="*/ 2501978 w 2771249"/>
              <a:gd name="connsiteY80" fmla="*/ 809418 h 3827499"/>
              <a:gd name="connsiteX81" fmla="*/ 2765640 w 2771249"/>
              <a:gd name="connsiteY81" fmla="*/ 674782 h 3827499"/>
              <a:gd name="connsiteX82" fmla="*/ 2771249 w 2771249"/>
              <a:gd name="connsiteY82" fmla="*/ 450390 h 3827499"/>
              <a:gd name="connsiteX83" fmla="*/ 2647833 w 2771249"/>
              <a:gd name="connsiteY83" fmla="*/ 80143 h 3827499"/>
              <a:gd name="connsiteX0" fmla="*/ 2647833 w 2765640"/>
              <a:gd name="connsiteY0" fmla="*/ 80143 h 3827499"/>
              <a:gd name="connsiteX1" fmla="*/ 2395391 w 2765640"/>
              <a:gd name="connsiteY1" fmla="*/ 1604 h 3827499"/>
              <a:gd name="connsiteX2" fmla="*/ 2193438 w 2765640"/>
              <a:gd name="connsiteY2" fmla="*/ 197948 h 3827499"/>
              <a:gd name="connsiteX3" fmla="*/ 2114901 w 2765640"/>
              <a:gd name="connsiteY3" fmla="*/ 214777 h 3827499"/>
              <a:gd name="connsiteX4" fmla="*/ 2142950 w 2765640"/>
              <a:gd name="connsiteY4" fmla="*/ 326974 h 3827499"/>
              <a:gd name="connsiteX5" fmla="*/ 2047583 w 2765640"/>
              <a:gd name="connsiteY5" fmla="*/ 495268 h 3827499"/>
              <a:gd name="connsiteX6" fmla="*/ 2159779 w 2765640"/>
              <a:gd name="connsiteY6" fmla="*/ 747710 h 3827499"/>
              <a:gd name="connsiteX7" fmla="*/ 2030754 w 2765640"/>
              <a:gd name="connsiteY7" fmla="*/ 792588 h 3827499"/>
              <a:gd name="connsiteX8" fmla="*/ 1997095 w 2765640"/>
              <a:gd name="connsiteY8" fmla="*/ 859906 h 3827499"/>
              <a:gd name="connsiteX9" fmla="*/ 1997095 w 2765640"/>
              <a:gd name="connsiteY9" fmla="*/ 747710 h 3827499"/>
              <a:gd name="connsiteX10" fmla="*/ 1946606 w 2765640"/>
              <a:gd name="connsiteY10" fmla="*/ 708441 h 3827499"/>
              <a:gd name="connsiteX11" fmla="*/ 1772702 w 2765640"/>
              <a:gd name="connsiteY11" fmla="*/ 758929 h 3827499"/>
              <a:gd name="connsiteX12" fmla="*/ 1402454 w 2765640"/>
              <a:gd name="connsiteY12" fmla="*/ 618684 h 3827499"/>
              <a:gd name="connsiteX13" fmla="*/ 1705384 w 2765640"/>
              <a:gd name="connsiteY13" fmla="*/ 1190885 h 3827499"/>
              <a:gd name="connsiteX14" fmla="*/ 1800751 w 2765640"/>
              <a:gd name="connsiteY14" fmla="*/ 1263813 h 3827499"/>
              <a:gd name="connsiteX15" fmla="*/ 1649286 w 2765640"/>
              <a:gd name="connsiteY15" fmla="*/ 1488205 h 3827499"/>
              <a:gd name="connsiteX16" fmla="*/ 1727824 w 2765640"/>
              <a:gd name="connsiteY16" fmla="*/ 1706988 h 3827499"/>
              <a:gd name="connsiteX17" fmla="*/ 1817581 w 2765640"/>
              <a:gd name="connsiteY17" fmla="*/ 1701379 h 3827499"/>
              <a:gd name="connsiteX18" fmla="*/ 1671725 w 2765640"/>
              <a:gd name="connsiteY18" fmla="*/ 1869673 h 3827499"/>
              <a:gd name="connsiteX19" fmla="*/ 914400 w 2765640"/>
              <a:gd name="connsiteY19" fmla="*/ 1617231 h 3827499"/>
              <a:gd name="connsiteX20" fmla="*/ 460005 w 2765640"/>
              <a:gd name="connsiteY20" fmla="*/ 2643828 h 3827499"/>
              <a:gd name="connsiteX21" fmla="*/ 263662 w 2765640"/>
              <a:gd name="connsiteY21" fmla="*/ 2851391 h 3827499"/>
              <a:gd name="connsiteX22" fmla="*/ 44879 w 2765640"/>
              <a:gd name="connsiteY22" fmla="*/ 2896269 h 3827499"/>
              <a:gd name="connsiteX23" fmla="*/ 0 w 2765640"/>
              <a:gd name="connsiteY23" fmla="*/ 3002856 h 3827499"/>
              <a:gd name="connsiteX24" fmla="*/ 274881 w 2765640"/>
              <a:gd name="connsiteY24" fmla="*/ 3126272 h 3827499"/>
              <a:gd name="connsiteX25" fmla="*/ 504884 w 2765640"/>
              <a:gd name="connsiteY25" fmla="*/ 3025295 h 3827499"/>
              <a:gd name="connsiteX26" fmla="*/ 471225 w 2765640"/>
              <a:gd name="connsiteY26" fmla="*/ 3154321 h 3827499"/>
              <a:gd name="connsiteX27" fmla="*/ 572201 w 2765640"/>
              <a:gd name="connsiteY27" fmla="*/ 3199199 h 3827499"/>
              <a:gd name="connsiteX28" fmla="*/ 381468 w 2765640"/>
              <a:gd name="connsiteY28" fmla="*/ 3659204 h 3827499"/>
              <a:gd name="connsiteX29" fmla="*/ 196344 w 2765640"/>
              <a:gd name="connsiteY29" fmla="*/ 3704083 h 3827499"/>
              <a:gd name="connsiteX30" fmla="*/ 263662 w 2765640"/>
              <a:gd name="connsiteY30" fmla="*/ 3805059 h 3827499"/>
              <a:gd name="connsiteX31" fmla="*/ 555372 w 2765640"/>
              <a:gd name="connsiteY31" fmla="*/ 3827499 h 3827499"/>
              <a:gd name="connsiteX32" fmla="*/ 589031 w 2765640"/>
              <a:gd name="connsiteY32" fmla="*/ 3619936 h 3827499"/>
              <a:gd name="connsiteX33" fmla="*/ 645129 w 2765640"/>
              <a:gd name="connsiteY33" fmla="*/ 3614326 h 3827499"/>
              <a:gd name="connsiteX34" fmla="*/ 690008 w 2765640"/>
              <a:gd name="connsiteY34" fmla="*/ 3737742 h 3827499"/>
              <a:gd name="connsiteX35" fmla="*/ 774155 w 2765640"/>
              <a:gd name="connsiteY35" fmla="*/ 3743352 h 3827499"/>
              <a:gd name="connsiteX36" fmla="*/ 779765 w 2765640"/>
              <a:gd name="connsiteY36" fmla="*/ 3513349 h 3827499"/>
              <a:gd name="connsiteX37" fmla="*/ 746106 w 2765640"/>
              <a:gd name="connsiteY37" fmla="*/ 3244078 h 3827499"/>
              <a:gd name="connsiteX38" fmla="*/ 903181 w 2765640"/>
              <a:gd name="connsiteY38" fmla="*/ 2666267 h 3827499"/>
              <a:gd name="connsiteX39" fmla="*/ 1166842 w 2765640"/>
              <a:gd name="connsiteY39" fmla="*/ 2559680 h 3827499"/>
              <a:gd name="connsiteX40" fmla="*/ 1531480 w 2765640"/>
              <a:gd name="connsiteY40" fmla="*/ 2666267 h 3827499"/>
              <a:gd name="connsiteX41" fmla="*/ 1593188 w 2765640"/>
              <a:gd name="connsiteY41" fmla="*/ 2666267 h 3827499"/>
              <a:gd name="connsiteX42" fmla="*/ 1649286 w 2765640"/>
              <a:gd name="connsiteY42" fmla="*/ 2767244 h 3827499"/>
              <a:gd name="connsiteX43" fmla="*/ 1800751 w 2765640"/>
              <a:gd name="connsiteY43" fmla="*/ 2800902 h 3827499"/>
              <a:gd name="connsiteX44" fmla="*/ 1811971 w 2765640"/>
              <a:gd name="connsiteY44" fmla="*/ 2834561 h 3827499"/>
              <a:gd name="connsiteX45" fmla="*/ 1772702 w 2765640"/>
              <a:gd name="connsiteY45" fmla="*/ 3036515 h 3827499"/>
              <a:gd name="connsiteX46" fmla="*/ 1750263 w 2765640"/>
              <a:gd name="connsiteY46" fmla="*/ 3361884 h 3827499"/>
              <a:gd name="connsiteX47" fmla="*/ 1542700 w 2765640"/>
              <a:gd name="connsiteY47" fmla="*/ 3384323 h 3827499"/>
              <a:gd name="connsiteX48" fmla="*/ 1206111 w 2765640"/>
              <a:gd name="connsiteY48" fmla="*/ 3434812 h 3827499"/>
              <a:gd name="connsiteX49" fmla="*/ 1178062 w 2765640"/>
              <a:gd name="connsiteY49" fmla="*/ 3507739 h 3827499"/>
              <a:gd name="connsiteX50" fmla="*/ 1116354 w 2765640"/>
              <a:gd name="connsiteY50" fmla="*/ 3535788 h 3827499"/>
              <a:gd name="connsiteX51" fmla="*/ 1144403 w 2765640"/>
              <a:gd name="connsiteY51" fmla="*/ 3670424 h 3827499"/>
              <a:gd name="connsiteX52" fmla="*/ 1284648 w 2765640"/>
              <a:gd name="connsiteY52" fmla="*/ 3676034 h 3827499"/>
              <a:gd name="connsiteX53" fmla="*/ 1279038 w 2765640"/>
              <a:gd name="connsiteY53" fmla="*/ 3524569 h 3827499"/>
              <a:gd name="connsiteX54" fmla="*/ 1458552 w 2765640"/>
              <a:gd name="connsiteY54" fmla="*/ 3535788 h 3827499"/>
              <a:gd name="connsiteX55" fmla="*/ 1430503 w 2765640"/>
              <a:gd name="connsiteY55" fmla="*/ 3614326 h 3827499"/>
              <a:gd name="connsiteX56" fmla="*/ 1402454 w 2765640"/>
              <a:gd name="connsiteY56" fmla="*/ 3676034 h 3827499"/>
              <a:gd name="connsiteX57" fmla="*/ 1318307 w 2765640"/>
              <a:gd name="connsiteY57" fmla="*/ 3692863 h 3827499"/>
              <a:gd name="connsiteX58" fmla="*/ 1452943 w 2765640"/>
              <a:gd name="connsiteY58" fmla="*/ 3816279 h 3827499"/>
              <a:gd name="connsiteX59" fmla="*/ 1520260 w 2765640"/>
              <a:gd name="connsiteY59" fmla="*/ 3681644 h 3827499"/>
              <a:gd name="connsiteX60" fmla="*/ 1823190 w 2765640"/>
              <a:gd name="connsiteY60" fmla="*/ 3580667 h 3827499"/>
              <a:gd name="connsiteX61" fmla="*/ 2159779 w 2765640"/>
              <a:gd name="connsiteY61" fmla="*/ 3653594 h 3827499"/>
              <a:gd name="connsiteX62" fmla="*/ 2114901 w 2765640"/>
              <a:gd name="connsiteY62" fmla="*/ 3754571 h 3827499"/>
              <a:gd name="connsiteX63" fmla="*/ 2210268 w 2765640"/>
              <a:gd name="connsiteY63" fmla="*/ 3821889 h 3827499"/>
              <a:gd name="connsiteX64" fmla="*/ 2283195 w 2765640"/>
              <a:gd name="connsiteY64" fmla="*/ 3771401 h 3827499"/>
              <a:gd name="connsiteX65" fmla="*/ 2271976 w 2765640"/>
              <a:gd name="connsiteY65" fmla="*/ 3676034 h 3827499"/>
              <a:gd name="connsiteX66" fmla="*/ 2451490 w 2765640"/>
              <a:gd name="connsiteY66" fmla="*/ 3597496 h 3827499"/>
              <a:gd name="connsiteX67" fmla="*/ 2434660 w 2765640"/>
              <a:gd name="connsiteY67" fmla="*/ 3423592 h 3827499"/>
              <a:gd name="connsiteX68" fmla="*/ 1929777 w 2765640"/>
              <a:gd name="connsiteY68" fmla="*/ 3395543 h 3827499"/>
              <a:gd name="connsiteX69" fmla="*/ 1918557 w 2765640"/>
              <a:gd name="connsiteY69" fmla="*/ 3070174 h 3827499"/>
              <a:gd name="connsiteX70" fmla="*/ 1884898 w 2765640"/>
              <a:gd name="connsiteY70" fmla="*/ 3053344 h 3827499"/>
              <a:gd name="connsiteX71" fmla="*/ 1907338 w 2765640"/>
              <a:gd name="connsiteY71" fmla="*/ 2873830 h 3827499"/>
              <a:gd name="connsiteX72" fmla="*/ 1862459 w 2765640"/>
              <a:gd name="connsiteY72" fmla="*/ 2812122 h 3827499"/>
              <a:gd name="connsiteX73" fmla="*/ 2109291 w 2765640"/>
              <a:gd name="connsiteY73" fmla="*/ 2756024 h 3827499"/>
              <a:gd name="connsiteX74" fmla="*/ 2131730 w 2765640"/>
              <a:gd name="connsiteY74" fmla="*/ 2626998 h 3827499"/>
              <a:gd name="connsiteX75" fmla="*/ 2372952 w 2765640"/>
              <a:gd name="connsiteY75" fmla="*/ 2660657 h 3827499"/>
              <a:gd name="connsiteX76" fmla="*/ 2597345 w 2765640"/>
              <a:gd name="connsiteY76" fmla="*/ 2071626 h 3827499"/>
              <a:gd name="connsiteX77" fmla="*/ 2552466 w 2765640"/>
              <a:gd name="connsiteY77" fmla="*/ 1987479 h 3827499"/>
              <a:gd name="connsiteX78" fmla="*/ 2698322 w 2765640"/>
              <a:gd name="connsiteY78" fmla="*/ 1499425 h 3827499"/>
              <a:gd name="connsiteX79" fmla="*/ 2642224 w 2765640"/>
              <a:gd name="connsiteY79" fmla="*/ 1392839 h 3827499"/>
              <a:gd name="connsiteX80" fmla="*/ 2501978 w 2765640"/>
              <a:gd name="connsiteY80" fmla="*/ 809418 h 3827499"/>
              <a:gd name="connsiteX81" fmla="*/ 2765640 w 2765640"/>
              <a:gd name="connsiteY81" fmla="*/ 674782 h 3827499"/>
              <a:gd name="connsiteX82" fmla="*/ 2715151 w 2765640"/>
              <a:gd name="connsiteY82" fmla="*/ 472829 h 3827499"/>
              <a:gd name="connsiteX83" fmla="*/ 2647833 w 2765640"/>
              <a:gd name="connsiteY83" fmla="*/ 80143 h 3827499"/>
              <a:gd name="connsiteX0" fmla="*/ 2647833 w 2793512"/>
              <a:gd name="connsiteY0" fmla="*/ 80143 h 3827499"/>
              <a:gd name="connsiteX1" fmla="*/ 2395391 w 2793512"/>
              <a:gd name="connsiteY1" fmla="*/ 1604 h 3827499"/>
              <a:gd name="connsiteX2" fmla="*/ 2193438 w 2793512"/>
              <a:gd name="connsiteY2" fmla="*/ 197948 h 3827499"/>
              <a:gd name="connsiteX3" fmla="*/ 2114901 w 2793512"/>
              <a:gd name="connsiteY3" fmla="*/ 214777 h 3827499"/>
              <a:gd name="connsiteX4" fmla="*/ 2142950 w 2793512"/>
              <a:gd name="connsiteY4" fmla="*/ 326974 h 3827499"/>
              <a:gd name="connsiteX5" fmla="*/ 2047583 w 2793512"/>
              <a:gd name="connsiteY5" fmla="*/ 495268 h 3827499"/>
              <a:gd name="connsiteX6" fmla="*/ 2159779 w 2793512"/>
              <a:gd name="connsiteY6" fmla="*/ 747710 h 3827499"/>
              <a:gd name="connsiteX7" fmla="*/ 2030754 w 2793512"/>
              <a:gd name="connsiteY7" fmla="*/ 792588 h 3827499"/>
              <a:gd name="connsiteX8" fmla="*/ 1997095 w 2793512"/>
              <a:gd name="connsiteY8" fmla="*/ 859906 h 3827499"/>
              <a:gd name="connsiteX9" fmla="*/ 1997095 w 2793512"/>
              <a:gd name="connsiteY9" fmla="*/ 747710 h 3827499"/>
              <a:gd name="connsiteX10" fmla="*/ 1946606 w 2793512"/>
              <a:gd name="connsiteY10" fmla="*/ 708441 h 3827499"/>
              <a:gd name="connsiteX11" fmla="*/ 1772702 w 2793512"/>
              <a:gd name="connsiteY11" fmla="*/ 758929 h 3827499"/>
              <a:gd name="connsiteX12" fmla="*/ 1402454 w 2793512"/>
              <a:gd name="connsiteY12" fmla="*/ 618684 h 3827499"/>
              <a:gd name="connsiteX13" fmla="*/ 1705384 w 2793512"/>
              <a:gd name="connsiteY13" fmla="*/ 1190885 h 3827499"/>
              <a:gd name="connsiteX14" fmla="*/ 1800751 w 2793512"/>
              <a:gd name="connsiteY14" fmla="*/ 1263813 h 3827499"/>
              <a:gd name="connsiteX15" fmla="*/ 1649286 w 2793512"/>
              <a:gd name="connsiteY15" fmla="*/ 1488205 h 3827499"/>
              <a:gd name="connsiteX16" fmla="*/ 1727824 w 2793512"/>
              <a:gd name="connsiteY16" fmla="*/ 1706988 h 3827499"/>
              <a:gd name="connsiteX17" fmla="*/ 1817581 w 2793512"/>
              <a:gd name="connsiteY17" fmla="*/ 1701379 h 3827499"/>
              <a:gd name="connsiteX18" fmla="*/ 1671725 w 2793512"/>
              <a:gd name="connsiteY18" fmla="*/ 1869673 h 3827499"/>
              <a:gd name="connsiteX19" fmla="*/ 914400 w 2793512"/>
              <a:gd name="connsiteY19" fmla="*/ 1617231 h 3827499"/>
              <a:gd name="connsiteX20" fmla="*/ 460005 w 2793512"/>
              <a:gd name="connsiteY20" fmla="*/ 2643828 h 3827499"/>
              <a:gd name="connsiteX21" fmla="*/ 263662 w 2793512"/>
              <a:gd name="connsiteY21" fmla="*/ 2851391 h 3827499"/>
              <a:gd name="connsiteX22" fmla="*/ 44879 w 2793512"/>
              <a:gd name="connsiteY22" fmla="*/ 2896269 h 3827499"/>
              <a:gd name="connsiteX23" fmla="*/ 0 w 2793512"/>
              <a:gd name="connsiteY23" fmla="*/ 3002856 h 3827499"/>
              <a:gd name="connsiteX24" fmla="*/ 274881 w 2793512"/>
              <a:gd name="connsiteY24" fmla="*/ 3126272 h 3827499"/>
              <a:gd name="connsiteX25" fmla="*/ 504884 w 2793512"/>
              <a:gd name="connsiteY25" fmla="*/ 3025295 h 3827499"/>
              <a:gd name="connsiteX26" fmla="*/ 471225 w 2793512"/>
              <a:gd name="connsiteY26" fmla="*/ 3154321 h 3827499"/>
              <a:gd name="connsiteX27" fmla="*/ 572201 w 2793512"/>
              <a:gd name="connsiteY27" fmla="*/ 3199199 h 3827499"/>
              <a:gd name="connsiteX28" fmla="*/ 381468 w 2793512"/>
              <a:gd name="connsiteY28" fmla="*/ 3659204 h 3827499"/>
              <a:gd name="connsiteX29" fmla="*/ 196344 w 2793512"/>
              <a:gd name="connsiteY29" fmla="*/ 3704083 h 3827499"/>
              <a:gd name="connsiteX30" fmla="*/ 263662 w 2793512"/>
              <a:gd name="connsiteY30" fmla="*/ 3805059 h 3827499"/>
              <a:gd name="connsiteX31" fmla="*/ 555372 w 2793512"/>
              <a:gd name="connsiteY31" fmla="*/ 3827499 h 3827499"/>
              <a:gd name="connsiteX32" fmla="*/ 589031 w 2793512"/>
              <a:gd name="connsiteY32" fmla="*/ 3619936 h 3827499"/>
              <a:gd name="connsiteX33" fmla="*/ 645129 w 2793512"/>
              <a:gd name="connsiteY33" fmla="*/ 3614326 h 3827499"/>
              <a:gd name="connsiteX34" fmla="*/ 690008 w 2793512"/>
              <a:gd name="connsiteY34" fmla="*/ 3737742 h 3827499"/>
              <a:gd name="connsiteX35" fmla="*/ 774155 w 2793512"/>
              <a:gd name="connsiteY35" fmla="*/ 3743352 h 3827499"/>
              <a:gd name="connsiteX36" fmla="*/ 779765 w 2793512"/>
              <a:gd name="connsiteY36" fmla="*/ 3513349 h 3827499"/>
              <a:gd name="connsiteX37" fmla="*/ 746106 w 2793512"/>
              <a:gd name="connsiteY37" fmla="*/ 3244078 h 3827499"/>
              <a:gd name="connsiteX38" fmla="*/ 903181 w 2793512"/>
              <a:gd name="connsiteY38" fmla="*/ 2666267 h 3827499"/>
              <a:gd name="connsiteX39" fmla="*/ 1166842 w 2793512"/>
              <a:gd name="connsiteY39" fmla="*/ 2559680 h 3827499"/>
              <a:gd name="connsiteX40" fmla="*/ 1531480 w 2793512"/>
              <a:gd name="connsiteY40" fmla="*/ 2666267 h 3827499"/>
              <a:gd name="connsiteX41" fmla="*/ 1593188 w 2793512"/>
              <a:gd name="connsiteY41" fmla="*/ 2666267 h 3827499"/>
              <a:gd name="connsiteX42" fmla="*/ 1649286 w 2793512"/>
              <a:gd name="connsiteY42" fmla="*/ 2767244 h 3827499"/>
              <a:gd name="connsiteX43" fmla="*/ 1800751 w 2793512"/>
              <a:gd name="connsiteY43" fmla="*/ 2800902 h 3827499"/>
              <a:gd name="connsiteX44" fmla="*/ 1811971 w 2793512"/>
              <a:gd name="connsiteY44" fmla="*/ 2834561 h 3827499"/>
              <a:gd name="connsiteX45" fmla="*/ 1772702 w 2793512"/>
              <a:gd name="connsiteY45" fmla="*/ 3036515 h 3827499"/>
              <a:gd name="connsiteX46" fmla="*/ 1750263 w 2793512"/>
              <a:gd name="connsiteY46" fmla="*/ 3361884 h 3827499"/>
              <a:gd name="connsiteX47" fmla="*/ 1542700 w 2793512"/>
              <a:gd name="connsiteY47" fmla="*/ 3384323 h 3827499"/>
              <a:gd name="connsiteX48" fmla="*/ 1206111 w 2793512"/>
              <a:gd name="connsiteY48" fmla="*/ 3434812 h 3827499"/>
              <a:gd name="connsiteX49" fmla="*/ 1178062 w 2793512"/>
              <a:gd name="connsiteY49" fmla="*/ 3507739 h 3827499"/>
              <a:gd name="connsiteX50" fmla="*/ 1116354 w 2793512"/>
              <a:gd name="connsiteY50" fmla="*/ 3535788 h 3827499"/>
              <a:gd name="connsiteX51" fmla="*/ 1144403 w 2793512"/>
              <a:gd name="connsiteY51" fmla="*/ 3670424 h 3827499"/>
              <a:gd name="connsiteX52" fmla="*/ 1284648 w 2793512"/>
              <a:gd name="connsiteY52" fmla="*/ 3676034 h 3827499"/>
              <a:gd name="connsiteX53" fmla="*/ 1279038 w 2793512"/>
              <a:gd name="connsiteY53" fmla="*/ 3524569 h 3827499"/>
              <a:gd name="connsiteX54" fmla="*/ 1458552 w 2793512"/>
              <a:gd name="connsiteY54" fmla="*/ 3535788 h 3827499"/>
              <a:gd name="connsiteX55" fmla="*/ 1430503 w 2793512"/>
              <a:gd name="connsiteY55" fmla="*/ 3614326 h 3827499"/>
              <a:gd name="connsiteX56" fmla="*/ 1402454 w 2793512"/>
              <a:gd name="connsiteY56" fmla="*/ 3676034 h 3827499"/>
              <a:gd name="connsiteX57" fmla="*/ 1318307 w 2793512"/>
              <a:gd name="connsiteY57" fmla="*/ 3692863 h 3827499"/>
              <a:gd name="connsiteX58" fmla="*/ 1452943 w 2793512"/>
              <a:gd name="connsiteY58" fmla="*/ 3816279 h 3827499"/>
              <a:gd name="connsiteX59" fmla="*/ 1520260 w 2793512"/>
              <a:gd name="connsiteY59" fmla="*/ 3681644 h 3827499"/>
              <a:gd name="connsiteX60" fmla="*/ 1823190 w 2793512"/>
              <a:gd name="connsiteY60" fmla="*/ 3580667 h 3827499"/>
              <a:gd name="connsiteX61" fmla="*/ 2159779 w 2793512"/>
              <a:gd name="connsiteY61" fmla="*/ 3653594 h 3827499"/>
              <a:gd name="connsiteX62" fmla="*/ 2114901 w 2793512"/>
              <a:gd name="connsiteY62" fmla="*/ 3754571 h 3827499"/>
              <a:gd name="connsiteX63" fmla="*/ 2210268 w 2793512"/>
              <a:gd name="connsiteY63" fmla="*/ 3821889 h 3827499"/>
              <a:gd name="connsiteX64" fmla="*/ 2283195 w 2793512"/>
              <a:gd name="connsiteY64" fmla="*/ 3771401 h 3827499"/>
              <a:gd name="connsiteX65" fmla="*/ 2271976 w 2793512"/>
              <a:gd name="connsiteY65" fmla="*/ 3676034 h 3827499"/>
              <a:gd name="connsiteX66" fmla="*/ 2451490 w 2793512"/>
              <a:gd name="connsiteY66" fmla="*/ 3597496 h 3827499"/>
              <a:gd name="connsiteX67" fmla="*/ 2434660 w 2793512"/>
              <a:gd name="connsiteY67" fmla="*/ 3423592 h 3827499"/>
              <a:gd name="connsiteX68" fmla="*/ 1929777 w 2793512"/>
              <a:gd name="connsiteY68" fmla="*/ 3395543 h 3827499"/>
              <a:gd name="connsiteX69" fmla="*/ 1918557 w 2793512"/>
              <a:gd name="connsiteY69" fmla="*/ 3070174 h 3827499"/>
              <a:gd name="connsiteX70" fmla="*/ 1884898 w 2793512"/>
              <a:gd name="connsiteY70" fmla="*/ 3053344 h 3827499"/>
              <a:gd name="connsiteX71" fmla="*/ 1907338 w 2793512"/>
              <a:gd name="connsiteY71" fmla="*/ 2873830 h 3827499"/>
              <a:gd name="connsiteX72" fmla="*/ 1862459 w 2793512"/>
              <a:gd name="connsiteY72" fmla="*/ 2812122 h 3827499"/>
              <a:gd name="connsiteX73" fmla="*/ 2109291 w 2793512"/>
              <a:gd name="connsiteY73" fmla="*/ 2756024 h 3827499"/>
              <a:gd name="connsiteX74" fmla="*/ 2131730 w 2793512"/>
              <a:gd name="connsiteY74" fmla="*/ 2626998 h 3827499"/>
              <a:gd name="connsiteX75" fmla="*/ 2372952 w 2793512"/>
              <a:gd name="connsiteY75" fmla="*/ 2660657 h 3827499"/>
              <a:gd name="connsiteX76" fmla="*/ 2597345 w 2793512"/>
              <a:gd name="connsiteY76" fmla="*/ 2071626 h 3827499"/>
              <a:gd name="connsiteX77" fmla="*/ 2552466 w 2793512"/>
              <a:gd name="connsiteY77" fmla="*/ 1987479 h 3827499"/>
              <a:gd name="connsiteX78" fmla="*/ 2698322 w 2793512"/>
              <a:gd name="connsiteY78" fmla="*/ 1499425 h 3827499"/>
              <a:gd name="connsiteX79" fmla="*/ 2642224 w 2793512"/>
              <a:gd name="connsiteY79" fmla="*/ 1392839 h 3827499"/>
              <a:gd name="connsiteX80" fmla="*/ 2501978 w 2793512"/>
              <a:gd name="connsiteY80" fmla="*/ 809418 h 3827499"/>
              <a:gd name="connsiteX81" fmla="*/ 2765640 w 2793512"/>
              <a:gd name="connsiteY81" fmla="*/ 674782 h 3827499"/>
              <a:gd name="connsiteX82" fmla="*/ 2715151 w 2793512"/>
              <a:gd name="connsiteY82" fmla="*/ 472829 h 3827499"/>
              <a:gd name="connsiteX83" fmla="*/ 2647833 w 2793512"/>
              <a:gd name="connsiteY83" fmla="*/ 80143 h 3827499"/>
              <a:gd name="connsiteX0" fmla="*/ 2647833 w 2814039"/>
              <a:gd name="connsiteY0" fmla="*/ 80143 h 3827499"/>
              <a:gd name="connsiteX1" fmla="*/ 2395391 w 2814039"/>
              <a:gd name="connsiteY1" fmla="*/ 1604 h 3827499"/>
              <a:gd name="connsiteX2" fmla="*/ 2193438 w 2814039"/>
              <a:gd name="connsiteY2" fmla="*/ 197948 h 3827499"/>
              <a:gd name="connsiteX3" fmla="*/ 2114901 w 2814039"/>
              <a:gd name="connsiteY3" fmla="*/ 214777 h 3827499"/>
              <a:gd name="connsiteX4" fmla="*/ 2142950 w 2814039"/>
              <a:gd name="connsiteY4" fmla="*/ 326974 h 3827499"/>
              <a:gd name="connsiteX5" fmla="*/ 2047583 w 2814039"/>
              <a:gd name="connsiteY5" fmla="*/ 495268 h 3827499"/>
              <a:gd name="connsiteX6" fmla="*/ 2159779 w 2814039"/>
              <a:gd name="connsiteY6" fmla="*/ 747710 h 3827499"/>
              <a:gd name="connsiteX7" fmla="*/ 2030754 w 2814039"/>
              <a:gd name="connsiteY7" fmla="*/ 792588 h 3827499"/>
              <a:gd name="connsiteX8" fmla="*/ 1997095 w 2814039"/>
              <a:gd name="connsiteY8" fmla="*/ 859906 h 3827499"/>
              <a:gd name="connsiteX9" fmla="*/ 1997095 w 2814039"/>
              <a:gd name="connsiteY9" fmla="*/ 747710 h 3827499"/>
              <a:gd name="connsiteX10" fmla="*/ 1946606 w 2814039"/>
              <a:gd name="connsiteY10" fmla="*/ 708441 h 3827499"/>
              <a:gd name="connsiteX11" fmla="*/ 1772702 w 2814039"/>
              <a:gd name="connsiteY11" fmla="*/ 758929 h 3827499"/>
              <a:gd name="connsiteX12" fmla="*/ 1402454 w 2814039"/>
              <a:gd name="connsiteY12" fmla="*/ 618684 h 3827499"/>
              <a:gd name="connsiteX13" fmla="*/ 1705384 w 2814039"/>
              <a:gd name="connsiteY13" fmla="*/ 1190885 h 3827499"/>
              <a:gd name="connsiteX14" fmla="*/ 1800751 w 2814039"/>
              <a:gd name="connsiteY14" fmla="*/ 1263813 h 3827499"/>
              <a:gd name="connsiteX15" fmla="*/ 1649286 w 2814039"/>
              <a:gd name="connsiteY15" fmla="*/ 1488205 h 3827499"/>
              <a:gd name="connsiteX16" fmla="*/ 1727824 w 2814039"/>
              <a:gd name="connsiteY16" fmla="*/ 1706988 h 3827499"/>
              <a:gd name="connsiteX17" fmla="*/ 1817581 w 2814039"/>
              <a:gd name="connsiteY17" fmla="*/ 1701379 h 3827499"/>
              <a:gd name="connsiteX18" fmla="*/ 1671725 w 2814039"/>
              <a:gd name="connsiteY18" fmla="*/ 1869673 h 3827499"/>
              <a:gd name="connsiteX19" fmla="*/ 914400 w 2814039"/>
              <a:gd name="connsiteY19" fmla="*/ 1617231 h 3827499"/>
              <a:gd name="connsiteX20" fmla="*/ 460005 w 2814039"/>
              <a:gd name="connsiteY20" fmla="*/ 2643828 h 3827499"/>
              <a:gd name="connsiteX21" fmla="*/ 263662 w 2814039"/>
              <a:gd name="connsiteY21" fmla="*/ 2851391 h 3827499"/>
              <a:gd name="connsiteX22" fmla="*/ 44879 w 2814039"/>
              <a:gd name="connsiteY22" fmla="*/ 2896269 h 3827499"/>
              <a:gd name="connsiteX23" fmla="*/ 0 w 2814039"/>
              <a:gd name="connsiteY23" fmla="*/ 3002856 h 3827499"/>
              <a:gd name="connsiteX24" fmla="*/ 274881 w 2814039"/>
              <a:gd name="connsiteY24" fmla="*/ 3126272 h 3827499"/>
              <a:gd name="connsiteX25" fmla="*/ 504884 w 2814039"/>
              <a:gd name="connsiteY25" fmla="*/ 3025295 h 3827499"/>
              <a:gd name="connsiteX26" fmla="*/ 471225 w 2814039"/>
              <a:gd name="connsiteY26" fmla="*/ 3154321 h 3827499"/>
              <a:gd name="connsiteX27" fmla="*/ 572201 w 2814039"/>
              <a:gd name="connsiteY27" fmla="*/ 3199199 h 3827499"/>
              <a:gd name="connsiteX28" fmla="*/ 381468 w 2814039"/>
              <a:gd name="connsiteY28" fmla="*/ 3659204 h 3827499"/>
              <a:gd name="connsiteX29" fmla="*/ 196344 w 2814039"/>
              <a:gd name="connsiteY29" fmla="*/ 3704083 h 3827499"/>
              <a:gd name="connsiteX30" fmla="*/ 263662 w 2814039"/>
              <a:gd name="connsiteY30" fmla="*/ 3805059 h 3827499"/>
              <a:gd name="connsiteX31" fmla="*/ 555372 w 2814039"/>
              <a:gd name="connsiteY31" fmla="*/ 3827499 h 3827499"/>
              <a:gd name="connsiteX32" fmla="*/ 589031 w 2814039"/>
              <a:gd name="connsiteY32" fmla="*/ 3619936 h 3827499"/>
              <a:gd name="connsiteX33" fmla="*/ 645129 w 2814039"/>
              <a:gd name="connsiteY33" fmla="*/ 3614326 h 3827499"/>
              <a:gd name="connsiteX34" fmla="*/ 690008 w 2814039"/>
              <a:gd name="connsiteY34" fmla="*/ 3737742 h 3827499"/>
              <a:gd name="connsiteX35" fmla="*/ 774155 w 2814039"/>
              <a:gd name="connsiteY35" fmla="*/ 3743352 h 3827499"/>
              <a:gd name="connsiteX36" fmla="*/ 779765 w 2814039"/>
              <a:gd name="connsiteY36" fmla="*/ 3513349 h 3827499"/>
              <a:gd name="connsiteX37" fmla="*/ 746106 w 2814039"/>
              <a:gd name="connsiteY37" fmla="*/ 3244078 h 3827499"/>
              <a:gd name="connsiteX38" fmla="*/ 903181 w 2814039"/>
              <a:gd name="connsiteY38" fmla="*/ 2666267 h 3827499"/>
              <a:gd name="connsiteX39" fmla="*/ 1166842 w 2814039"/>
              <a:gd name="connsiteY39" fmla="*/ 2559680 h 3827499"/>
              <a:gd name="connsiteX40" fmla="*/ 1531480 w 2814039"/>
              <a:gd name="connsiteY40" fmla="*/ 2666267 h 3827499"/>
              <a:gd name="connsiteX41" fmla="*/ 1593188 w 2814039"/>
              <a:gd name="connsiteY41" fmla="*/ 2666267 h 3827499"/>
              <a:gd name="connsiteX42" fmla="*/ 1649286 w 2814039"/>
              <a:gd name="connsiteY42" fmla="*/ 2767244 h 3827499"/>
              <a:gd name="connsiteX43" fmla="*/ 1800751 w 2814039"/>
              <a:gd name="connsiteY43" fmla="*/ 2800902 h 3827499"/>
              <a:gd name="connsiteX44" fmla="*/ 1811971 w 2814039"/>
              <a:gd name="connsiteY44" fmla="*/ 2834561 h 3827499"/>
              <a:gd name="connsiteX45" fmla="*/ 1772702 w 2814039"/>
              <a:gd name="connsiteY45" fmla="*/ 3036515 h 3827499"/>
              <a:gd name="connsiteX46" fmla="*/ 1750263 w 2814039"/>
              <a:gd name="connsiteY46" fmla="*/ 3361884 h 3827499"/>
              <a:gd name="connsiteX47" fmla="*/ 1542700 w 2814039"/>
              <a:gd name="connsiteY47" fmla="*/ 3384323 h 3827499"/>
              <a:gd name="connsiteX48" fmla="*/ 1206111 w 2814039"/>
              <a:gd name="connsiteY48" fmla="*/ 3434812 h 3827499"/>
              <a:gd name="connsiteX49" fmla="*/ 1178062 w 2814039"/>
              <a:gd name="connsiteY49" fmla="*/ 3507739 h 3827499"/>
              <a:gd name="connsiteX50" fmla="*/ 1116354 w 2814039"/>
              <a:gd name="connsiteY50" fmla="*/ 3535788 h 3827499"/>
              <a:gd name="connsiteX51" fmla="*/ 1144403 w 2814039"/>
              <a:gd name="connsiteY51" fmla="*/ 3670424 h 3827499"/>
              <a:gd name="connsiteX52" fmla="*/ 1284648 w 2814039"/>
              <a:gd name="connsiteY52" fmla="*/ 3676034 h 3827499"/>
              <a:gd name="connsiteX53" fmla="*/ 1279038 w 2814039"/>
              <a:gd name="connsiteY53" fmla="*/ 3524569 h 3827499"/>
              <a:gd name="connsiteX54" fmla="*/ 1458552 w 2814039"/>
              <a:gd name="connsiteY54" fmla="*/ 3535788 h 3827499"/>
              <a:gd name="connsiteX55" fmla="*/ 1430503 w 2814039"/>
              <a:gd name="connsiteY55" fmla="*/ 3614326 h 3827499"/>
              <a:gd name="connsiteX56" fmla="*/ 1402454 w 2814039"/>
              <a:gd name="connsiteY56" fmla="*/ 3676034 h 3827499"/>
              <a:gd name="connsiteX57" fmla="*/ 1318307 w 2814039"/>
              <a:gd name="connsiteY57" fmla="*/ 3692863 h 3827499"/>
              <a:gd name="connsiteX58" fmla="*/ 1452943 w 2814039"/>
              <a:gd name="connsiteY58" fmla="*/ 3816279 h 3827499"/>
              <a:gd name="connsiteX59" fmla="*/ 1520260 w 2814039"/>
              <a:gd name="connsiteY59" fmla="*/ 3681644 h 3827499"/>
              <a:gd name="connsiteX60" fmla="*/ 1823190 w 2814039"/>
              <a:gd name="connsiteY60" fmla="*/ 3580667 h 3827499"/>
              <a:gd name="connsiteX61" fmla="*/ 2159779 w 2814039"/>
              <a:gd name="connsiteY61" fmla="*/ 3653594 h 3827499"/>
              <a:gd name="connsiteX62" fmla="*/ 2114901 w 2814039"/>
              <a:gd name="connsiteY62" fmla="*/ 3754571 h 3827499"/>
              <a:gd name="connsiteX63" fmla="*/ 2210268 w 2814039"/>
              <a:gd name="connsiteY63" fmla="*/ 3821889 h 3827499"/>
              <a:gd name="connsiteX64" fmla="*/ 2283195 w 2814039"/>
              <a:gd name="connsiteY64" fmla="*/ 3771401 h 3827499"/>
              <a:gd name="connsiteX65" fmla="*/ 2271976 w 2814039"/>
              <a:gd name="connsiteY65" fmla="*/ 3676034 h 3827499"/>
              <a:gd name="connsiteX66" fmla="*/ 2451490 w 2814039"/>
              <a:gd name="connsiteY66" fmla="*/ 3597496 h 3827499"/>
              <a:gd name="connsiteX67" fmla="*/ 2434660 w 2814039"/>
              <a:gd name="connsiteY67" fmla="*/ 3423592 h 3827499"/>
              <a:gd name="connsiteX68" fmla="*/ 1929777 w 2814039"/>
              <a:gd name="connsiteY68" fmla="*/ 3395543 h 3827499"/>
              <a:gd name="connsiteX69" fmla="*/ 1918557 w 2814039"/>
              <a:gd name="connsiteY69" fmla="*/ 3070174 h 3827499"/>
              <a:gd name="connsiteX70" fmla="*/ 1884898 w 2814039"/>
              <a:gd name="connsiteY70" fmla="*/ 3053344 h 3827499"/>
              <a:gd name="connsiteX71" fmla="*/ 1907338 w 2814039"/>
              <a:gd name="connsiteY71" fmla="*/ 2873830 h 3827499"/>
              <a:gd name="connsiteX72" fmla="*/ 1862459 w 2814039"/>
              <a:gd name="connsiteY72" fmla="*/ 2812122 h 3827499"/>
              <a:gd name="connsiteX73" fmla="*/ 2109291 w 2814039"/>
              <a:gd name="connsiteY73" fmla="*/ 2756024 h 3827499"/>
              <a:gd name="connsiteX74" fmla="*/ 2131730 w 2814039"/>
              <a:gd name="connsiteY74" fmla="*/ 2626998 h 3827499"/>
              <a:gd name="connsiteX75" fmla="*/ 2372952 w 2814039"/>
              <a:gd name="connsiteY75" fmla="*/ 2660657 h 3827499"/>
              <a:gd name="connsiteX76" fmla="*/ 2597345 w 2814039"/>
              <a:gd name="connsiteY76" fmla="*/ 2071626 h 3827499"/>
              <a:gd name="connsiteX77" fmla="*/ 2552466 w 2814039"/>
              <a:gd name="connsiteY77" fmla="*/ 1987479 h 3827499"/>
              <a:gd name="connsiteX78" fmla="*/ 2698322 w 2814039"/>
              <a:gd name="connsiteY78" fmla="*/ 1499425 h 3827499"/>
              <a:gd name="connsiteX79" fmla="*/ 2642224 w 2814039"/>
              <a:gd name="connsiteY79" fmla="*/ 1392839 h 3827499"/>
              <a:gd name="connsiteX80" fmla="*/ 2501978 w 2814039"/>
              <a:gd name="connsiteY80" fmla="*/ 809418 h 3827499"/>
              <a:gd name="connsiteX81" fmla="*/ 2765640 w 2814039"/>
              <a:gd name="connsiteY81" fmla="*/ 674782 h 3827499"/>
              <a:gd name="connsiteX82" fmla="*/ 2715151 w 2814039"/>
              <a:gd name="connsiteY82" fmla="*/ 472829 h 3827499"/>
              <a:gd name="connsiteX83" fmla="*/ 2647833 w 2814039"/>
              <a:gd name="connsiteY83" fmla="*/ 80143 h 3827499"/>
              <a:gd name="connsiteX0" fmla="*/ 2647833 w 2822824"/>
              <a:gd name="connsiteY0" fmla="*/ 80143 h 3827499"/>
              <a:gd name="connsiteX1" fmla="*/ 2395391 w 2822824"/>
              <a:gd name="connsiteY1" fmla="*/ 1604 h 3827499"/>
              <a:gd name="connsiteX2" fmla="*/ 2193438 w 2822824"/>
              <a:gd name="connsiteY2" fmla="*/ 197948 h 3827499"/>
              <a:gd name="connsiteX3" fmla="*/ 2114901 w 2822824"/>
              <a:gd name="connsiteY3" fmla="*/ 214777 h 3827499"/>
              <a:gd name="connsiteX4" fmla="*/ 2142950 w 2822824"/>
              <a:gd name="connsiteY4" fmla="*/ 326974 h 3827499"/>
              <a:gd name="connsiteX5" fmla="*/ 2047583 w 2822824"/>
              <a:gd name="connsiteY5" fmla="*/ 495268 h 3827499"/>
              <a:gd name="connsiteX6" fmla="*/ 2159779 w 2822824"/>
              <a:gd name="connsiteY6" fmla="*/ 747710 h 3827499"/>
              <a:gd name="connsiteX7" fmla="*/ 2030754 w 2822824"/>
              <a:gd name="connsiteY7" fmla="*/ 792588 h 3827499"/>
              <a:gd name="connsiteX8" fmla="*/ 1997095 w 2822824"/>
              <a:gd name="connsiteY8" fmla="*/ 859906 h 3827499"/>
              <a:gd name="connsiteX9" fmla="*/ 1997095 w 2822824"/>
              <a:gd name="connsiteY9" fmla="*/ 747710 h 3827499"/>
              <a:gd name="connsiteX10" fmla="*/ 1946606 w 2822824"/>
              <a:gd name="connsiteY10" fmla="*/ 708441 h 3827499"/>
              <a:gd name="connsiteX11" fmla="*/ 1772702 w 2822824"/>
              <a:gd name="connsiteY11" fmla="*/ 758929 h 3827499"/>
              <a:gd name="connsiteX12" fmla="*/ 1402454 w 2822824"/>
              <a:gd name="connsiteY12" fmla="*/ 618684 h 3827499"/>
              <a:gd name="connsiteX13" fmla="*/ 1705384 w 2822824"/>
              <a:gd name="connsiteY13" fmla="*/ 1190885 h 3827499"/>
              <a:gd name="connsiteX14" fmla="*/ 1800751 w 2822824"/>
              <a:gd name="connsiteY14" fmla="*/ 1263813 h 3827499"/>
              <a:gd name="connsiteX15" fmla="*/ 1649286 w 2822824"/>
              <a:gd name="connsiteY15" fmla="*/ 1488205 h 3827499"/>
              <a:gd name="connsiteX16" fmla="*/ 1727824 w 2822824"/>
              <a:gd name="connsiteY16" fmla="*/ 1706988 h 3827499"/>
              <a:gd name="connsiteX17" fmla="*/ 1817581 w 2822824"/>
              <a:gd name="connsiteY17" fmla="*/ 1701379 h 3827499"/>
              <a:gd name="connsiteX18" fmla="*/ 1671725 w 2822824"/>
              <a:gd name="connsiteY18" fmla="*/ 1869673 h 3827499"/>
              <a:gd name="connsiteX19" fmla="*/ 914400 w 2822824"/>
              <a:gd name="connsiteY19" fmla="*/ 1617231 h 3827499"/>
              <a:gd name="connsiteX20" fmla="*/ 460005 w 2822824"/>
              <a:gd name="connsiteY20" fmla="*/ 2643828 h 3827499"/>
              <a:gd name="connsiteX21" fmla="*/ 263662 w 2822824"/>
              <a:gd name="connsiteY21" fmla="*/ 2851391 h 3827499"/>
              <a:gd name="connsiteX22" fmla="*/ 44879 w 2822824"/>
              <a:gd name="connsiteY22" fmla="*/ 2896269 h 3827499"/>
              <a:gd name="connsiteX23" fmla="*/ 0 w 2822824"/>
              <a:gd name="connsiteY23" fmla="*/ 3002856 h 3827499"/>
              <a:gd name="connsiteX24" fmla="*/ 274881 w 2822824"/>
              <a:gd name="connsiteY24" fmla="*/ 3126272 h 3827499"/>
              <a:gd name="connsiteX25" fmla="*/ 504884 w 2822824"/>
              <a:gd name="connsiteY25" fmla="*/ 3025295 h 3827499"/>
              <a:gd name="connsiteX26" fmla="*/ 471225 w 2822824"/>
              <a:gd name="connsiteY26" fmla="*/ 3154321 h 3827499"/>
              <a:gd name="connsiteX27" fmla="*/ 572201 w 2822824"/>
              <a:gd name="connsiteY27" fmla="*/ 3199199 h 3827499"/>
              <a:gd name="connsiteX28" fmla="*/ 381468 w 2822824"/>
              <a:gd name="connsiteY28" fmla="*/ 3659204 h 3827499"/>
              <a:gd name="connsiteX29" fmla="*/ 196344 w 2822824"/>
              <a:gd name="connsiteY29" fmla="*/ 3704083 h 3827499"/>
              <a:gd name="connsiteX30" fmla="*/ 263662 w 2822824"/>
              <a:gd name="connsiteY30" fmla="*/ 3805059 h 3827499"/>
              <a:gd name="connsiteX31" fmla="*/ 555372 w 2822824"/>
              <a:gd name="connsiteY31" fmla="*/ 3827499 h 3827499"/>
              <a:gd name="connsiteX32" fmla="*/ 589031 w 2822824"/>
              <a:gd name="connsiteY32" fmla="*/ 3619936 h 3827499"/>
              <a:gd name="connsiteX33" fmla="*/ 645129 w 2822824"/>
              <a:gd name="connsiteY33" fmla="*/ 3614326 h 3827499"/>
              <a:gd name="connsiteX34" fmla="*/ 690008 w 2822824"/>
              <a:gd name="connsiteY34" fmla="*/ 3737742 h 3827499"/>
              <a:gd name="connsiteX35" fmla="*/ 774155 w 2822824"/>
              <a:gd name="connsiteY35" fmla="*/ 3743352 h 3827499"/>
              <a:gd name="connsiteX36" fmla="*/ 779765 w 2822824"/>
              <a:gd name="connsiteY36" fmla="*/ 3513349 h 3827499"/>
              <a:gd name="connsiteX37" fmla="*/ 746106 w 2822824"/>
              <a:gd name="connsiteY37" fmla="*/ 3244078 h 3827499"/>
              <a:gd name="connsiteX38" fmla="*/ 903181 w 2822824"/>
              <a:gd name="connsiteY38" fmla="*/ 2666267 h 3827499"/>
              <a:gd name="connsiteX39" fmla="*/ 1166842 w 2822824"/>
              <a:gd name="connsiteY39" fmla="*/ 2559680 h 3827499"/>
              <a:gd name="connsiteX40" fmla="*/ 1531480 w 2822824"/>
              <a:gd name="connsiteY40" fmla="*/ 2666267 h 3827499"/>
              <a:gd name="connsiteX41" fmla="*/ 1593188 w 2822824"/>
              <a:gd name="connsiteY41" fmla="*/ 2666267 h 3827499"/>
              <a:gd name="connsiteX42" fmla="*/ 1649286 w 2822824"/>
              <a:gd name="connsiteY42" fmla="*/ 2767244 h 3827499"/>
              <a:gd name="connsiteX43" fmla="*/ 1800751 w 2822824"/>
              <a:gd name="connsiteY43" fmla="*/ 2800902 h 3827499"/>
              <a:gd name="connsiteX44" fmla="*/ 1811971 w 2822824"/>
              <a:gd name="connsiteY44" fmla="*/ 2834561 h 3827499"/>
              <a:gd name="connsiteX45" fmla="*/ 1772702 w 2822824"/>
              <a:gd name="connsiteY45" fmla="*/ 3036515 h 3827499"/>
              <a:gd name="connsiteX46" fmla="*/ 1750263 w 2822824"/>
              <a:gd name="connsiteY46" fmla="*/ 3361884 h 3827499"/>
              <a:gd name="connsiteX47" fmla="*/ 1542700 w 2822824"/>
              <a:gd name="connsiteY47" fmla="*/ 3384323 h 3827499"/>
              <a:gd name="connsiteX48" fmla="*/ 1206111 w 2822824"/>
              <a:gd name="connsiteY48" fmla="*/ 3434812 h 3827499"/>
              <a:gd name="connsiteX49" fmla="*/ 1178062 w 2822824"/>
              <a:gd name="connsiteY49" fmla="*/ 3507739 h 3827499"/>
              <a:gd name="connsiteX50" fmla="*/ 1116354 w 2822824"/>
              <a:gd name="connsiteY50" fmla="*/ 3535788 h 3827499"/>
              <a:gd name="connsiteX51" fmla="*/ 1144403 w 2822824"/>
              <a:gd name="connsiteY51" fmla="*/ 3670424 h 3827499"/>
              <a:gd name="connsiteX52" fmla="*/ 1284648 w 2822824"/>
              <a:gd name="connsiteY52" fmla="*/ 3676034 h 3827499"/>
              <a:gd name="connsiteX53" fmla="*/ 1279038 w 2822824"/>
              <a:gd name="connsiteY53" fmla="*/ 3524569 h 3827499"/>
              <a:gd name="connsiteX54" fmla="*/ 1458552 w 2822824"/>
              <a:gd name="connsiteY54" fmla="*/ 3535788 h 3827499"/>
              <a:gd name="connsiteX55" fmla="*/ 1430503 w 2822824"/>
              <a:gd name="connsiteY55" fmla="*/ 3614326 h 3827499"/>
              <a:gd name="connsiteX56" fmla="*/ 1402454 w 2822824"/>
              <a:gd name="connsiteY56" fmla="*/ 3676034 h 3827499"/>
              <a:gd name="connsiteX57" fmla="*/ 1318307 w 2822824"/>
              <a:gd name="connsiteY57" fmla="*/ 3692863 h 3827499"/>
              <a:gd name="connsiteX58" fmla="*/ 1452943 w 2822824"/>
              <a:gd name="connsiteY58" fmla="*/ 3816279 h 3827499"/>
              <a:gd name="connsiteX59" fmla="*/ 1520260 w 2822824"/>
              <a:gd name="connsiteY59" fmla="*/ 3681644 h 3827499"/>
              <a:gd name="connsiteX60" fmla="*/ 1823190 w 2822824"/>
              <a:gd name="connsiteY60" fmla="*/ 3580667 h 3827499"/>
              <a:gd name="connsiteX61" fmla="*/ 2159779 w 2822824"/>
              <a:gd name="connsiteY61" fmla="*/ 3653594 h 3827499"/>
              <a:gd name="connsiteX62" fmla="*/ 2114901 w 2822824"/>
              <a:gd name="connsiteY62" fmla="*/ 3754571 h 3827499"/>
              <a:gd name="connsiteX63" fmla="*/ 2210268 w 2822824"/>
              <a:gd name="connsiteY63" fmla="*/ 3821889 h 3827499"/>
              <a:gd name="connsiteX64" fmla="*/ 2283195 w 2822824"/>
              <a:gd name="connsiteY64" fmla="*/ 3771401 h 3827499"/>
              <a:gd name="connsiteX65" fmla="*/ 2271976 w 2822824"/>
              <a:gd name="connsiteY65" fmla="*/ 3676034 h 3827499"/>
              <a:gd name="connsiteX66" fmla="*/ 2451490 w 2822824"/>
              <a:gd name="connsiteY66" fmla="*/ 3597496 h 3827499"/>
              <a:gd name="connsiteX67" fmla="*/ 2434660 w 2822824"/>
              <a:gd name="connsiteY67" fmla="*/ 3423592 h 3827499"/>
              <a:gd name="connsiteX68" fmla="*/ 1929777 w 2822824"/>
              <a:gd name="connsiteY68" fmla="*/ 3395543 h 3827499"/>
              <a:gd name="connsiteX69" fmla="*/ 1918557 w 2822824"/>
              <a:gd name="connsiteY69" fmla="*/ 3070174 h 3827499"/>
              <a:gd name="connsiteX70" fmla="*/ 1884898 w 2822824"/>
              <a:gd name="connsiteY70" fmla="*/ 3053344 h 3827499"/>
              <a:gd name="connsiteX71" fmla="*/ 1907338 w 2822824"/>
              <a:gd name="connsiteY71" fmla="*/ 2873830 h 3827499"/>
              <a:gd name="connsiteX72" fmla="*/ 1862459 w 2822824"/>
              <a:gd name="connsiteY72" fmla="*/ 2812122 h 3827499"/>
              <a:gd name="connsiteX73" fmla="*/ 2109291 w 2822824"/>
              <a:gd name="connsiteY73" fmla="*/ 2756024 h 3827499"/>
              <a:gd name="connsiteX74" fmla="*/ 2131730 w 2822824"/>
              <a:gd name="connsiteY74" fmla="*/ 2626998 h 3827499"/>
              <a:gd name="connsiteX75" fmla="*/ 2372952 w 2822824"/>
              <a:gd name="connsiteY75" fmla="*/ 2660657 h 3827499"/>
              <a:gd name="connsiteX76" fmla="*/ 2597345 w 2822824"/>
              <a:gd name="connsiteY76" fmla="*/ 2071626 h 3827499"/>
              <a:gd name="connsiteX77" fmla="*/ 2552466 w 2822824"/>
              <a:gd name="connsiteY77" fmla="*/ 1987479 h 3827499"/>
              <a:gd name="connsiteX78" fmla="*/ 2698322 w 2822824"/>
              <a:gd name="connsiteY78" fmla="*/ 1499425 h 3827499"/>
              <a:gd name="connsiteX79" fmla="*/ 2642224 w 2822824"/>
              <a:gd name="connsiteY79" fmla="*/ 1392839 h 3827499"/>
              <a:gd name="connsiteX80" fmla="*/ 2501978 w 2822824"/>
              <a:gd name="connsiteY80" fmla="*/ 809418 h 3827499"/>
              <a:gd name="connsiteX81" fmla="*/ 2782470 w 2822824"/>
              <a:gd name="connsiteY81" fmla="*/ 714051 h 3827499"/>
              <a:gd name="connsiteX82" fmla="*/ 2715151 w 2822824"/>
              <a:gd name="connsiteY82" fmla="*/ 472829 h 3827499"/>
              <a:gd name="connsiteX83" fmla="*/ 2647833 w 2822824"/>
              <a:gd name="connsiteY83" fmla="*/ 80143 h 3827499"/>
              <a:gd name="connsiteX0" fmla="*/ 2647833 w 2822824"/>
              <a:gd name="connsiteY0" fmla="*/ 80143 h 3827499"/>
              <a:gd name="connsiteX1" fmla="*/ 2395391 w 2822824"/>
              <a:gd name="connsiteY1" fmla="*/ 1604 h 3827499"/>
              <a:gd name="connsiteX2" fmla="*/ 2193438 w 2822824"/>
              <a:gd name="connsiteY2" fmla="*/ 197948 h 3827499"/>
              <a:gd name="connsiteX3" fmla="*/ 2114901 w 2822824"/>
              <a:gd name="connsiteY3" fmla="*/ 214777 h 3827499"/>
              <a:gd name="connsiteX4" fmla="*/ 2142950 w 2822824"/>
              <a:gd name="connsiteY4" fmla="*/ 326974 h 3827499"/>
              <a:gd name="connsiteX5" fmla="*/ 2047583 w 2822824"/>
              <a:gd name="connsiteY5" fmla="*/ 495268 h 3827499"/>
              <a:gd name="connsiteX6" fmla="*/ 2159779 w 2822824"/>
              <a:gd name="connsiteY6" fmla="*/ 747710 h 3827499"/>
              <a:gd name="connsiteX7" fmla="*/ 2030754 w 2822824"/>
              <a:gd name="connsiteY7" fmla="*/ 792588 h 3827499"/>
              <a:gd name="connsiteX8" fmla="*/ 1997095 w 2822824"/>
              <a:gd name="connsiteY8" fmla="*/ 859906 h 3827499"/>
              <a:gd name="connsiteX9" fmla="*/ 1997095 w 2822824"/>
              <a:gd name="connsiteY9" fmla="*/ 747710 h 3827499"/>
              <a:gd name="connsiteX10" fmla="*/ 1946606 w 2822824"/>
              <a:gd name="connsiteY10" fmla="*/ 708441 h 3827499"/>
              <a:gd name="connsiteX11" fmla="*/ 1772702 w 2822824"/>
              <a:gd name="connsiteY11" fmla="*/ 758929 h 3827499"/>
              <a:gd name="connsiteX12" fmla="*/ 1402454 w 2822824"/>
              <a:gd name="connsiteY12" fmla="*/ 618684 h 3827499"/>
              <a:gd name="connsiteX13" fmla="*/ 1705384 w 2822824"/>
              <a:gd name="connsiteY13" fmla="*/ 1190885 h 3827499"/>
              <a:gd name="connsiteX14" fmla="*/ 1800751 w 2822824"/>
              <a:gd name="connsiteY14" fmla="*/ 1263813 h 3827499"/>
              <a:gd name="connsiteX15" fmla="*/ 1649286 w 2822824"/>
              <a:gd name="connsiteY15" fmla="*/ 1488205 h 3827499"/>
              <a:gd name="connsiteX16" fmla="*/ 1727824 w 2822824"/>
              <a:gd name="connsiteY16" fmla="*/ 1706988 h 3827499"/>
              <a:gd name="connsiteX17" fmla="*/ 1817581 w 2822824"/>
              <a:gd name="connsiteY17" fmla="*/ 1701379 h 3827499"/>
              <a:gd name="connsiteX18" fmla="*/ 1671725 w 2822824"/>
              <a:gd name="connsiteY18" fmla="*/ 1869673 h 3827499"/>
              <a:gd name="connsiteX19" fmla="*/ 914400 w 2822824"/>
              <a:gd name="connsiteY19" fmla="*/ 1617231 h 3827499"/>
              <a:gd name="connsiteX20" fmla="*/ 460005 w 2822824"/>
              <a:gd name="connsiteY20" fmla="*/ 2643828 h 3827499"/>
              <a:gd name="connsiteX21" fmla="*/ 263662 w 2822824"/>
              <a:gd name="connsiteY21" fmla="*/ 2851391 h 3827499"/>
              <a:gd name="connsiteX22" fmla="*/ 44879 w 2822824"/>
              <a:gd name="connsiteY22" fmla="*/ 2896269 h 3827499"/>
              <a:gd name="connsiteX23" fmla="*/ 0 w 2822824"/>
              <a:gd name="connsiteY23" fmla="*/ 3002856 h 3827499"/>
              <a:gd name="connsiteX24" fmla="*/ 274881 w 2822824"/>
              <a:gd name="connsiteY24" fmla="*/ 3126272 h 3827499"/>
              <a:gd name="connsiteX25" fmla="*/ 504884 w 2822824"/>
              <a:gd name="connsiteY25" fmla="*/ 3025295 h 3827499"/>
              <a:gd name="connsiteX26" fmla="*/ 471225 w 2822824"/>
              <a:gd name="connsiteY26" fmla="*/ 3154321 h 3827499"/>
              <a:gd name="connsiteX27" fmla="*/ 572201 w 2822824"/>
              <a:gd name="connsiteY27" fmla="*/ 3199199 h 3827499"/>
              <a:gd name="connsiteX28" fmla="*/ 381468 w 2822824"/>
              <a:gd name="connsiteY28" fmla="*/ 3659204 h 3827499"/>
              <a:gd name="connsiteX29" fmla="*/ 196344 w 2822824"/>
              <a:gd name="connsiteY29" fmla="*/ 3704083 h 3827499"/>
              <a:gd name="connsiteX30" fmla="*/ 263662 w 2822824"/>
              <a:gd name="connsiteY30" fmla="*/ 3805059 h 3827499"/>
              <a:gd name="connsiteX31" fmla="*/ 555372 w 2822824"/>
              <a:gd name="connsiteY31" fmla="*/ 3827499 h 3827499"/>
              <a:gd name="connsiteX32" fmla="*/ 589031 w 2822824"/>
              <a:gd name="connsiteY32" fmla="*/ 3619936 h 3827499"/>
              <a:gd name="connsiteX33" fmla="*/ 645129 w 2822824"/>
              <a:gd name="connsiteY33" fmla="*/ 3614326 h 3827499"/>
              <a:gd name="connsiteX34" fmla="*/ 690008 w 2822824"/>
              <a:gd name="connsiteY34" fmla="*/ 3737742 h 3827499"/>
              <a:gd name="connsiteX35" fmla="*/ 774155 w 2822824"/>
              <a:gd name="connsiteY35" fmla="*/ 3743352 h 3827499"/>
              <a:gd name="connsiteX36" fmla="*/ 779765 w 2822824"/>
              <a:gd name="connsiteY36" fmla="*/ 3513349 h 3827499"/>
              <a:gd name="connsiteX37" fmla="*/ 746106 w 2822824"/>
              <a:gd name="connsiteY37" fmla="*/ 3244078 h 3827499"/>
              <a:gd name="connsiteX38" fmla="*/ 903181 w 2822824"/>
              <a:gd name="connsiteY38" fmla="*/ 2666267 h 3827499"/>
              <a:gd name="connsiteX39" fmla="*/ 1166842 w 2822824"/>
              <a:gd name="connsiteY39" fmla="*/ 2559680 h 3827499"/>
              <a:gd name="connsiteX40" fmla="*/ 1531480 w 2822824"/>
              <a:gd name="connsiteY40" fmla="*/ 2666267 h 3827499"/>
              <a:gd name="connsiteX41" fmla="*/ 1593188 w 2822824"/>
              <a:gd name="connsiteY41" fmla="*/ 2666267 h 3827499"/>
              <a:gd name="connsiteX42" fmla="*/ 1649286 w 2822824"/>
              <a:gd name="connsiteY42" fmla="*/ 2767244 h 3827499"/>
              <a:gd name="connsiteX43" fmla="*/ 1800751 w 2822824"/>
              <a:gd name="connsiteY43" fmla="*/ 2800902 h 3827499"/>
              <a:gd name="connsiteX44" fmla="*/ 1811971 w 2822824"/>
              <a:gd name="connsiteY44" fmla="*/ 2834561 h 3827499"/>
              <a:gd name="connsiteX45" fmla="*/ 1772702 w 2822824"/>
              <a:gd name="connsiteY45" fmla="*/ 3036515 h 3827499"/>
              <a:gd name="connsiteX46" fmla="*/ 1750263 w 2822824"/>
              <a:gd name="connsiteY46" fmla="*/ 3361884 h 3827499"/>
              <a:gd name="connsiteX47" fmla="*/ 1542700 w 2822824"/>
              <a:gd name="connsiteY47" fmla="*/ 3384323 h 3827499"/>
              <a:gd name="connsiteX48" fmla="*/ 1206111 w 2822824"/>
              <a:gd name="connsiteY48" fmla="*/ 3434812 h 3827499"/>
              <a:gd name="connsiteX49" fmla="*/ 1178062 w 2822824"/>
              <a:gd name="connsiteY49" fmla="*/ 3507739 h 3827499"/>
              <a:gd name="connsiteX50" fmla="*/ 1116354 w 2822824"/>
              <a:gd name="connsiteY50" fmla="*/ 3535788 h 3827499"/>
              <a:gd name="connsiteX51" fmla="*/ 1144403 w 2822824"/>
              <a:gd name="connsiteY51" fmla="*/ 3670424 h 3827499"/>
              <a:gd name="connsiteX52" fmla="*/ 1284648 w 2822824"/>
              <a:gd name="connsiteY52" fmla="*/ 3676034 h 3827499"/>
              <a:gd name="connsiteX53" fmla="*/ 1279038 w 2822824"/>
              <a:gd name="connsiteY53" fmla="*/ 3524569 h 3827499"/>
              <a:gd name="connsiteX54" fmla="*/ 1458552 w 2822824"/>
              <a:gd name="connsiteY54" fmla="*/ 3535788 h 3827499"/>
              <a:gd name="connsiteX55" fmla="*/ 1430503 w 2822824"/>
              <a:gd name="connsiteY55" fmla="*/ 3614326 h 3827499"/>
              <a:gd name="connsiteX56" fmla="*/ 1402454 w 2822824"/>
              <a:gd name="connsiteY56" fmla="*/ 3676034 h 3827499"/>
              <a:gd name="connsiteX57" fmla="*/ 1318307 w 2822824"/>
              <a:gd name="connsiteY57" fmla="*/ 3692863 h 3827499"/>
              <a:gd name="connsiteX58" fmla="*/ 1452943 w 2822824"/>
              <a:gd name="connsiteY58" fmla="*/ 3816279 h 3827499"/>
              <a:gd name="connsiteX59" fmla="*/ 1520260 w 2822824"/>
              <a:gd name="connsiteY59" fmla="*/ 3681644 h 3827499"/>
              <a:gd name="connsiteX60" fmla="*/ 1823190 w 2822824"/>
              <a:gd name="connsiteY60" fmla="*/ 3580667 h 3827499"/>
              <a:gd name="connsiteX61" fmla="*/ 2159779 w 2822824"/>
              <a:gd name="connsiteY61" fmla="*/ 3653594 h 3827499"/>
              <a:gd name="connsiteX62" fmla="*/ 2114901 w 2822824"/>
              <a:gd name="connsiteY62" fmla="*/ 3754571 h 3827499"/>
              <a:gd name="connsiteX63" fmla="*/ 2210268 w 2822824"/>
              <a:gd name="connsiteY63" fmla="*/ 3821889 h 3827499"/>
              <a:gd name="connsiteX64" fmla="*/ 2283195 w 2822824"/>
              <a:gd name="connsiteY64" fmla="*/ 3771401 h 3827499"/>
              <a:gd name="connsiteX65" fmla="*/ 2271976 w 2822824"/>
              <a:gd name="connsiteY65" fmla="*/ 3676034 h 3827499"/>
              <a:gd name="connsiteX66" fmla="*/ 2451490 w 2822824"/>
              <a:gd name="connsiteY66" fmla="*/ 3597496 h 3827499"/>
              <a:gd name="connsiteX67" fmla="*/ 2434660 w 2822824"/>
              <a:gd name="connsiteY67" fmla="*/ 3423592 h 3827499"/>
              <a:gd name="connsiteX68" fmla="*/ 1929777 w 2822824"/>
              <a:gd name="connsiteY68" fmla="*/ 3395543 h 3827499"/>
              <a:gd name="connsiteX69" fmla="*/ 1918557 w 2822824"/>
              <a:gd name="connsiteY69" fmla="*/ 3070174 h 3827499"/>
              <a:gd name="connsiteX70" fmla="*/ 1884898 w 2822824"/>
              <a:gd name="connsiteY70" fmla="*/ 3053344 h 3827499"/>
              <a:gd name="connsiteX71" fmla="*/ 1907338 w 2822824"/>
              <a:gd name="connsiteY71" fmla="*/ 2873830 h 3827499"/>
              <a:gd name="connsiteX72" fmla="*/ 1862459 w 2822824"/>
              <a:gd name="connsiteY72" fmla="*/ 2812122 h 3827499"/>
              <a:gd name="connsiteX73" fmla="*/ 2109291 w 2822824"/>
              <a:gd name="connsiteY73" fmla="*/ 2756024 h 3827499"/>
              <a:gd name="connsiteX74" fmla="*/ 2131730 w 2822824"/>
              <a:gd name="connsiteY74" fmla="*/ 2626998 h 3827499"/>
              <a:gd name="connsiteX75" fmla="*/ 2372952 w 2822824"/>
              <a:gd name="connsiteY75" fmla="*/ 2660657 h 3827499"/>
              <a:gd name="connsiteX76" fmla="*/ 2597345 w 2822824"/>
              <a:gd name="connsiteY76" fmla="*/ 2071626 h 3827499"/>
              <a:gd name="connsiteX77" fmla="*/ 2552466 w 2822824"/>
              <a:gd name="connsiteY77" fmla="*/ 1987479 h 3827499"/>
              <a:gd name="connsiteX78" fmla="*/ 2698322 w 2822824"/>
              <a:gd name="connsiteY78" fmla="*/ 1499425 h 3827499"/>
              <a:gd name="connsiteX79" fmla="*/ 2642224 w 2822824"/>
              <a:gd name="connsiteY79" fmla="*/ 1392839 h 3827499"/>
              <a:gd name="connsiteX80" fmla="*/ 2501978 w 2822824"/>
              <a:gd name="connsiteY80" fmla="*/ 809418 h 3827499"/>
              <a:gd name="connsiteX81" fmla="*/ 2782470 w 2822824"/>
              <a:gd name="connsiteY81" fmla="*/ 714051 h 3827499"/>
              <a:gd name="connsiteX82" fmla="*/ 2715151 w 2822824"/>
              <a:gd name="connsiteY82" fmla="*/ 472829 h 3827499"/>
              <a:gd name="connsiteX83" fmla="*/ 2647833 w 2822824"/>
              <a:gd name="connsiteY83" fmla="*/ 80143 h 3827499"/>
              <a:gd name="connsiteX0" fmla="*/ 2647833 w 2822824"/>
              <a:gd name="connsiteY0" fmla="*/ 80143 h 3827499"/>
              <a:gd name="connsiteX1" fmla="*/ 2395391 w 2822824"/>
              <a:gd name="connsiteY1" fmla="*/ 1604 h 3827499"/>
              <a:gd name="connsiteX2" fmla="*/ 2193438 w 2822824"/>
              <a:gd name="connsiteY2" fmla="*/ 197948 h 3827499"/>
              <a:gd name="connsiteX3" fmla="*/ 2114901 w 2822824"/>
              <a:gd name="connsiteY3" fmla="*/ 214777 h 3827499"/>
              <a:gd name="connsiteX4" fmla="*/ 2142950 w 2822824"/>
              <a:gd name="connsiteY4" fmla="*/ 326974 h 3827499"/>
              <a:gd name="connsiteX5" fmla="*/ 2047583 w 2822824"/>
              <a:gd name="connsiteY5" fmla="*/ 495268 h 3827499"/>
              <a:gd name="connsiteX6" fmla="*/ 2159779 w 2822824"/>
              <a:gd name="connsiteY6" fmla="*/ 747710 h 3827499"/>
              <a:gd name="connsiteX7" fmla="*/ 2030754 w 2822824"/>
              <a:gd name="connsiteY7" fmla="*/ 792588 h 3827499"/>
              <a:gd name="connsiteX8" fmla="*/ 1997095 w 2822824"/>
              <a:gd name="connsiteY8" fmla="*/ 859906 h 3827499"/>
              <a:gd name="connsiteX9" fmla="*/ 1997095 w 2822824"/>
              <a:gd name="connsiteY9" fmla="*/ 747710 h 3827499"/>
              <a:gd name="connsiteX10" fmla="*/ 1946606 w 2822824"/>
              <a:gd name="connsiteY10" fmla="*/ 708441 h 3827499"/>
              <a:gd name="connsiteX11" fmla="*/ 1772702 w 2822824"/>
              <a:gd name="connsiteY11" fmla="*/ 758929 h 3827499"/>
              <a:gd name="connsiteX12" fmla="*/ 1402454 w 2822824"/>
              <a:gd name="connsiteY12" fmla="*/ 618684 h 3827499"/>
              <a:gd name="connsiteX13" fmla="*/ 1705384 w 2822824"/>
              <a:gd name="connsiteY13" fmla="*/ 1190885 h 3827499"/>
              <a:gd name="connsiteX14" fmla="*/ 1800751 w 2822824"/>
              <a:gd name="connsiteY14" fmla="*/ 1263813 h 3827499"/>
              <a:gd name="connsiteX15" fmla="*/ 1649286 w 2822824"/>
              <a:gd name="connsiteY15" fmla="*/ 1488205 h 3827499"/>
              <a:gd name="connsiteX16" fmla="*/ 1727824 w 2822824"/>
              <a:gd name="connsiteY16" fmla="*/ 1706988 h 3827499"/>
              <a:gd name="connsiteX17" fmla="*/ 1817581 w 2822824"/>
              <a:gd name="connsiteY17" fmla="*/ 1701379 h 3827499"/>
              <a:gd name="connsiteX18" fmla="*/ 1671725 w 2822824"/>
              <a:gd name="connsiteY18" fmla="*/ 1869673 h 3827499"/>
              <a:gd name="connsiteX19" fmla="*/ 914400 w 2822824"/>
              <a:gd name="connsiteY19" fmla="*/ 1617231 h 3827499"/>
              <a:gd name="connsiteX20" fmla="*/ 460005 w 2822824"/>
              <a:gd name="connsiteY20" fmla="*/ 2643828 h 3827499"/>
              <a:gd name="connsiteX21" fmla="*/ 263662 w 2822824"/>
              <a:gd name="connsiteY21" fmla="*/ 2851391 h 3827499"/>
              <a:gd name="connsiteX22" fmla="*/ 44879 w 2822824"/>
              <a:gd name="connsiteY22" fmla="*/ 2896269 h 3827499"/>
              <a:gd name="connsiteX23" fmla="*/ 0 w 2822824"/>
              <a:gd name="connsiteY23" fmla="*/ 3002856 h 3827499"/>
              <a:gd name="connsiteX24" fmla="*/ 274881 w 2822824"/>
              <a:gd name="connsiteY24" fmla="*/ 3126272 h 3827499"/>
              <a:gd name="connsiteX25" fmla="*/ 504884 w 2822824"/>
              <a:gd name="connsiteY25" fmla="*/ 3025295 h 3827499"/>
              <a:gd name="connsiteX26" fmla="*/ 471225 w 2822824"/>
              <a:gd name="connsiteY26" fmla="*/ 3154321 h 3827499"/>
              <a:gd name="connsiteX27" fmla="*/ 572201 w 2822824"/>
              <a:gd name="connsiteY27" fmla="*/ 3199199 h 3827499"/>
              <a:gd name="connsiteX28" fmla="*/ 381468 w 2822824"/>
              <a:gd name="connsiteY28" fmla="*/ 3659204 h 3827499"/>
              <a:gd name="connsiteX29" fmla="*/ 196344 w 2822824"/>
              <a:gd name="connsiteY29" fmla="*/ 3704083 h 3827499"/>
              <a:gd name="connsiteX30" fmla="*/ 263662 w 2822824"/>
              <a:gd name="connsiteY30" fmla="*/ 3805059 h 3827499"/>
              <a:gd name="connsiteX31" fmla="*/ 555372 w 2822824"/>
              <a:gd name="connsiteY31" fmla="*/ 3827499 h 3827499"/>
              <a:gd name="connsiteX32" fmla="*/ 589031 w 2822824"/>
              <a:gd name="connsiteY32" fmla="*/ 3619936 h 3827499"/>
              <a:gd name="connsiteX33" fmla="*/ 645129 w 2822824"/>
              <a:gd name="connsiteY33" fmla="*/ 3614326 h 3827499"/>
              <a:gd name="connsiteX34" fmla="*/ 690008 w 2822824"/>
              <a:gd name="connsiteY34" fmla="*/ 3737742 h 3827499"/>
              <a:gd name="connsiteX35" fmla="*/ 774155 w 2822824"/>
              <a:gd name="connsiteY35" fmla="*/ 3743352 h 3827499"/>
              <a:gd name="connsiteX36" fmla="*/ 779765 w 2822824"/>
              <a:gd name="connsiteY36" fmla="*/ 3513349 h 3827499"/>
              <a:gd name="connsiteX37" fmla="*/ 746106 w 2822824"/>
              <a:gd name="connsiteY37" fmla="*/ 3244078 h 3827499"/>
              <a:gd name="connsiteX38" fmla="*/ 903181 w 2822824"/>
              <a:gd name="connsiteY38" fmla="*/ 2666267 h 3827499"/>
              <a:gd name="connsiteX39" fmla="*/ 1166842 w 2822824"/>
              <a:gd name="connsiteY39" fmla="*/ 2559680 h 3827499"/>
              <a:gd name="connsiteX40" fmla="*/ 1531480 w 2822824"/>
              <a:gd name="connsiteY40" fmla="*/ 2666267 h 3827499"/>
              <a:gd name="connsiteX41" fmla="*/ 1593188 w 2822824"/>
              <a:gd name="connsiteY41" fmla="*/ 2666267 h 3827499"/>
              <a:gd name="connsiteX42" fmla="*/ 1649286 w 2822824"/>
              <a:gd name="connsiteY42" fmla="*/ 2767244 h 3827499"/>
              <a:gd name="connsiteX43" fmla="*/ 1800751 w 2822824"/>
              <a:gd name="connsiteY43" fmla="*/ 2800902 h 3827499"/>
              <a:gd name="connsiteX44" fmla="*/ 1811971 w 2822824"/>
              <a:gd name="connsiteY44" fmla="*/ 2834561 h 3827499"/>
              <a:gd name="connsiteX45" fmla="*/ 1772702 w 2822824"/>
              <a:gd name="connsiteY45" fmla="*/ 3036515 h 3827499"/>
              <a:gd name="connsiteX46" fmla="*/ 1750263 w 2822824"/>
              <a:gd name="connsiteY46" fmla="*/ 3361884 h 3827499"/>
              <a:gd name="connsiteX47" fmla="*/ 1542700 w 2822824"/>
              <a:gd name="connsiteY47" fmla="*/ 3384323 h 3827499"/>
              <a:gd name="connsiteX48" fmla="*/ 1206111 w 2822824"/>
              <a:gd name="connsiteY48" fmla="*/ 3434812 h 3827499"/>
              <a:gd name="connsiteX49" fmla="*/ 1178062 w 2822824"/>
              <a:gd name="connsiteY49" fmla="*/ 3507739 h 3827499"/>
              <a:gd name="connsiteX50" fmla="*/ 1116354 w 2822824"/>
              <a:gd name="connsiteY50" fmla="*/ 3535788 h 3827499"/>
              <a:gd name="connsiteX51" fmla="*/ 1144403 w 2822824"/>
              <a:gd name="connsiteY51" fmla="*/ 3670424 h 3827499"/>
              <a:gd name="connsiteX52" fmla="*/ 1284648 w 2822824"/>
              <a:gd name="connsiteY52" fmla="*/ 3676034 h 3827499"/>
              <a:gd name="connsiteX53" fmla="*/ 1279038 w 2822824"/>
              <a:gd name="connsiteY53" fmla="*/ 3524569 h 3827499"/>
              <a:gd name="connsiteX54" fmla="*/ 1458552 w 2822824"/>
              <a:gd name="connsiteY54" fmla="*/ 3535788 h 3827499"/>
              <a:gd name="connsiteX55" fmla="*/ 1430503 w 2822824"/>
              <a:gd name="connsiteY55" fmla="*/ 3614326 h 3827499"/>
              <a:gd name="connsiteX56" fmla="*/ 1402454 w 2822824"/>
              <a:gd name="connsiteY56" fmla="*/ 3676034 h 3827499"/>
              <a:gd name="connsiteX57" fmla="*/ 1318307 w 2822824"/>
              <a:gd name="connsiteY57" fmla="*/ 3692863 h 3827499"/>
              <a:gd name="connsiteX58" fmla="*/ 1452943 w 2822824"/>
              <a:gd name="connsiteY58" fmla="*/ 3816279 h 3827499"/>
              <a:gd name="connsiteX59" fmla="*/ 1520260 w 2822824"/>
              <a:gd name="connsiteY59" fmla="*/ 3681644 h 3827499"/>
              <a:gd name="connsiteX60" fmla="*/ 1823190 w 2822824"/>
              <a:gd name="connsiteY60" fmla="*/ 3580667 h 3827499"/>
              <a:gd name="connsiteX61" fmla="*/ 2159779 w 2822824"/>
              <a:gd name="connsiteY61" fmla="*/ 3653594 h 3827499"/>
              <a:gd name="connsiteX62" fmla="*/ 2114901 w 2822824"/>
              <a:gd name="connsiteY62" fmla="*/ 3754571 h 3827499"/>
              <a:gd name="connsiteX63" fmla="*/ 2210268 w 2822824"/>
              <a:gd name="connsiteY63" fmla="*/ 3821889 h 3827499"/>
              <a:gd name="connsiteX64" fmla="*/ 2283195 w 2822824"/>
              <a:gd name="connsiteY64" fmla="*/ 3771401 h 3827499"/>
              <a:gd name="connsiteX65" fmla="*/ 2271976 w 2822824"/>
              <a:gd name="connsiteY65" fmla="*/ 3676034 h 3827499"/>
              <a:gd name="connsiteX66" fmla="*/ 2451490 w 2822824"/>
              <a:gd name="connsiteY66" fmla="*/ 3597496 h 3827499"/>
              <a:gd name="connsiteX67" fmla="*/ 2434660 w 2822824"/>
              <a:gd name="connsiteY67" fmla="*/ 3423592 h 3827499"/>
              <a:gd name="connsiteX68" fmla="*/ 1929777 w 2822824"/>
              <a:gd name="connsiteY68" fmla="*/ 3395543 h 3827499"/>
              <a:gd name="connsiteX69" fmla="*/ 1918557 w 2822824"/>
              <a:gd name="connsiteY69" fmla="*/ 3070174 h 3827499"/>
              <a:gd name="connsiteX70" fmla="*/ 1884898 w 2822824"/>
              <a:gd name="connsiteY70" fmla="*/ 3053344 h 3827499"/>
              <a:gd name="connsiteX71" fmla="*/ 1907338 w 2822824"/>
              <a:gd name="connsiteY71" fmla="*/ 2873830 h 3827499"/>
              <a:gd name="connsiteX72" fmla="*/ 1862459 w 2822824"/>
              <a:gd name="connsiteY72" fmla="*/ 2812122 h 3827499"/>
              <a:gd name="connsiteX73" fmla="*/ 2109291 w 2822824"/>
              <a:gd name="connsiteY73" fmla="*/ 2756024 h 3827499"/>
              <a:gd name="connsiteX74" fmla="*/ 2131730 w 2822824"/>
              <a:gd name="connsiteY74" fmla="*/ 2626998 h 3827499"/>
              <a:gd name="connsiteX75" fmla="*/ 2372952 w 2822824"/>
              <a:gd name="connsiteY75" fmla="*/ 2660657 h 3827499"/>
              <a:gd name="connsiteX76" fmla="*/ 2597345 w 2822824"/>
              <a:gd name="connsiteY76" fmla="*/ 2071626 h 3827499"/>
              <a:gd name="connsiteX77" fmla="*/ 2552466 w 2822824"/>
              <a:gd name="connsiteY77" fmla="*/ 1987479 h 3827499"/>
              <a:gd name="connsiteX78" fmla="*/ 2698322 w 2822824"/>
              <a:gd name="connsiteY78" fmla="*/ 1499425 h 3827499"/>
              <a:gd name="connsiteX79" fmla="*/ 2642224 w 2822824"/>
              <a:gd name="connsiteY79" fmla="*/ 1392839 h 3827499"/>
              <a:gd name="connsiteX80" fmla="*/ 2490758 w 2822824"/>
              <a:gd name="connsiteY80" fmla="*/ 848687 h 3827499"/>
              <a:gd name="connsiteX81" fmla="*/ 2782470 w 2822824"/>
              <a:gd name="connsiteY81" fmla="*/ 714051 h 3827499"/>
              <a:gd name="connsiteX82" fmla="*/ 2715151 w 2822824"/>
              <a:gd name="connsiteY82" fmla="*/ 472829 h 3827499"/>
              <a:gd name="connsiteX83" fmla="*/ 2647833 w 2822824"/>
              <a:gd name="connsiteY83" fmla="*/ 80143 h 3827499"/>
              <a:gd name="connsiteX0" fmla="*/ 2647833 w 2822824"/>
              <a:gd name="connsiteY0" fmla="*/ 80143 h 3827499"/>
              <a:gd name="connsiteX1" fmla="*/ 2395391 w 2822824"/>
              <a:gd name="connsiteY1" fmla="*/ 1604 h 3827499"/>
              <a:gd name="connsiteX2" fmla="*/ 2193438 w 2822824"/>
              <a:gd name="connsiteY2" fmla="*/ 197948 h 3827499"/>
              <a:gd name="connsiteX3" fmla="*/ 2114901 w 2822824"/>
              <a:gd name="connsiteY3" fmla="*/ 214777 h 3827499"/>
              <a:gd name="connsiteX4" fmla="*/ 2142950 w 2822824"/>
              <a:gd name="connsiteY4" fmla="*/ 326974 h 3827499"/>
              <a:gd name="connsiteX5" fmla="*/ 2047583 w 2822824"/>
              <a:gd name="connsiteY5" fmla="*/ 495268 h 3827499"/>
              <a:gd name="connsiteX6" fmla="*/ 2159779 w 2822824"/>
              <a:gd name="connsiteY6" fmla="*/ 747710 h 3827499"/>
              <a:gd name="connsiteX7" fmla="*/ 2030754 w 2822824"/>
              <a:gd name="connsiteY7" fmla="*/ 792588 h 3827499"/>
              <a:gd name="connsiteX8" fmla="*/ 1997095 w 2822824"/>
              <a:gd name="connsiteY8" fmla="*/ 859906 h 3827499"/>
              <a:gd name="connsiteX9" fmla="*/ 1997095 w 2822824"/>
              <a:gd name="connsiteY9" fmla="*/ 747710 h 3827499"/>
              <a:gd name="connsiteX10" fmla="*/ 1946606 w 2822824"/>
              <a:gd name="connsiteY10" fmla="*/ 708441 h 3827499"/>
              <a:gd name="connsiteX11" fmla="*/ 1772702 w 2822824"/>
              <a:gd name="connsiteY11" fmla="*/ 758929 h 3827499"/>
              <a:gd name="connsiteX12" fmla="*/ 1402454 w 2822824"/>
              <a:gd name="connsiteY12" fmla="*/ 618684 h 3827499"/>
              <a:gd name="connsiteX13" fmla="*/ 1705384 w 2822824"/>
              <a:gd name="connsiteY13" fmla="*/ 1190885 h 3827499"/>
              <a:gd name="connsiteX14" fmla="*/ 1800751 w 2822824"/>
              <a:gd name="connsiteY14" fmla="*/ 1263813 h 3827499"/>
              <a:gd name="connsiteX15" fmla="*/ 1649286 w 2822824"/>
              <a:gd name="connsiteY15" fmla="*/ 1488205 h 3827499"/>
              <a:gd name="connsiteX16" fmla="*/ 1727824 w 2822824"/>
              <a:gd name="connsiteY16" fmla="*/ 1706988 h 3827499"/>
              <a:gd name="connsiteX17" fmla="*/ 1817581 w 2822824"/>
              <a:gd name="connsiteY17" fmla="*/ 1701379 h 3827499"/>
              <a:gd name="connsiteX18" fmla="*/ 1671725 w 2822824"/>
              <a:gd name="connsiteY18" fmla="*/ 1869673 h 3827499"/>
              <a:gd name="connsiteX19" fmla="*/ 914400 w 2822824"/>
              <a:gd name="connsiteY19" fmla="*/ 1617231 h 3827499"/>
              <a:gd name="connsiteX20" fmla="*/ 460005 w 2822824"/>
              <a:gd name="connsiteY20" fmla="*/ 2643828 h 3827499"/>
              <a:gd name="connsiteX21" fmla="*/ 263662 w 2822824"/>
              <a:gd name="connsiteY21" fmla="*/ 2851391 h 3827499"/>
              <a:gd name="connsiteX22" fmla="*/ 44879 w 2822824"/>
              <a:gd name="connsiteY22" fmla="*/ 2896269 h 3827499"/>
              <a:gd name="connsiteX23" fmla="*/ 0 w 2822824"/>
              <a:gd name="connsiteY23" fmla="*/ 3002856 h 3827499"/>
              <a:gd name="connsiteX24" fmla="*/ 274881 w 2822824"/>
              <a:gd name="connsiteY24" fmla="*/ 3126272 h 3827499"/>
              <a:gd name="connsiteX25" fmla="*/ 504884 w 2822824"/>
              <a:gd name="connsiteY25" fmla="*/ 3025295 h 3827499"/>
              <a:gd name="connsiteX26" fmla="*/ 471225 w 2822824"/>
              <a:gd name="connsiteY26" fmla="*/ 3154321 h 3827499"/>
              <a:gd name="connsiteX27" fmla="*/ 572201 w 2822824"/>
              <a:gd name="connsiteY27" fmla="*/ 3199199 h 3827499"/>
              <a:gd name="connsiteX28" fmla="*/ 381468 w 2822824"/>
              <a:gd name="connsiteY28" fmla="*/ 3659204 h 3827499"/>
              <a:gd name="connsiteX29" fmla="*/ 196344 w 2822824"/>
              <a:gd name="connsiteY29" fmla="*/ 3704083 h 3827499"/>
              <a:gd name="connsiteX30" fmla="*/ 263662 w 2822824"/>
              <a:gd name="connsiteY30" fmla="*/ 3805059 h 3827499"/>
              <a:gd name="connsiteX31" fmla="*/ 555372 w 2822824"/>
              <a:gd name="connsiteY31" fmla="*/ 3827499 h 3827499"/>
              <a:gd name="connsiteX32" fmla="*/ 589031 w 2822824"/>
              <a:gd name="connsiteY32" fmla="*/ 3619936 h 3827499"/>
              <a:gd name="connsiteX33" fmla="*/ 645129 w 2822824"/>
              <a:gd name="connsiteY33" fmla="*/ 3614326 h 3827499"/>
              <a:gd name="connsiteX34" fmla="*/ 690008 w 2822824"/>
              <a:gd name="connsiteY34" fmla="*/ 3737742 h 3827499"/>
              <a:gd name="connsiteX35" fmla="*/ 774155 w 2822824"/>
              <a:gd name="connsiteY35" fmla="*/ 3743352 h 3827499"/>
              <a:gd name="connsiteX36" fmla="*/ 779765 w 2822824"/>
              <a:gd name="connsiteY36" fmla="*/ 3513349 h 3827499"/>
              <a:gd name="connsiteX37" fmla="*/ 746106 w 2822824"/>
              <a:gd name="connsiteY37" fmla="*/ 3244078 h 3827499"/>
              <a:gd name="connsiteX38" fmla="*/ 903181 w 2822824"/>
              <a:gd name="connsiteY38" fmla="*/ 2666267 h 3827499"/>
              <a:gd name="connsiteX39" fmla="*/ 1166842 w 2822824"/>
              <a:gd name="connsiteY39" fmla="*/ 2559680 h 3827499"/>
              <a:gd name="connsiteX40" fmla="*/ 1531480 w 2822824"/>
              <a:gd name="connsiteY40" fmla="*/ 2666267 h 3827499"/>
              <a:gd name="connsiteX41" fmla="*/ 1593188 w 2822824"/>
              <a:gd name="connsiteY41" fmla="*/ 2666267 h 3827499"/>
              <a:gd name="connsiteX42" fmla="*/ 1649286 w 2822824"/>
              <a:gd name="connsiteY42" fmla="*/ 2767244 h 3827499"/>
              <a:gd name="connsiteX43" fmla="*/ 1800751 w 2822824"/>
              <a:gd name="connsiteY43" fmla="*/ 2800902 h 3827499"/>
              <a:gd name="connsiteX44" fmla="*/ 1811971 w 2822824"/>
              <a:gd name="connsiteY44" fmla="*/ 2834561 h 3827499"/>
              <a:gd name="connsiteX45" fmla="*/ 1772702 w 2822824"/>
              <a:gd name="connsiteY45" fmla="*/ 3036515 h 3827499"/>
              <a:gd name="connsiteX46" fmla="*/ 1750263 w 2822824"/>
              <a:gd name="connsiteY46" fmla="*/ 3361884 h 3827499"/>
              <a:gd name="connsiteX47" fmla="*/ 1542700 w 2822824"/>
              <a:gd name="connsiteY47" fmla="*/ 3384323 h 3827499"/>
              <a:gd name="connsiteX48" fmla="*/ 1206111 w 2822824"/>
              <a:gd name="connsiteY48" fmla="*/ 3434812 h 3827499"/>
              <a:gd name="connsiteX49" fmla="*/ 1178062 w 2822824"/>
              <a:gd name="connsiteY49" fmla="*/ 3507739 h 3827499"/>
              <a:gd name="connsiteX50" fmla="*/ 1116354 w 2822824"/>
              <a:gd name="connsiteY50" fmla="*/ 3535788 h 3827499"/>
              <a:gd name="connsiteX51" fmla="*/ 1144403 w 2822824"/>
              <a:gd name="connsiteY51" fmla="*/ 3670424 h 3827499"/>
              <a:gd name="connsiteX52" fmla="*/ 1284648 w 2822824"/>
              <a:gd name="connsiteY52" fmla="*/ 3676034 h 3827499"/>
              <a:gd name="connsiteX53" fmla="*/ 1279038 w 2822824"/>
              <a:gd name="connsiteY53" fmla="*/ 3524569 h 3827499"/>
              <a:gd name="connsiteX54" fmla="*/ 1458552 w 2822824"/>
              <a:gd name="connsiteY54" fmla="*/ 3535788 h 3827499"/>
              <a:gd name="connsiteX55" fmla="*/ 1430503 w 2822824"/>
              <a:gd name="connsiteY55" fmla="*/ 3614326 h 3827499"/>
              <a:gd name="connsiteX56" fmla="*/ 1402454 w 2822824"/>
              <a:gd name="connsiteY56" fmla="*/ 3676034 h 3827499"/>
              <a:gd name="connsiteX57" fmla="*/ 1318307 w 2822824"/>
              <a:gd name="connsiteY57" fmla="*/ 3692863 h 3827499"/>
              <a:gd name="connsiteX58" fmla="*/ 1452943 w 2822824"/>
              <a:gd name="connsiteY58" fmla="*/ 3816279 h 3827499"/>
              <a:gd name="connsiteX59" fmla="*/ 1520260 w 2822824"/>
              <a:gd name="connsiteY59" fmla="*/ 3681644 h 3827499"/>
              <a:gd name="connsiteX60" fmla="*/ 1823190 w 2822824"/>
              <a:gd name="connsiteY60" fmla="*/ 3580667 h 3827499"/>
              <a:gd name="connsiteX61" fmla="*/ 2159779 w 2822824"/>
              <a:gd name="connsiteY61" fmla="*/ 3653594 h 3827499"/>
              <a:gd name="connsiteX62" fmla="*/ 2114901 w 2822824"/>
              <a:gd name="connsiteY62" fmla="*/ 3754571 h 3827499"/>
              <a:gd name="connsiteX63" fmla="*/ 2210268 w 2822824"/>
              <a:gd name="connsiteY63" fmla="*/ 3821889 h 3827499"/>
              <a:gd name="connsiteX64" fmla="*/ 2283195 w 2822824"/>
              <a:gd name="connsiteY64" fmla="*/ 3771401 h 3827499"/>
              <a:gd name="connsiteX65" fmla="*/ 2271976 w 2822824"/>
              <a:gd name="connsiteY65" fmla="*/ 3676034 h 3827499"/>
              <a:gd name="connsiteX66" fmla="*/ 2451490 w 2822824"/>
              <a:gd name="connsiteY66" fmla="*/ 3597496 h 3827499"/>
              <a:gd name="connsiteX67" fmla="*/ 2434660 w 2822824"/>
              <a:gd name="connsiteY67" fmla="*/ 3423592 h 3827499"/>
              <a:gd name="connsiteX68" fmla="*/ 1929777 w 2822824"/>
              <a:gd name="connsiteY68" fmla="*/ 3395543 h 3827499"/>
              <a:gd name="connsiteX69" fmla="*/ 1918557 w 2822824"/>
              <a:gd name="connsiteY69" fmla="*/ 3070174 h 3827499"/>
              <a:gd name="connsiteX70" fmla="*/ 1884898 w 2822824"/>
              <a:gd name="connsiteY70" fmla="*/ 3053344 h 3827499"/>
              <a:gd name="connsiteX71" fmla="*/ 1907338 w 2822824"/>
              <a:gd name="connsiteY71" fmla="*/ 2873830 h 3827499"/>
              <a:gd name="connsiteX72" fmla="*/ 1862459 w 2822824"/>
              <a:gd name="connsiteY72" fmla="*/ 2812122 h 3827499"/>
              <a:gd name="connsiteX73" fmla="*/ 2109291 w 2822824"/>
              <a:gd name="connsiteY73" fmla="*/ 2756024 h 3827499"/>
              <a:gd name="connsiteX74" fmla="*/ 2131730 w 2822824"/>
              <a:gd name="connsiteY74" fmla="*/ 2626998 h 3827499"/>
              <a:gd name="connsiteX75" fmla="*/ 2372952 w 2822824"/>
              <a:gd name="connsiteY75" fmla="*/ 2660657 h 3827499"/>
              <a:gd name="connsiteX76" fmla="*/ 2597345 w 2822824"/>
              <a:gd name="connsiteY76" fmla="*/ 2071626 h 3827499"/>
              <a:gd name="connsiteX77" fmla="*/ 2552466 w 2822824"/>
              <a:gd name="connsiteY77" fmla="*/ 1987479 h 3827499"/>
              <a:gd name="connsiteX78" fmla="*/ 2698322 w 2822824"/>
              <a:gd name="connsiteY78" fmla="*/ 1499425 h 3827499"/>
              <a:gd name="connsiteX79" fmla="*/ 2642224 w 2822824"/>
              <a:gd name="connsiteY79" fmla="*/ 1392839 h 3827499"/>
              <a:gd name="connsiteX80" fmla="*/ 2490758 w 2822824"/>
              <a:gd name="connsiteY80" fmla="*/ 848687 h 3827499"/>
              <a:gd name="connsiteX81" fmla="*/ 2782470 w 2822824"/>
              <a:gd name="connsiteY81" fmla="*/ 714051 h 3827499"/>
              <a:gd name="connsiteX82" fmla="*/ 2715151 w 2822824"/>
              <a:gd name="connsiteY82" fmla="*/ 472829 h 3827499"/>
              <a:gd name="connsiteX83" fmla="*/ 2647833 w 2822824"/>
              <a:gd name="connsiteY83" fmla="*/ 80143 h 3827499"/>
              <a:gd name="connsiteX0" fmla="*/ 2647833 w 2803959"/>
              <a:gd name="connsiteY0" fmla="*/ 80143 h 3827499"/>
              <a:gd name="connsiteX1" fmla="*/ 2395391 w 2803959"/>
              <a:gd name="connsiteY1" fmla="*/ 1604 h 3827499"/>
              <a:gd name="connsiteX2" fmla="*/ 2193438 w 2803959"/>
              <a:gd name="connsiteY2" fmla="*/ 197948 h 3827499"/>
              <a:gd name="connsiteX3" fmla="*/ 2114901 w 2803959"/>
              <a:gd name="connsiteY3" fmla="*/ 214777 h 3827499"/>
              <a:gd name="connsiteX4" fmla="*/ 2142950 w 2803959"/>
              <a:gd name="connsiteY4" fmla="*/ 326974 h 3827499"/>
              <a:gd name="connsiteX5" fmla="*/ 2047583 w 2803959"/>
              <a:gd name="connsiteY5" fmla="*/ 495268 h 3827499"/>
              <a:gd name="connsiteX6" fmla="*/ 2159779 w 2803959"/>
              <a:gd name="connsiteY6" fmla="*/ 747710 h 3827499"/>
              <a:gd name="connsiteX7" fmla="*/ 2030754 w 2803959"/>
              <a:gd name="connsiteY7" fmla="*/ 792588 h 3827499"/>
              <a:gd name="connsiteX8" fmla="*/ 1997095 w 2803959"/>
              <a:gd name="connsiteY8" fmla="*/ 859906 h 3827499"/>
              <a:gd name="connsiteX9" fmla="*/ 1997095 w 2803959"/>
              <a:gd name="connsiteY9" fmla="*/ 747710 h 3827499"/>
              <a:gd name="connsiteX10" fmla="*/ 1946606 w 2803959"/>
              <a:gd name="connsiteY10" fmla="*/ 708441 h 3827499"/>
              <a:gd name="connsiteX11" fmla="*/ 1772702 w 2803959"/>
              <a:gd name="connsiteY11" fmla="*/ 758929 h 3827499"/>
              <a:gd name="connsiteX12" fmla="*/ 1402454 w 2803959"/>
              <a:gd name="connsiteY12" fmla="*/ 618684 h 3827499"/>
              <a:gd name="connsiteX13" fmla="*/ 1705384 w 2803959"/>
              <a:gd name="connsiteY13" fmla="*/ 1190885 h 3827499"/>
              <a:gd name="connsiteX14" fmla="*/ 1800751 w 2803959"/>
              <a:gd name="connsiteY14" fmla="*/ 1263813 h 3827499"/>
              <a:gd name="connsiteX15" fmla="*/ 1649286 w 2803959"/>
              <a:gd name="connsiteY15" fmla="*/ 1488205 h 3827499"/>
              <a:gd name="connsiteX16" fmla="*/ 1727824 w 2803959"/>
              <a:gd name="connsiteY16" fmla="*/ 1706988 h 3827499"/>
              <a:gd name="connsiteX17" fmla="*/ 1817581 w 2803959"/>
              <a:gd name="connsiteY17" fmla="*/ 1701379 h 3827499"/>
              <a:gd name="connsiteX18" fmla="*/ 1671725 w 2803959"/>
              <a:gd name="connsiteY18" fmla="*/ 1869673 h 3827499"/>
              <a:gd name="connsiteX19" fmla="*/ 914400 w 2803959"/>
              <a:gd name="connsiteY19" fmla="*/ 1617231 h 3827499"/>
              <a:gd name="connsiteX20" fmla="*/ 460005 w 2803959"/>
              <a:gd name="connsiteY20" fmla="*/ 2643828 h 3827499"/>
              <a:gd name="connsiteX21" fmla="*/ 263662 w 2803959"/>
              <a:gd name="connsiteY21" fmla="*/ 2851391 h 3827499"/>
              <a:gd name="connsiteX22" fmla="*/ 44879 w 2803959"/>
              <a:gd name="connsiteY22" fmla="*/ 2896269 h 3827499"/>
              <a:gd name="connsiteX23" fmla="*/ 0 w 2803959"/>
              <a:gd name="connsiteY23" fmla="*/ 3002856 h 3827499"/>
              <a:gd name="connsiteX24" fmla="*/ 274881 w 2803959"/>
              <a:gd name="connsiteY24" fmla="*/ 3126272 h 3827499"/>
              <a:gd name="connsiteX25" fmla="*/ 504884 w 2803959"/>
              <a:gd name="connsiteY25" fmla="*/ 3025295 h 3827499"/>
              <a:gd name="connsiteX26" fmla="*/ 471225 w 2803959"/>
              <a:gd name="connsiteY26" fmla="*/ 3154321 h 3827499"/>
              <a:gd name="connsiteX27" fmla="*/ 572201 w 2803959"/>
              <a:gd name="connsiteY27" fmla="*/ 3199199 h 3827499"/>
              <a:gd name="connsiteX28" fmla="*/ 381468 w 2803959"/>
              <a:gd name="connsiteY28" fmla="*/ 3659204 h 3827499"/>
              <a:gd name="connsiteX29" fmla="*/ 196344 w 2803959"/>
              <a:gd name="connsiteY29" fmla="*/ 3704083 h 3827499"/>
              <a:gd name="connsiteX30" fmla="*/ 263662 w 2803959"/>
              <a:gd name="connsiteY30" fmla="*/ 3805059 h 3827499"/>
              <a:gd name="connsiteX31" fmla="*/ 555372 w 2803959"/>
              <a:gd name="connsiteY31" fmla="*/ 3827499 h 3827499"/>
              <a:gd name="connsiteX32" fmla="*/ 589031 w 2803959"/>
              <a:gd name="connsiteY32" fmla="*/ 3619936 h 3827499"/>
              <a:gd name="connsiteX33" fmla="*/ 645129 w 2803959"/>
              <a:gd name="connsiteY33" fmla="*/ 3614326 h 3827499"/>
              <a:gd name="connsiteX34" fmla="*/ 690008 w 2803959"/>
              <a:gd name="connsiteY34" fmla="*/ 3737742 h 3827499"/>
              <a:gd name="connsiteX35" fmla="*/ 774155 w 2803959"/>
              <a:gd name="connsiteY35" fmla="*/ 3743352 h 3827499"/>
              <a:gd name="connsiteX36" fmla="*/ 779765 w 2803959"/>
              <a:gd name="connsiteY36" fmla="*/ 3513349 h 3827499"/>
              <a:gd name="connsiteX37" fmla="*/ 746106 w 2803959"/>
              <a:gd name="connsiteY37" fmla="*/ 3244078 h 3827499"/>
              <a:gd name="connsiteX38" fmla="*/ 903181 w 2803959"/>
              <a:gd name="connsiteY38" fmla="*/ 2666267 h 3827499"/>
              <a:gd name="connsiteX39" fmla="*/ 1166842 w 2803959"/>
              <a:gd name="connsiteY39" fmla="*/ 2559680 h 3827499"/>
              <a:gd name="connsiteX40" fmla="*/ 1531480 w 2803959"/>
              <a:gd name="connsiteY40" fmla="*/ 2666267 h 3827499"/>
              <a:gd name="connsiteX41" fmla="*/ 1593188 w 2803959"/>
              <a:gd name="connsiteY41" fmla="*/ 2666267 h 3827499"/>
              <a:gd name="connsiteX42" fmla="*/ 1649286 w 2803959"/>
              <a:gd name="connsiteY42" fmla="*/ 2767244 h 3827499"/>
              <a:gd name="connsiteX43" fmla="*/ 1800751 w 2803959"/>
              <a:gd name="connsiteY43" fmla="*/ 2800902 h 3827499"/>
              <a:gd name="connsiteX44" fmla="*/ 1811971 w 2803959"/>
              <a:gd name="connsiteY44" fmla="*/ 2834561 h 3827499"/>
              <a:gd name="connsiteX45" fmla="*/ 1772702 w 2803959"/>
              <a:gd name="connsiteY45" fmla="*/ 3036515 h 3827499"/>
              <a:gd name="connsiteX46" fmla="*/ 1750263 w 2803959"/>
              <a:gd name="connsiteY46" fmla="*/ 3361884 h 3827499"/>
              <a:gd name="connsiteX47" fmla="*/ 1542700 w 2803959"/>
              <a:gd name="connsiteY47" fmla="*/ 3384323 h 3827499"/>
              <a:gd name="connsiteX48" fmla="*/ 1206111 w 2803959"/>
              <a:gd name="connsiteY48" fmla="*/ 3434812 h 3827499"/>
              <a:gd name="connsiteX49" fmla="*/ 1178062 w 2803959"/>
              <a:gd name="connsiteY49" fmla="*/ 3507739 h 3827499"/>
              <a:gd name="connsiteX50" fmla="*/ 1116354 w 2803959"/>
              <a:gd name="connsiteY50" fmla="*/ 3535788 h 3827499"/>
              <a:gd name="connsiteX51" fmla="*/ 1144403 w 2803959"/>
              <a:gd name="connsiteY51" fmla="*/ 3670424 h 3827499"/>
              <a:gd name="connsiteX52" fmla="*/ 1284648 w 2803959"/>
              <a:gd name="connsiteY52" fmla="*/ 3676034 h 3827499"/>
              <a:gd name="connsiteX53" fmla="*/ 1279038 w 2803959"/>
              <a:gd name="connsiteY53" fmla="*/ 3524569 h 3827499"/>
              <a:gd name="connsiteX54" fmla="*/ 1458552 w 2803959"/>
              <a:gd name="connsiteY54" fmla="*/ 3535788 h 3827499"/>
              <a:gd name="connsiteX55" fmla="*/ 1430503 w 2803959"/>
              <a:gd name="connsiteY55" fmla="*/ 3614326 h 3827499"/>
              <a:gd name="connsiteX56" fmla="*/ 1402454 w 2803959"/>
              <a:gd name="connsiteY56" fmla="*/ 3676034 h 3827499"/>
              <a:gd name="connsiteX57" fmla="*/ 1318307 w 2803959"/>
              <a:gd name="connsiteY57" fmla="*/ 3692863 h 3827499"/>
              <a:gd name="connsiteX58" fmla="*/ 1452943 w 2803959"/>
              <a:gd name="connsiteY58" fmla="*/ 3816279 h 3827499"/>
              <a:gd name="connsiteX59" fmla="*/ 1520260 w 2803959"/>
              <a:gd name="connsiteY59" fmla="*/ 3681644 h 3827499"/>
              <a:gd name="connsiteX60" fmla="*/ 1823190 w 2803959"/>
              <a:gd name="connsiteY60" fmla="*/ 3580667 h 3827499"/>
              <a:gd name="connsiteX61" fmla="*/ 2159779 w 2803959"/>
              <a:gd name="connsiteY61" fmla="*/ 3653594 h 3827499"/>
              <a:gd name="connsiteX62" fmla="*/ 2114901 w 2803959"/>
              <a:gd name="connsiteY62" fmla="*/ 3754571 h 3827499"/>
              <a:gd name="connsiteX63" fmla="*/ 2210268 w 2803959"/>
              <a:gd name="connsiteY63" fmla="*/ 3821889 h 3827499"/>
              <a:gd name="connsiteX64" fmla="*/ 2283195 w 2803959"/>
              <a:gd name="connsiteY64" fmla="*/ 3771401 h 3827499"/>
              <a:gd name="connsiteX65" fmla="*/ 2271976 w 2803959"/>
              <a:gd name="connsiteY65" fmla="*/ 3676034 h 3827499"/>
              <a:gd name="connsiteX66" fmla="*/ 2451490 w 2803959"/>
              <a:gd name="connsiteY66" fmla="*/ 3597496 h 3827499"/>
              <a:gd name="connsiteX67" fmla="*/ 2434660 w 2803959"/>
              <a:gd name="connsiteY67" fmla="*/ 3423592 h 3827499"/>
              <a:gd name="connsiteX68" fmla="*/ 1929777 w 2803959"/>
              <a:gd name="connsiteY68" fmla="*/ 3395543 h 3827499"/>
              <a:gd name="connsiteX69" fmla="*/ 1918557 w 2803959"/>
              <a:gd name="connsiteY69" fmla="*/ 3070174 h 3827499"/>
              <a:gd name="connsiteX70" fmla="*/ 1884898 w 2803959"/>
              <a:gd name="connsiteY70" fmla="*/ 3053344 h 3827499"/>
              <a:gd name="connsiteX71" fmla="*/ 1907338 w 2803959"/>
              <a:gd name="connsiteY71" fmla="*/ 2873830 h 3827499"/>
              <a:gd name="connsiteX72" fmla="*/ 1862459 w 2803959"/>
              <a:gd name="connsiteY72" fmla="*/ 2812122 h 3827499"/>
              <a:gd name="connsiteX73" fmla="*/ 2109291 w 2803959"/>
              <a:gd name="connsiteY73" fmla="*/ 2756024 h 3827499"/>
              <a:gd name="connsiteX74" fmla="*/ 2131730 w 2803959"/>
              <a:gd name="connsiteY74" fmla="*/ 2626998 h 3827499"/>
              <a:gd name="connsiteX75" fmla="*/ 2372952 w 2803959"/>
              <a:gd name="connsiteY75" fmla="*/ 2660657 h 3827499"/>
              <a:gd name="connsiteX76" fmla="*/ 2597345 w 2803959"/>
              <a:gd name="connsiteY76" fmla="*/ 2071626 h 3827499"/>
              <a:gd name="connsiteX77" fmla="*/ 2552466 w 2803959"/>
              <a:gd name="connsiteY77" fmla="*/ 1987479 h 3827499"/>
              <a:gd name="connsiteX78" fmla="*/ 2698322 w 2803959"/>
              <a:gd name="connsiteY78" fmla="*/ 1499425 h 3827499"/>
              <a:gd name="connsiteX79" fmla="*/ 2642224 w 2803959"/>
              <a:gd name="connsiteY79" fmla="*/ 1392839 h 3827499"/>
              <a:gd name="connsiteX80" fmla="*/ 2490758 w 2803959"/>
              <a:gd name="connsiteY80" fmla="*/ 848687 h 3827499"/>
              <a:gd name="connsiteX81" fmla="*/ 2743201 w 2803959"/>
              <a:gd name="connsiteY81" fmla="*/ 714051 h 3827499"/>
              <a:gd name="connsiteX82" fmla="*/ 2715151 w 2803959"/>
              <a:gd name="connsiteY82" fmla="*/ 472829 h 3827499"/>
              <a:gd name="connsiteX83" fmla="*/ 2647833 w 2803959"/>
              <a:gd name="connsiteY83" fmla="*/ 80143 h 3827499"/>
              <a:gd name="connsiteX0" fmla="*/ 2647833 w 2798650"/>
              <a:gd name="connsiteY0" fmla="*/ 80143 h 3827499"/>
              <a:gd name="connsiteX1" fmla="*/ 2395391 w 2798650"/>
              <a:gd name="connsiteY1" fmla="*/ 1604 h 3827499"/>
              <a:gd name="connsiteX2" fmla="*/ 2193438 w 2798650"/>
              <a:gd name="connsiteY2" fmla="*/ 197948 h 3827499"/>
              <a:gd name="connsiteX3" fmla="*/ 2114901 w 2798650"/>
              <a:gd name="connsiteY3" fmla="*/ 214777 h 3827499"/>
              <a:gd name="connsiteX4" fmla="*/ 2142950 w 2798650"/>
              <a:gd name="connsiteY4" fmla="*/ 326974 h 3827499"/>
              <a:gd name="connsiteX5" fmla="*/ 2047583 w 2798650"/>
              <a:gd name="connsiteY5" fmla="*/ 495268 h 3827499"/>
              <a:gd name="connsiteX6" fmla="*/ 2159779 w 2798650"/>
              <a:gd name="connsiteY6" fmla="*/ 747710 h 3827499"/>
              <a:gd name="connsiteX7" fmla="*/ 2030754 w 2798650"/>
              <a:gd name="connsiteY7" fmla="*/ 792588 h 3827499"/>
              <a:gd name="connsiteX8" fmla="*/ 1997095 w 2798650"/>
              <a:gd name="connsiteY8" fmla="*/ 859906 h 3827499"/>
              <a:gd name="connsiteX9" fmla="*/ 1997095 w 2798650"/>
              <a:gd name="connsiteY9" fmla="*/ 747710 h 3827499"/>
              <a:gd name="connsiteX10" fmla="*/ 1946606 w 2798650"/>
              <a:gd name="connsiteY10" fmla="*/ 708441 h 3827499"/>
              <a:gd name="connsiteX11" fmla="*/ 1772702 w 2798650"/>
              <a:gd name="connsiteY11" fmla="*/ 758929 h 3827499"/>
              <a:gd name="connsiteX12" fmla="*/ 1402454 w 2798650"/>
              <a:gd name="connsiteY12" fmla="*/ 618684 h 3827499"/>
              <a:gd name="connsiteX13" fmla="*/ 1705384 w 2798650"/>
              <a:gd name="connsiteY13" fmla="*/ 1190885 h 3827499"/>
              <a:gd name="connsiteX14" fmla="*/ 1800751 w 2798650"/>
              <a:gd name="connsiteY14" fmla="*/ 1263813 h 3827499"/>
              <a:gd name="connsiteX15" fmla="*/ 1649286 w 2798650"/>
              <a:gd name="connsiteY15" fmla="*/ 1488205 h 3827499"/>
              <a:gd name="connsiteX16" fmla="*/ 1727824 w 2798650"/>
              <a:gd name="connsiteY16" fmla="*/ 1706988 h 3827499"/>
              <a:gd name="connsiteX17" fmla="*/ 1817581 w 2798650"/>
              <a:gd name="connsiteY17" fmla="*/ 1701379 h 3827499"/>
              <a:gd name="connsiteX18" fmla="*/ 1671725 w 2798650"/>
              <a:gd name="connsiteY18" fmla="*/ 1869673 h 3827499"/>
              <a:gd name="connsiteX19" fmla="*/ 914400 w 2798650"/>
              <a:gd name="connsiteY19" fmla="*/ 1617231 h 3827499"/>
              <a:gd name="connsiteX20" fmla="*/ 460005 w 2798650"/>
              <a:gd name="connsiteY20" fmla="*/ 2643828 h 3827499"/>
              <a:gd name="connsiteX21" fmla="*/ 263662 w 2798650"/>
              <a:gd name="connsiteY21" fmla="*/ 2851391 h 3827499"/>
              <a:gd name="connsiteX22" fmla="*/ 44879 w 2798650"/>
              <a:gd name="connsiteY22" fmla="*/ 2896269 h 3827499"/>
              <a:gd name="connsiteX23" fmla="*/ 0 w 2798650"/>
              <a:gd name="connsiteY23" fmla="*/ 3002856 h 3827499"/>
              <a:gd name="connsiteX24" fmla="*/ 274881 w 2798650"/>
              <a:gd name="connsiteY24" fmla="*/ 3126272 h 3827499"/>
              <a:gd name="connsiteX25" fmla="*/ 504884 w 2798650"/>
              <a:gd name="connsiteY25" fmla="*/ 3025295 h 3827499"/>
              <a:gd name="connsiteX26" fmla="*/ 471225 w 2798650"/>
              <a:gd name="connsiteY26" fmla="*/ 3154321 h 3827499"/>
              <a:gd name="connsiteX27" fmla="*/ 572201 w 2798650"/>
              <a:gd name="connsiteY27" fmla="*/ 3199199 h 3827499"/>
              <a:gd name="connsiteX28" fmla="*/ 381468 w 2798650"/>
              <a:gd name="connsiteY28" fmla="*/ 3659204 h 3827499"/>
              <a:gd name="connsiteX29" fmla="*/ 196344 w 2798650"/>
              <a:gd name="connsiteY29" fmla="*/ 3704083 h 3827499"/>
              <a:gd name="connsiteX30" fmla="*/ 263662 w 2798650"/>
              <a:gd name="connsiteY30" fmla="*/ 3805059 h 3827499"/>
              <a:gd name="connsiteX31" fmla="*/ 555372 w 2798650"/>
              <a:gd name="connsiteY31" fmla="*/ 3827499 h 3827499"/>
              <a:gd name="connsiteX32" fmla="*/ 589031 w 2798650"/>
              <a:gd name="connsiteY32" fmla="*/ 3619936 h 3827499"/>
              <a:gd name="connsiteX33" fmla="*/ 645129 w 2798650"/>
              <a:gd name="connsiteY33" fmla="*/ 3614326 h 3827499"/>
              <a:gd name="connsiteX34" fmla="*/ 690008 w 2798650"/>
              <a:gd name="connsiteY34" fmla="*/ 3737742 h 3827499"/>
              <a:gd name="connsiteX35" fmla="*/ 774155 w 2798650"/>
              <a:gd name="connsiteY35" fmla="*/ 3743352 h 3827499"/>
              <a:gd name="connsiteX36" fmla="*/ 779765 w 2798650"/>
              <a:gd name="connsiteY36" fmla="*/ 3513349 h 3827499"/>
              <a:gd name="connsiteX37" fmla="*/ 746106 w 2798650"/>
              <a:gd name="connsiteY37" fmla="*/ 3244078 h 3827499"/>
              <a:gd name="connsiteX38" fmla="*/ 903181 w 2798650"/>
              <a:gd name="connsiteY38" fmla="*/ 2666267 h 3827499"/>
              <a:gd name="connsiteX39" fmla="*/ 1166842 w 2798650"/>
              <a:gd name="connsiteY39" fmla="*/ 2559680 h 3827499"/>
              <a:gd name="connsiteX40" fmla="*/ 1531480 w 2798650"/>
              <a:gd name="connsiteY40" fmla="*/ 2666267 h 3827499"/>
              <a:gd name="connsiteX41" fmla="*/ 1593188 w 2798650"/>
              <a:gd name="connsiteY41" fmla="*/ 2666267 h 3827499"/>
              <a:gd name="connsiteX42" fmla="*/ 1649286 w 2798650"/>
              <a:gd name="connsiteY42" fmla="*/ 2767244 h 3827499"/>
              <a:gd name="connsiteX43" fmla="*/ 1800751 w 2798650"/>
              <a:gd name="connsiteY43" fmla="*/ 2800902 h 3827499"/>
              <a:gd name="connsiteX44" fmla="*/ 1811971 w 2798650"/>
              <a:gd name="connsiteY44" fmla="*/ 2834561 h 3827499"/>
              <a:gd name="connsiteX45" fmla="*/ 1772702 w 2798650"/>
              <a:gd name="connsiteY45" fmla="*/ 3036515 h 3827499"/>
              <a:gd name="connsiteX46" fmla="*/ 1750263 w 2798650"/>
              <a:gd name="connsiteY46" fmla="*/ 3361884 h 3827499"/>
              <a:gd name="connsiteX47" fmla="*/ 1542700 w 2798650"/>
              <a:gd name="connsiteY47" fmla="*/ 3384323 h 3827499"/>
              <a:gd name="connsiteX48" fmla="*/ 1206111 w 2798650"/>
              <a:gd name="connsiteY48" fmla="*/ 3434812 h 3827499"/>
              <a:gd name="connsiteX49" fmla="*/ 1178062 w 2798650"/>
              <a:gd name="connsiteY49" fmla="*/ 3507739 h 3827499"/>
              <a:gd name="connsiteX50" fmla="*/ 1116354 w 2798650"/>
              <a:gd name="connsiteY50" fmla="*/ 3535788 h 3827499"/>
              <a:gd name="connsiteX51" fmla="*/ 1144403 w 2798650"/>
              <a:gd name="connsiteY51" fmla="*/ 3670424 h 3827499"/>
              <a:gd name="connsiteX52" fmla="*/ 1284648 w 2798650"/>
              <a:gd name="connsiteY52" fmla="*/ 3676034 h 3827499"/>
              <a:gd name="connsiteX53" fmla="*/ 1279038 w 2798650"/>
              <a:gd name="connsiteY53" fmla="*/ 3524569 h 3827499"/>
              <a:gd name="connsiteX54" fmla="*/ 1458552 w 2798650"/>
              <a:gd name="connsiteY54" fmla="*/ 3535788 h 3827499"/>
              <a:gd name="connsiteX55" fmla="*/ 1430503 w 2798650"/>
              <a:gd name="connsiteY55" fmla="*/ 3614326 h 3827499"/>
              <a:gd name="connsiteX56" fmla="*/ 1402454 w 2798650"/>
              <a:gd name="connsiteY56" fmla="*/ 3676034 h 3827499"/>
              <a:gd name="connsiteX57" fmla="*/ 1318307 w 2798650"/>
              <a:gd name="connsiteY57" fmla="*/ 3692863 h 3827499"/>
              <a:gd name="connsiteX58" fmla="*/ 1452943 w 2798650"/>
              <a:gd name="connsiteY58" fmla="*/ 3816279 h 3827499"/>
              <a:gd name="connsiteX59" fmla="*/ 1520260 w 2798650"/>
              <a:gd name="connsiteY59" fmla="*/ 3681644 h 3827499"/>
              <a:gd name="connsiteX60" fmla="*/ 1823190 w 2798650"/>
              <a:gd name="connsiteY60" fmla="*/ 3580667 h 3827499"/>
              <a:gd name="connsiteX61" fmla="*/ 2159779 w 2798650"/>
              <a:gd name="connsiteY61" fmla="*/ 3653594 h 3827499"/>
              <a:gd name="connsiteX62" fmla="*/ 2114901 w 2798650"/>
              <a:gd name="connsiteY62" fmla="*/ 3754571 h 3827499"/>
              <a:gd name="connsiteX63" fmla="*/ 2210268 w 2798650"/>
              <a:gd name="connsiteY63" fmla="*/ 3821889 h 3827499"/>
              <a:gd name="connsiteX64" fmla="*/ 2283195 w 2798650"/>
              <a:gd name="connsiteY64" fmla="*/ 3771401 h 3827499"/>
              <a:gd name="connsiteX65" fmla="*/ 2271976 w 2798650"/>
              <a:gd name="connsiteY65" fmla="*/ 3676034 h 3827499"/>
              <a:gd name="connsiteX66" fmla="*/ 2451490 w 2798650"/>
              <a:gd name="connsiteY66" fmla="*/ 3597496 h 3827499"/>
              <a:gd name="connsiteX67" fmla="*/ 2434660 w 2798650"/>
              <a:gd name="connsiteY67" fmla="*/ 3423592 h 3827499"/>
              <a:gd name="connsiteX68" fmla="*/ 1929777 w 2798650"/>
              <a:gd name="connsiteY68" fmla="*/ 3395543 h 3827499"/>
              <a:gd name="connsiteX69" fmla="*/ 1918557 w 2798650"/>
              <a:gd name="connsiteY69" fmla="*/ 3070174 h 3827499"/>
              <a:gd name="connsiteX70" fmla="*/ 1884898 w 2798650"/>
              <a:gd name="connsiteY70" fmla="*/ 3053344 h 3827499"/>
              <a:gd name="connsiteX71" fmla="*/ 1907338 w 2798650"/>
              <a:gd name="connsiteY71" fmla="*/ 2873830 h 3827499"/>
              <a:gd name="connsiteX72" fmla="*/ 1862459 w 2798650"/>
              <a:gd name="connsiteY72" fmla="*/ 2812122 h 3827499"/>
              <a:gd name="connsiteX73" fmla="*/ 2109291 w 2798650"/>
              <a:gd name="connsiteY73" fmla="*/ 2756024 h 3827499"/>
              <a:gd name="connsiteX74" fmla="*/ 2131730 w 2798650"/>
              <a:gd name="connsiteY74" fmla="*/ 2626998 h 3827499"/>
              <a:gd name="connsiteX75" fmla="*/ 2372952 w 2798650"/>
              <a:gd name="connsiteY75" fmla="*/ 2660657 h 3827499"/>
              <a:gd name="connsiteX76" fmla="*/ 2597345 w 2798650"/>
              <a:gd name="connsiteY76" fmla="*/ 2071626 h 3827499"/>
              <a:gd name="connsiteX77" fmla="*/ 2552466 w 2798650"/>
              <a:gd name="connsiteY77" fmla="*/ 1987479 h 3827499"/>
              <a:gd name="connsiteX78" fmla="*/ 2698322 w 2798650"/>
              <a:gd name="connsiteY78" fmla="*/ 1499425 h 3827499"/>
              <a:gd name="connsiteX79" fmla="*/ 2642224 w 2798650"/>
              <a:gd name="connsiteY79" fmla="*/ 1392839 h 3827499"/>
              <a:gd name="connsiteX80" fmla="*/ 2490758 w 2798650"/>
              <a:gd name="connsiteY80" fmla="*/ 848687 h 3827499"/>
              <a:gd name="connsiteX81" fmla="*/ 2743201 w 2798650"/>
              <a:gd name="connsiteY81" fmla="*/ 714051 h 3827499"/>
              <a:gd name="connsiteX82" fmla="*/ 2715151 w 2798650"/>
              <a:gd name="connsiteY82" fmla="*/ 472829 h 3827499"/>
              <a:gd name="connsiteX83" fmla="*/ 2647833 w 2798650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90758 w 2777761"/>
              <a:gd name="connsiteY80" fmla="*/ 84868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90758 w 2777761"/>
              <a:gd name="connsiteY80" fmla="*/ 84868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501977 w 2777761"/>
              <a:gd name="connsiteY80" fmla="*/ 815028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597345 w 2777761"/>
              <a:gd name="connsiteY0" fmla="*/ 9136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597345 w 2777761"/>
              <a:gd name="connsiteY83" fmla="*/ 91363 h 3827499"/>
              <a:gd name="connsiteX0" fmla="*/ 2597345 w 2777761"/>
              <a:gd name="connsiteY0" fmla="*/ 9136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597345 w 2777761"/>
              <a:gd name="connsiteY83" fmla="*/ 91363 h 3827499"/>
              <a:gd name="connsiteX0" fmla="*/ 2597345 w 2777761"/>
              <a:gd name="connsiteY0" fmla="*/ 9136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597345 w 2777761"/>
              <a:gd name="connsiteY83" fmla="*/ 91363 h 3827499"/>
              <a:gd name="connsiteX0" fmla="*/ 2597345 w 2777761"/>
              <a:gd name="connsiteY0" fmla="*/ 130631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597345 w 2777761"/>
              <a:gd name="connsiteY83" fmla="*/ 130631 h 3827499"/>
              <a:gd name="connsiteX0" fmla="*/ 2597345 w 2777761"/>
              <a:gd name="connsiteY0" fmla="*/ 9186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114901 w 2777761"/>
              <a:gd name="connsiteY3" fmla="*/ 176009 h 3788731"/>
              <a:gd name="connsiteX4" fmla="*/ 2142950 w 2777761"/>
              <a:gd name="connsiteY4" fmla="*/ 288206 h 3788731"/>
              <a:gd name="connsiteX5" fmla="*/ 2047583 w 2777761"/>
              <a:gd name="connsiteY5" fmla="*/ 456500 h 3788731"/>
              <a:gd name="connsiteX6" fmla="*/ 2159779 w 2777761"/>
              <a:gd name="connsiteY6" fmla="*/ 708942 h 3788731"/>
              <a:gd name="connsiteX7" fmla="*/ 2030754 w 2777761"/>
              <a:gd name="connsiteY7" fmla="*/ 753820 h 3788731"/>
              <a:gd name="connsiteX8" fmla="*/ 1997095 w 2777761"/>
              <a:gd name="connsiteY8" fmla="*/ 821138 h 3788731"/>
              <a:gd name="connsiteX9" fmla="*/ 1997095 w 2777761"/>
              <a:gd name="connsiteY9" fmla="*/ 708942 h 3788731"/>
              <a:gd name="connsiteX10" fmla="*/ 1946606 w 2777761"/>
              <a:gd name="connsiteY10" fmla="*/ 669673 h 3788731"/>
              <a:gd name="connsiteX11" fmla="*/ 1772702 w 2777761"/>
              <a:gd name="connsiteY11" fmla="*/ 720161 h 3788731"/>
              <a:gd name="connsiteX12" fmla="*/ 1402454 w 2777761"/>
              <a:gd name="connsiteY12" fmla="*/ 579916 h 3788731"/>
              <a:gd name="connsiteX13" fmla="*/ 1705384 w 2777761"/>
              <a:gd name="connsiteY13" fmla="*/ 1152117 h 3788731"/>
              <a:gd name="connsiteX14" fmla="*/ 1800751 w 2777761"/>
              <a:gd name="connsiteY14" fmla="*/ 1225045 h 3788731"/>
              <a:gd name="connsiteX15" fmla="*/ 1649286 w 2777761"/>
              <a:gd name="connsiteY15" fmla="*/ 1449437 h 3788731"/>
              <a:gd name="connsiteX16" fmla="*/ 1727824 w 2777761"/>
              <a:gd name="connsiteY16" fmla="*/ 1668220 h 3788731"/>
              <a:gd name="connsiteX17" fmla="*/ 1817581 w 2777761"/>
              <a:gd name="connsiteY17" fmla="*/ 1662611 h 3788731"/>
              <a:gd name="connsiteX18" fmla="*/ 1671725 w 2777761"/>
              <a:gd name="connsiteY18" fmla="*/ 1830905 h 3788731"/>
              <a:gd name="connsiteX19" fmla="*/ 914400 w 2777761"/>
              <a:gd name="connsiteY19" fmla="*/ 1578463 h 3788731"/>
              <a:gd name="connsiteX20" fmla="*/ 460005 w 2777761"/>
              <a:gd name="connsiteY20" fmla="*/ 2605060 h 3788731"/>
              <a:gd name="connsiteX21" fmla="*/ 263662 w 2777761"/>
              <a:gd name="connsiteY21" fmla="*/ 2812623 h 3788731"/>
              <a:gd name="connsiteX22" fmla="*/ 44879 w 2777761"/>
              <a:gd name="connsiteY22" fmla="*/ 2857501 h 3788731"/>
              <a:gd name="connsiteX23" fmla="*/ 0 w 2777761"/>
              <a:gd name="connsiteY23" fmla="*/ 2964088 h 3788731"/>
              <a:gd name="connsiteX24" fmla="*/ 274881 w 2777761"/>
              <a:gd name="connsiteY24" fmla="*/ 3087504 h 3788731"/>
              <a:gd name="connsiteX25" fmla="*/ 504884 w 2777761"/>
              <a:gd name="connsiteY25" fmla="*/ 2986527 h 3788731"/>
              <a:gd name="connsiteX26" fmla="*/ 471225 w 2777761"/>
              <a:gd name="connsiteY26" fmla="*/ 3115553 h 3788731"/>
              <a:gd name="connsiteX27" fmla="*/ 572201 w 2777761"/>
              <a:gd name="connsiteY27" fmla="*/ 3160431 h 3788731"/>
              <a:gd name="connsiteX28" fmla="*/ 381468 w 2777761"/>
              <a:gd name="connsiteY28" fmla="*/ 3620436 h 3788731"/>
              <a:gd name="connsiteX29" fmla="*/ 196344 w 2777761"/>
              <a:gd name="connsiteY29" fmla="*/ 3665315 h 3788731"/>
              <a:gd name="connsiteX30" fmla="*/ 263662 w 2777761"/>
              <a:gd name="connsiteY30" fmla="*/ 3766291 h 3788731"/>
              <a:gd name="connsiteX31" fmla="*/ 555372 w 2777761"/>
              <a:gd name="connsiteY31" fmla="*/ 3788731 h 3788731"/>
              <a:gd name="connsiteX32" fmla="*/ 589031 w 2777761"/>
              <a:gd name="connsiteY32" fmla="*/ 3581168 h 3788731"/>
              <a:gd name="connsiteX33" fmla="*/ 645129 w 2777761"/>
              <a:gd name="connsiteY33" fmla="*/ 3575558 h 3788731"/>
              <a:gd name="connsiteX34" fmla="*/ 690008 w 2777761"/>
              <a:gd name="connsiteY34" fmla="*/ 3698974 h 3788731"/>
              <a:gd name="connsiteX35" fmla="*/ 774155 w 2777761"/>
              <a:gd name="connsiteY35" fmla="*/ 3704584 h 3788731"/>
              <a:gd name="connsiteX36" fmla="*/ 779765 w 2777761"/>
              <a:gd name="connsiteY36" fmla="*/ 3474581 h 3788731"/>
              <a:gd name="connsiteX37" fmla="*/ 746106 w 2777761"/>
              <a:gd name="connsiteY37" fmla="*/ 3205310 h 3788731"/>
              <a:gd name="connsiteX38" fmla="*/ 903181 w 2777761"/>
              <a:gd name="connsiteY38" fmla="*/ 2627499 h 3788731"/>
              <a:gd name="connsiteX39" fmla="*/ 1166842 w 2777761"/>
              <a:gd name="connsiteY39" fmla="*/ 2520912 h 3788731"/>
              <a:gd name="connsiteX40" fmla="*/ 1531480 w 2777761"/>
              <a:gd name="connsiteY40" fmla="*/ 2627499 h 3788731"/>
              <a:gd name="connsiteX41" fmla="*/ 1593188 w 2777761"/>
              <a:gd name="connsiteY41" fmla="*/ 2627499 h 3788731"/>
              <a:gd name="connsiteX42" fmla="*/ 1649286 w 2777761"/>
              <a:gd name="connsiteY42" fmla="*/ 2728476 h 3788731"/>
              <a:gd name="connsiteX43" fmla="*/ 1800751 w 2777761"/>
              <a:gd name="connsiteY43" fmla="*/ 2762134 h 3788731"/>
              <a:gd name="connsiteX44" fmla="*/ 1811971 w 2777761"/>
              <a:gd name="connsiteY44" fmla="*/ 2795793 h 3788731"/>
              <a:gd name="connsiteX45" fmla="*/ 1772702 w 2777761"/>
              <a:gd name="connsiteY45" fmla="*/ 2997747 h 3788731"/>
              <a:gd name="connsiteX46" fmla="*/ 1750263 w 2777761"/>
              <a:gd name="connsiteY46" fmla="*/ 3323116 h 3788731"/>
              <a:gd name="connsiteX47" fmla="*/ 1542700 w 2777761"/>
              <a:gd name="connsiteY47" fmla="*/ 3345555 h 3788731"/>
              <a:gd name="connsiteX48" fmla="*/ 1206111 w 2777761"/>
              <a:gd name="connsiteY48" fmla="*/ 3396044 h 3788731"/>
              <a:gd name="connsiteX49" fmla="*/ 1178062 w 2777761"/>
              <a:gd name="connsiteY49" fmla="*/ 3468971 h 3788731"/>
              <a:gd name="connsiteX50" fmla="*/ 1116354 w 2777761"/>
              <a:gd name="connsiteY50" fmla="*/ 3497020 h 3788731"/>
              <a:gd name="connsiteX51" fmla="*/ 1144403 w 2777761"/>
              <a:gd name="connsiteY51" fmla="*/ 3631656 h 3788731"/>
              <a:gd name="connsiteX52" fmla="*/ 1284648 w 2777761"/>
              <a:gd name="connsiteY52" fmla="*/ 3637266 h 3788731"/>
              <a:gd name="connsiteX53" fmla="*/ 1279038 w 2777761"/>
              <a:gd name="connsiteY53" fmla="*/ 3485801 h 3788731"/>
              <a:gd name="connsiteX54" fmla="*/ 1458552 w 2777761"/>
              <a:gd name="connsiteY54" fmla="*/ 3497020 h 3788731"/>
              <a:gd name="connsiteX55" fmla="*/ 1430503 w 2777761"/>
              <a:gd name="connsiteY55" fmla="*/ 3575558 h 3788731"/>
              <a:gd name="connsiteX56" fmla="*/ 1402454 w 2777761"/>
              <a:gd name="connsiteY56" fmla="*/ 3637266 h 3788731"/>
              <a:gd name="connsiteX57" fmla="*/ 1318307 w 2777761"/>
              <a:gd name="connsiteY57" fmla="*/ 3654095 h 3788731"/>
              <a:gd name="connsiteX58" fmla="*/ 1452943 w 2777761"/>
              <a:gd name="connsiteY58" fmla="*/ 3777511 h 3788731"/>
              <a:gd name="connsiteX59" fmla="*/ 1520260 w 2777761"/>
              <a:gd name="connsiteY59" fmla="*/ 3642876 h 3788731"/>
              <a:gd name="connsiteX60" fmla="*/ 1823190 w 2777761"/>
              <a:gd name="connsiteY60" fmla="*/ 3541899 h 3788731"/>
              <a:gd name="connsiteX61" fmla="*/ 2159779 w 2777761"/>
              <a:gd name="connsiteY61" fmla="*/ 3614826 h 3788731"/>
              <a:gd name="connsiteX62" fmla="*/ 2114901 w 2777761"/>
              <a:gd name="connsiteY62" fmla="*/ 3715803 h 3788731"/>
              <a:gd name="connsiteX63" fmla="*/ 2210268 w 2777761"/>
              <a:gd name="connsiteY63" fmla="*/ 3783121 h 3788731"/>
              <a:gd name="connsiteX64" fmla="*/ 2283195 w 2777761"/>
              <a:gd name="connsiteY64" fmla="*/ 3732633 h 3788731"/>
              <a:gd name="connsiteX65" fmla="*/ 2271976 w 2777761"/>
              <a:gd name="connsiteY65" fmla="*/ 3637266 h 3788731"/>
              <a:gd name="connsiteX66" fmla="*/ 2451490 w 2777761"/>
              <a:gd name="connsiteY66" fmla="*/ 3558728 h 3788731"/>
              <a:gd name="connsiteX67" fmla="*/ 2434660 w 2777761"/>
              <a:gd name="connsiteY67" fmla="*/ 3384824 h 3788731"/>
              <a:gd name="connsiteX68" fmla="*/ 1929777 w 2777761"/>
              <a:gd name="connsiteY68" fmla="*/ 3356775 h 3788731"/>
              <a:gd name="connsiteX69" fmla="*/ 1918557 w 2777761"/>
              <a:gd name="connsiteY69" fmla="*/ 3031406 h 3788731"/>
              <a:gd name="connsiteX70" fmla="*/ 1884898 w 2777761"/>
              <a:gd name="connsiteY70" fmla="*/ 3014576 h 3788731"/>
              <a:gd name="connsiteX71" fmla="*/ 1907338 w 2777761"/>
              <a:gd name="connsiteY71" fmla="*/ 2835062 h 3788731"/>
              <a:gd name="connsiteX72" fmla="*/ 1862459 w 2777761"/>
              <a:gd name="connsiteY72" fmla="*/ 2773354 h 3788731"/>
              <a:gd name="connsiteX73" fmla="*/ 2109291 w 2777761"/>
              <a:gd name="connsiteY73" fmla="*/ 2717256 h 3788731"/>
              <a:gd name="connsiteX74" fmla="*/ 2131730 w 2777761"/>
              <a:gd name="connsiteY74" fmla="*/ 2588230 h 3788731"/>
              <a:gd name="connsiteX75" fmla="*/ 2372952 w 2777761"/>
              <a:gd name="connsiteY75" fmla="*/ 2621889 h 3788731"/>
              <a:gd name="connsiteX76" fmla="*/ 2597345 w 2777761"/>
              <a:gd name="connsiteY76" fmla="*/ 2032858 h 3788731"/>
              <a:gd name="connsiteX77" fmla="*/ 2552466 w 2777761"/>
              <a:gd name="connsiteY77" fmla="*/ 1948711 h 3788731"/>
              <a:gd name="connsiteX78" fmla="*/ 2698322 w 2777761"/>
              <a:gd name="connsiteY78" fmla="*/ 1460657 h 3788731"/>
              <a:gd name="connsiteX79" fmla="*/ 2642224 w 2777761"/>
              <a:gd name="connsiteY79" fmla="*/ 1354071 h 3788731"/>
              <a:gd name="connsiteX80" fmla="*/ 2485148 w 2777761"/>
              <a:gd name="connsiteY80" fmla="*/ 798699 h 3788731"/>
              <a:gd name="connsiteX81" fmla="*/ 2743201 w 2777761"/>
              <a:gd name="connsiteY81" fmla="*/ 675283 h 3788731"/>
              <a:gd name="connsiteX82" fmla="*/ 2715151 w 2777761"/>
              <a:gd name="connsiteY82" fmla="*/ 434061 h 3788731"/>
              <a:gd name="connsiteX83" fmla="*/ 2597345 w 2777761"/>
              <a:gd name="connsiteY83" fmla="*/ 9186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114901 w 2777761"/>
              <a:gd name="connsiteY3" fmla="*/ 176009 h 3788731"/>
              <a:gd name="connsiteX4" fmla="*/ 2142950 w 2777761"/>
              <a:gd name="connsiteY4" fmla="*/ 288206 h 3788731"/>
              <a:gd name="connsiteX5" fmla="*/ 2047583 w 2777761"/>
              <a:gd name="connsiteY5" fmla="*/ 456500 h 3788731"/>
              <a:gd name="connsiteX6" fmla="*/ 2159779 w 2777761"/>
              <a:gd name="connsiteY6" fmla="*/ 708942 h 3788731"/>
              <a:gd name="connsiteX7" fmla="*/ 2030754 w 2777761"/>
              <a:gd name="connsiteY7" fmla="*/ 753820 h 3788731"/>
              <a:gd name="connsiteX8" fmla="*/ 1997095 w 2777761"/>
              <a:gd name="connsiteY8" fmla="*/ 821138 h 3788731"/>
              <a:gd name="connsiteX9" fmla="*/ 1997095 w 2777761"/>
              <a:gd name="connsiteY9" fmla="*/ 708942 h 3788731"/>
              <a:gd name="connsiteX10" fmla="*/ 1946606 w 2777761"/>
              <a:gd name="connsiteY10" fmla="*/ 669673 h 3788731"/>
              <a:gd name="connsiteX11" fmla="*/ 1772702 w 2777761"/>
              <a:gd name="connsiteY11" fmla="*/ 720161 h 3788731"/>
              <a:gd name="connsiteX12" fmla="*/ 1402454 w 2777761"/>
              <a:gd name="connsiteY12" fmla="*/ 579916 h 3788731"/>
              <a:gd name="connsiteX13" fmla="*/ 1705384 w 2777761"/>
              <a:gd name="connsiteY13" fmla="*/ 1152117 h 3788731"/>
              <a:gd name="connsiteX14" fmla="*/ 1800751 w 2777761"/>
              <a:gd name="connsiteY14" fmla="*/ 1225045 h 3788731"/>
              <a:gd name="connsiteX15" fmla="*/ 1649286 w 2777761"/>
              <a:gd name="connsiteY15" fmla="*/ 1449437 h 3788731"/>
              <a:gd name="connsiteX16" fmla="*/ 1727824 w 2777761"/>
              <a:gd name="connsiteY16" fmla="*/ 1668220 h 3788731"/>
              <a:gd name="connsiteX17" fmla="*/ 1817581 w 2777761"/>
              <a:gd name="connsiteY17" fmla="*/ 1662611 h 3788731"/>
              <a:gd name="connsiteX18" fmla="*/ 1671725 w 2777761"/>
              <a:gd name="connsiteY18" fmla="*/ 1830905 h 3788731"/>
              <a:gd name="connsiteX19" fmla="*/ 914400 w 2777761"/>
              <a:gd name="connsiteY19" fmla="*/ 1578463 h 3788731"/>
              <a:gd name="connsiteX20" fmla="*/ 460005 w 2777761"/>
              <a:gd name="connsiteY20" fmla="*/ 2605060 h 3788731"/>
              <a:gd name="connsiteX21" fmla="*/ 263662 w 2777761"/>
              <a:gd name="connsiteY21" fmla="*/ 2812623 h 3788731"/>
              <a:gd name="connsiteX22" fmla="*/ 44879 w 2777761"/>
              <a:gd name="connsiteY22" fmla="*/ 2857501 h 3788731"/>
              <a:gd name="connsiteX23" fmla="*/ 0 w 2777761"/>
              <a:gd name="connsiteY23" fmla="*/ 2964088 h 3788731"/>
              <a:gd name="connsiteX24" fmla="*/ 274881 w 2777761"/>
              <a:gd name="connsiteY24" fmla="*/ 3087504 h 3788731"/>
              <a:gd name="connsiteX25" fmla="*/ 504884 w 2777761"/>
              <a:gd name="connsiteY25" fmla="*/ 2986527 h 3788731"/>
              <a:gd name="connsiteX26" fmla="*/ 471225 w 2777761"/>
              <a:gd name="connsiteY26" fmla="*/ 3115553 h 3788731"/>
              <a:gd name="connsiteX27" fmla="*/ 572201 w 2777761"/>
              <a:gd name="connsiteY27" fmla="*/ 3160431 h 3788731"/>
              <a:gd name="connsiteX28" fmla="*/ 381468 w 2777761"/>
              <a:gd name="connsiteY28" fmla="*/ 3620436 h 3788731"/>
              <a:gd name="connsiteX29" fmla="*/ 196344 w 2777761"/>
              <a:gd name="connsiteY29" fmla="*/ 3665315 h 3788731"/>
              <a:gd name="connsiteX30" fmla="*/ 263662 w 2777761"/>
              <a:gd name="connsiteY30" fmla="*/ 3766291 h 3788731"/>
              <a:gd name="connsiteX31" fmla="*/ 555372 w 2777761"/>
              <a:gd name="connsiteY31" fmla="*/ 3788731 h 3788731"/>
              <a:gd name="connsiteX32" fmla="*/ 589031 w 2777761"/>
              <a:gd name="connsiteY32" fmla="*/ 3581168 h 3788731"/>
              <a:gd name="connsiteX33" fmla="*/ 645129 w 2777761"/>
              <a:gd name="connsiteY33" fmla="*/ 3575558 h 3788731"/>
              <a:gd name="connsiteX34" fmla="*/ 690008 w 2777761"/>
              <a:gd name="connsiteY34" fmla="*/ 3698974 h 3788731"/>
              <a:gd name="connsiteX35" fmla="*/ 774155 w 2777761"/>
              <a:gd name="connsiteY35" fmla="*/ 3704584 h 3788731"/>
              <a:gd name="connsiteX36" fmla="*/ 779765 w 2777761"/>
              <a:gd name="connsiteY36" fmla="*/ 3474581 h 3788731"/>
              <a:gd name="connsiteX37" fmla="*/ 746106 w 2777761"/>
              <a:gd name="connsiteY37" fmla="*/ 3205310 h 3788731"/>
              <a:gd name="connsiteX38" fmla="*/ 903181 w 2777761"/>
              <a:gd name="connsiteY38" fmla="*/ 2627499 h 3788731"/>
              <a:gd name="connsiteX39" fmla="*/ 1166842 w 2777761"/>
              <a:gd name="connsiteY39" fmla="*/ 2520912 h 3788731"/>
              <a:gd name="connsiteX40" fmla="*/ 1531480 w 2777761"/>
              <a:gd name="connsiteY40" fmla="*/ 2627499 h 3788731"/>
              <a:gd name="connsiteX41" fmla="*/ 1593188 w 2777761"/>
              <a:gd name="connsiteY41" fmla="*/ 2627499 h 3788731"/>
              <a:gd name="connsiteX42" fmla="*/ 1649286 w 2777761"/>
              <a:gd name="connsiteY42" fmla="*/ 2728476 h 3788731"/>
              <a:gd name="connsiteX43" fmla="*/ 1800751 w 2777761"/>
              <a:gd name="connsiteY43" fmla="*/ 2762134 h 3788731"/>
              <a:gd name="connsiteX44" fmla="*/ 1811971 w 2777761"/>
              <a:gd name="connsiteY44" fmla="*/ 2795793 h 3788731"/>
              <a:gd name="connsiteX45" fmla="*/ 1772702 w 2777761"/>
              <a:gd name="connsiteY45" fmla="*/ 2997747 h 3788731"/>
              <a:gd name="connsiteX46" fmla="*/ 1750263 w 2777761"/>
              <a:gd name="connsiteY46" fmla="*/ 3323116 h 3788731"/>
              <a:gd name="connsiteX47" fmla="*/ 1542700 w 2777761"/>
              <a:gd name="connsiteY47" fmla="*/ 3345555 h 3788731"/>
              <a:gd name="connsiteX48" fmla="*/ 1206111 w 2777761"/>
              <a:gd name="connsiteY48" fmla="*/ 3396044 h 3788731"/>
              <a:gd name="connsiteX49" fmla="*/ 1178062 w 2777761"/>
              <a:gd name="connsiteY49" fmla="*/ 3468971 h 3788731"/>
              <a:gd name="connsiteX50" fmla="*/ 1116354 w 2777761"/>
              <a:gd name="connsiteY50" fmla="*/ 3497020 h 3788731"/>
              <a:gd name="connsiteX51" fmla="*/ 1144403 w 2777761"/>
              <a:gd name="connsiteY51" fmla="*/ 3631656 h 3788731"/>
              <a:gd name="connsiteX52" fmla="*/ 1284648 w 2777761"/>
              <a:gd name="connsiteY52" fmla="*/ 3637266 h 3788731"/>
              <a:gd name="connsiteX53" fmla="*/ 1279038 w 2777761"/>
              <a:gd name="connsiteY53" fmla="*/ 3485801 h 3788731"/>
              <a:gd name="connsiteX54" fmla="*/ 1458552 w 2777761"/>
              <a:gd name="connsiteY54" fmla="*/ 3497020 h 3788731"/>
              <a:gd name="connsiteX55" fmla="*/ 1430503 w 2777761"/>
              <a:gd name="connsiteY55" fmla="*/ 3575558 h 3788731"/>
              <a:gd name="connsiteX56" fmla="*/ 1402454 w 2777761"/>
              <a:gd name="connsiteY56" fmla="*/ 3637266 h 3788731"/>
              <a:gd name="connsiteX57" fmla="*/ 1318307 w 2777761"/>
              <a:gd name="connsiteY57" fmla="*/ 3654095 h 3788731"/>
              <a:gd name="connsiteX58" fmla="*/ 1452943 w 2777761"/>
              <a:gd name="connsiteY58" fmla="*/ 3777511 h 3788731"/>
              <a:gd name="connsiteX59" fmla="*/ 1520260 w 2777761"/>
              <a:gd name="connsiteY59" fmla="*/ 3642876 h 3788731"/>
              <a:gd name="connsiteX60" fmla="*/ 1823190 w 2777761"/>
              <a:gd name="connsiteY60" fmla="*/ 3541899 h 3788731"/>
              <a:gd name="connsiteX61" fmla="*/ 2159779 w 2777761"/>
              <a:gd name="connsiteY61" fmla="*/ 3614826 h 3788731"/>
              <a:gd name="connsiteX62" fmla="*/ 2114901 w 2777761"/>
              <a:gd name="connsiteY62" fmla="*/ 3715803 h 3788731"/>
              <a:gd name="connsiteX63" fmla="*/ 2210268 w 2777761"/>
              <a:gd name="connsiteY63" fmla="*/ 3783121 h 3788731"/>
              <a:gd name="connsiteX64" fmla="*/ 2283195 w 2777761"/>
              <a:gd name="connsiteY64" fmla="*/ 3732633 h 3788731"/>
              <a:gd name="connsiteX65" fmla="*/ 2271976 w 2777761"/>
              <a:gd name="connsiteY65" fmla="*/ 3637266 h 3788731"/>
              <a:gd name="connsiteX66" fmla="*/ 2451490 w 2777761"/>
              <a:gd name="connsiteY66" fmla="*/ 3558728 h 3788731"/>
              <a:gd name="connsiteX67" fmla="*/ 2434660 w 2777761"/>
              <a:gd name="connsiteY67" fmla="*/ 3384824 h 3788731"/>
              <a:gd name="connsiteX68" fmla="*/ 1929777 w 2777761"/>
              <a:gd name="connsiteY68" fmla="*/ 3356775 h 3788731"/>
              <a:gd name="connsiteX69" fmla="*/ 1918557 w 2777761"/>
              <a:gd name="connsiteY69" fmla="*/ 3031406 h 3788731"/>
              <a:gd name="connsiteX70" fmla="*/ 1884898 w 2777761"/>
              <a:gd name="connsiteY70" fmla="*/ 3014576 h 3788731"/>
              <a:gd name="connsiteX71" fmla="*/ 1907338 w 2777761"/>
              <a:gd name="connsiteY71" fmla="*/ 2835062 h 3788731"/>
              <a:gd name="connsiteX72" fmla="*/ 1862459 w 2777761"/>
              <a:gd name="connsiteY72" fmla="*/ 2773354 h 3788731"/>
              <a:gd name="connsiteX73" fmla="*/ 2109291 w 2777761"/>
              <a:gd name="connsiteY73" fmla="*/ 2717256 h 3788731"/>
              <a:gd name="connsiteX74" fmla="*/ 2131730 w 2777761"/>
              <a:gd name="connsiteY74" fmla="*/ 2588230 h 3788731"/>
              <a:gd name="connsiteX75" fmla="*/ 2372952 w 2777761"/>
              <a:gd name="connsiteY75" fmla="*/ 2621889 h 3788731"/>
              <a:gd name="connsiteX76" fmla="*/ 2597345 w 2777761"/>
              <a:gd name="connsiteY76" fmla="*/ 2032858 h 3788731"/>
              <a:gd name="connsiteX77" fmla="*/ 2552466 w 2777761"/>
              <a:gd name="connsiteY77" fmla="*/ 1948711 h 3788731"/>
              <a:gd name="connsiteX78" fmla="*/ 2698322 w 2777761"/>
              <a:gd name="connsiteY78" fmla="*/ 1460657 h 3788731"/>
              <a:gd name="connsiteX79" fmla="*/ 2642224 w 2777761"/>
              <a:gd name="connsiteY79" fmla="*/ 1354071 h 3788731"/>
              <a:gd name="connsiteX80" fmla="*/ 2485148 w 2777761"/>
              <a:gd name="connsiteY80" fmla="*/ 798699 h 3788731"/>
              <a:gd name="connsiteX81" fmla="*/ 2743201 w 2777761"/>
              <a:gd name="connsiteY81" fmla="*/ 675283 h 3788731"/>
              <a:gd name="connsiteX82" fmla="*/ 2715151 w 2777761"/>
              <a:gd name="connsiteY82" fmla="*/ 434061 h 3788731"/>
              <a:gd name="connsiteX83" fmla="*/ 2631004 w 2777761"/>
              <a:gd name="connsiteY83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47583 w 2777761"/>
              <a:gd name="connsiteY5" fmla="*/ 456500 h 3788731"/>
              <a:gd name="connsiteX6" fmla="*/ 2159779 w 2777761"/>
              <a:gd name="connsiteY6" fmla="*/ 708942 h 3788731"/>
              <a:gd name="connsiteX7" fmla="*/ 2030754 w 2777761"/>
              <a:gd name="connsiteY7" fmla="*/ 753820 h 3788731"/>
              <a:gd name="connsiteX8" fmla="*/ 1997095 w 2777761"/>
              <a:gd name="connsiteY8" fmla="*/ 821138 h 3788731"/>
              <a:gd name="connsiteX9" fmla="*/ 1997095 w 2777761"/>
              <a:gd name="connsiteY9" fmla="*/ 708942 h 3788731"/>
              <a:gd name="connsiteX10" fmla="*/ 1946606 w 2777761"/>
              <a:gd name="connsiteY10" fmla="*/ 669673 h 3788731"/>
              <a:gd name="connsiteX11" fmla="*/ 1772702 w 2777761"/>
              <a:gd name="connsiteY11" fmla="*/ 720161 h 3788731"/>
              <a:gd name="connsiteX12" fmla="*/ 1402454 w 2777761"/>
              <a:gd name="connsiteY12" fmla="*/ 579916 h 3788731"/>
              <a:gd name="connsiteX13" fmla="*/ 1705384 w 2777761"/>
              <a:gd name="connsiteY13" fmla="*/ 1152117 h 3788731"/>
              <a:gd name="connsiteX14" fmla="*/ 1800751 w 2777761"/>
              <a:gd name="connsiteY14" fmla="*/ 1225045 h 3788731"/>
              <a:gd name="connsiteX15" fmla="*/ 1649286 w 2777761"/>
              <a:gd name="connsiteY15" fmla="*/ 1449437 h 3788731"/>
              <a:gd name="connsiteX16" fmla="*/ 1727824 w 2777761"/>
              <a:gd name="connsiteY16" fmla="*/ 1668220 h 3788731"/>
              <a:gd name="connsiteX17" fmla="*/ 1817581 w 2777761"/>
              <a:gd name="connsiteY17" fmla="*/ 1662611 h 3788731"/>
              <a:gd name="connsiteX18" fmla="*/ 1671725 w 2777761"/>
              <a:gd name="connsiteY18" fmla="*/ 1830905 h 3788731"/>
              <a:gd name="connsiteX19" fmla="*/ 914400 w 2777761"/>
              <a:gd name="connsiteY19" fmla="*/ 1578463 h 3788731"/>
              <a:gd name="connsiteX20" fmla="*/ 460005 w 2777761"/>
              <a:gd name="connsiteY20" fmla="*/ 2605060 h 3788731"/>
              <a:gd name="connsiteX21" fmla="*/ 263662 w 2777761"/>
              <a:gd name="connsiteY21" fmla="*/ 2812623 h 3788731"/>
              <a:gd name="connsiteX22" fmla="*/ 44879 w 2777761"/>
              <a:gd name="connsiteY22" fmla="*/ 2857501 h 3788731"/>
              <a:gd name="connsiteX23" fmla="*/ 0 w 2777761"/>
              <a:gd name="connsiteY23" fmla="*/ 2964088 h 3788731"/>
              <a:gd name="connsiteX24" fmla="*/ 274881 w 2777761"/>
              <a:gd name="connsiteY24" fmla="*/ 3087504 h 3788731"/>
              <a:gd name="connsiteX25" fmla="*/ 504884 w 2777761"/>
              <a:gd name="connsiteY25" fmla="*/ 2986527 h 3788731"/>
              <a:gd name="connsiteX26" fmla="*/ 471225 w 2777761"/>
              <a:gd name="connsiteY26" fmla="*/ 3115553 h 3788731"/>
              <a:gd name="connsiteX27" fmla="*/ 572201 w 2777761"/>
              <a:gd name="connsiteY27" fmla="*/ 3160431 h 3788731"/>
              <a:gd name="connsiteX28" fmla="*/ 381468 w 2777761"/>
              <a:gd name="connsiteY28" fmla="*/ 3620436 h 3788731"/>
              <a:gd name="connsiteX29" fmla="*/ 196344 w 2777761"/>
              <a:gd name="connsiteY29" fmla="*/ 3665315 h 3788731"/>
              <a:gd name="connsiteX30" fmla="*/ 263662 w 2777761"/>
              <a:gd name="connsiteY30" fmla="*/ 3766291 h 3788731"/>
              <a:gd name="connsiteX31" fmla="*/ 555372 w 2777761"/>
              <a:gd name="connsiteY31" fmla="*/ 3788731 h 3788731"/>
              <a:gd name="connsiteX32" fmla="*/ 589031 w 2777761"/>
              <a:gd name="connsiteY32" fmla="*/ 3581168 h 3788731"/>
              <a:gd name="connsiteX33" fmla="*/ 645129 w 2777761"/>
              <a:gd name="connsiteY33" fmla="*/ 3575558 h 3788731"/>
              <a:gd name="connsiteX34" fmla="*/ 690008 w 2777761"/>
              <a:gd name="connsiteY34" fmla="*/ 3698974 h 3788731"/>
              <a:gd name="connsiteX35" fmla="*/ 774155 w 2777761"/>
              <a:gd name="connsiteY35" fmla="*/ 3704584 h 3788731"/>
              <a:gd name="connsiteX36" fmla="*/ 779765 w 2777761"/>
              <a:gd name="connsiteY36" fmla="*/ 3474581 h 3788731"/>
              <a:gd name="connsiteX37" fmla="*/ 746106 w 2777761"/>
              <a:gd name="connsiteY37" fmla="*/ 3205310 h 3788731"/>
              <a:gd name="connsiteX38" fmla="*/ 903181 w 2777761"/>
              <a:gd name="connsiteY38" fmla="*/ 2627499 h 3788731"/>
              <a:gd name="connsiteX39" fmla="*/ 1166842 w 2777761"/>
              <a:gd name="connsiteY39" fmla="*/ 2520912 h 3788731"/>
              <a:gd name="connsiteX40" fmla="*/ 1531480 w 2777761"/>
              <a:gd name="connsiteY40" fmla="*/ 2627499 h 3788731"/>
              <a:gd name="connsiteX41" fmla="*/ 1593188 w 2777761"/>
              <a:gd name="connsiteY41" fmla="*/ 2627499 h 3788731"/>
              <a:gd name="connsiteX42" fmla="*/ 1649286 w 2777761"/>
              <a:gd name="connsiteY42" fmla="*/ 2728476 h 3788731"/>
              <a:gd name="connsiteX43" fmla="*/ 1800751 w 2777761"/>
              <a:gd name="connsiteY43" fmla="*/ 2762134 h 3788731"/>
              <a:gd name="connsiteX44" fmla="*/ 1811971 w 2777761"/>
              <a:gd name="connsiteY44" fmla="*/ 2795793 h 3788731"/>
              <a:gd name="connsiteX45" fmla="*/ 1772702 w 2777761"/>
              <a:gd name="connsiteY45" fmla="*/ 2997747 h 3788731"/>
              <a:gd name="connsiteX46" fmla="*/ 1750263 w 2777761"/>
              <a:gd name="connsiteY46" fmla="*/ 3323116 h 3788731"/>
              <a:gd name="connsiteX47" fmla="*/ 1542700 w 2777761"/>
              <a:gd name="connsiteY47" fmla="*/ 3345555 h 3788731"/>
              <a:gd name="connsiteX48" fmla="*/ 1206111 w 2777761"/>
              <a:gd name="connsiteY48" fmla="*/ 3396044 h 3788731"/>
              <a:gd name="connsiteX49" fmla="*/ 1178062 w 2777761"/>
              <a:gd name="connsiteY49" fmla="*/ 3468971 h 3788731"/>
              <a:gd name="connsiteX50" fmla="*/ 1116354 w 2777761"/>
              <a:gd name="connsiteY50" fmla="*/ 3497020 h 3788731"/>
              <a:gd name="connsiteX51" fmla="*/ 1144403 w 2777761"/>
              <a:gd name="connsiteY51" fmla="*/ 3631656 h 3788731"/>
              <a:gd name="connsiteX52" fmla="*/ 1284648 w 2777761"/>
              <a:gd name="connsiteY52" fmla="*/ 3637266 h 3788731"/>
              <a:gd name="connsiteX53" fmla="*/ 1279038 w 2777761"/>
              <a:gd name="connsiteY53" fmla="*/ 3485801 h 3788731"/>
              <a:gd name="connsiteX54" fmla="*/ 1458552 w 2777761"/>
              <a:gd name="connsiteY54" fmla="*/ 3497020 h 3788731"/>
              <a:gd name="connsiteX55" fmla="*/ 1430503 w 2777761"/>
              <a:gd name="connsiteY55" fmla="*/ 3575558 h 3788731"/>
              <a:gd name="connsiteX56" fmla="*/ 1402454 w 2777761"/>
              <a:gd name="connsiteY56" fmla="*/ 3637266 h 3788731"/>
              <a:gd name="connsiteX57" fmla="*/ 1318307 w 2777761"/>
              <a:gd name="connsiteY57" fmla="*/ 3654095 h 3788731"/>
              <a:gd name="connsiteX58" fmla="*/ 1452943 w 2777761"/>
              <a:gd name="connsiteY58" fmla="*/ 3777511 h 3788731"/>
              <a:gd name="connsiteX59" fmla="*/ 1520260 w 2777761"/>
              <a:gd name="connsiteY59" fmla="*/ 3642876 h 3788731"/>
              <a:gd name="connsiteX60" fmla="*/ 1823190 w 2777761"/>
              <a:gd name="connsiteY60" fmla="*/ 3541899 h 3788731"/>
              <a:gd name="connsiteX61" fmla="*/ 2159779 w 2777761"/>
              <a:gd name="connsiteY61" fmla="*/ 3614826 h 3788731"/>
              <a:gd name="connsiteX62" fmla="*/ 2114901 w 2777761"/>
              <a:gd name="connsiteY62" fmla="*/ 3715803 h 3788731"/>
              <a:gd name="connsiteX63" fmla="*/ 2210268 w 2777761"/>
              <a:gd name="connsiteY63" fmla="*/ 3783121 h 3788731"/>
              <a:gd name="connsiteX64" fmla="*/ 2283195 w 2777761"/>
              <a:gd name="connsiteY64" fmla="*/ 3732633 h 3788731"/>
              <a:gd name="connsiteX65" fmla="*/ 2271976 w 2777761"/>
              <a:gd name="connsiteY65" fmla="*/ 3637266 h 3788731"/>
              <a:gd name="connsiteX66" fmla="*/ 2451490 w 2777761"/>
              <a:gd name="connsiteY66" fmla="*/ 3558728 h 3788731"/>
              <a:gd name="connsiteX67" fmla="*/ 2434660 w 2777761"/>
              <a:gd name="connsiteY67" fmla="*/ 3384824 h 3788731"/>
              <a:gd name="connsiteX68" fmla="*/ 1929777 w 2777761"/>
              <a:gd name="connsiteY68" fmla="*/ 3356775 h 3788731"/>
              <a:gd name="connsiteX69" fmla="*/ 1918557 w 2777761"/>
              <a:gd name="connsiteY69" fmla="*/ 3031406 h 3788731"/>
              <a:gd name="connsiteX70" fmla="*/ 1884898 w 2777761"/>
              <a:gd name="connsiteY70" fmla="*/ 3014576 h 3788731"/>
              <a:gd name="connsiteX71" fmla="*/ 1907338 w 2777761"/>
              <a:gd name="connsiteY71" fmla="*/ 2835062 h 3788731"/>
              <a:gd name="connsiteX72" fmla="*/ 1862459 w 2777761"/>
              <a:gd name="connsiteY72" fmla="*/ 2773354 h 3788731"/>
              <a:gd name="connsiteX73" fmla="*/ 2109291 w 2777761"/>
              <a:gd name="connsiteY73" fmla="*/ 2717256 h 3788731"/>
              <a:gd name="connsiteX74" fmla="*/ 2131730 w 2777761"/>
              <a:gd name="connsiteY74" fmla="*/ 2588230 h 3788731"/>
              <a:gd name="connsiteX75" fmla="*/ 2372952 w 2777761"/>
              <a:gd name="connsiteY75" fmla="*/ 2621889 h 3788731"/>
              <a:gd name="connsiteX76" fmla="*/ 2597345 w 2777761"/>
              <a:gd name="connsiteY76" fmla="*/ 2032858 h 3788731"/>
              <a:gd name="connsiteX77" fmla="*/ 2552466 w 2777761"/>
              <a:gd name="connsiteY77" fmla="*/ 1948711 h 3788731"/>
              <a:gd name="connsiteX78" fmla="*/ 2698322 w 2777761"/>
              <a:gd name="connsiteY78" fmla="*/ 1460657 h 3788731"/>
              <a:gd name="connsiteX79" fmla="*/ 2642224 w 2777761"/>
              <a:gd name="connsiteY79" fmla="*/ 1354071 h 3788731"/>
              <a:gd name="connsiteX80" fmla="*/ 2485148 w 2777761"/>
              <a:gd name="connsiteY80" fmla="*/ 798699 h 3788731"/>
              <a:gd name="connsiteX81" fmla="*/ 2743201 w 2777761"/>
              <a:gd name="connsiteY81" fmla="*/ 675283 h 3788731"/>
              <a:gd name="connsiteX82" fmla="*/ 2715151 w 2777761"/>
              <a:gd name="connsiteY82" fmla="*/ 434061 h 3788731"/>
              <a:gd name="connsiteX83" fmla="*/ 2631004 w 2777761"/>
              <a:gd name="connsiteY83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59779 w 2777761"/>
              <a:gd name="connsiteY6" fmla="*/ 708942 h 3788731"/>
              <a:gd name="connsiteX7" fmla="*/ 2030754 w 2777761"/>
              <a:gd name="connsiteY7" fmla="*/ 753820 h 3788731"/>
              <a:gd name="connsiteX8" fmla="*/ 1997095 w 2777761"/>
              <a:gd name="connsiteY8" fmla="*/ 821138 h 3788731"/>
              <a:gd name="connsiteX9" fmla="*/ 1997095 w 2777761"/>
              <a:gd name="connsiteY9" fmla="*/ 708942 h 3788731"/>
              <a:gd name="connsiteX10" fmla="*/ 1946606 w 2777761"/>
              <a:gd name="connsiteY10" fmla="*/ 669673 h 3788731"/>
              <a:gd name="connsiteX11" fmla="*/ 1772702 w 2777761"/>
              <a:gd name="connsiteY11" fmla="*/ 720161 h 3788731"/>
              <a:gd name="connsiteX12" fmla="*/ 1402454 w 2777761"/>
              <a:gd name="connsiteY12" fmla="*/ 579916 h 3788731"/>
              <a:gd name="connsiteX13" fmla="*/ 1705384 w 2777761"/>
              <a:gd name="connsiteY13" fmla="*/ 1152117 h 3788731"/>
              <a:gd name="connsiteX14" fmla="*/ 1800751 w 2777761"/>
              <a:gd name="connsiteY14" fmla="*/ 1225045 h 3788731"/>
              <a:gd name="connsiteX15" fmla="*/ 1649286 w 2777761"/>
              <a:gd name="connsiteY15" fmla="*/ 1449437 h 3788731"/>
              <a:gd name="connsiteX16" fmla="*/ 1727824 w 2777761"/>
              <a:gd name="connsiteY16" fmla="*/ 1668220 h 3788731"/>
              <a:gd name="connsiteX17" fmla="*/ 1817581 w 2777761"/>
              <a:gd name="connsiteY17" fmla="*/ 1662611 h 3788731"/>
              <a:gd name="connsiteX18" fmla="*/ 1671725 w 2777761"/>
              <a:gd name="connsiteY18" fmla="*/ 1830905 h 3788731"/>
              <a:gd name="connsiteX19" fmla="*/ 914400 w 2777761"/>
              <a:gd name="connsiteY19" fmla="*/ 1578463 h 3788731"/>
              <a:gd name="connsiteX20" fmla="*/ 460005 w 2777761"/>
              <a:gd name="connsiteY20" fmla="*/ 2605060 h 3788731"/>
              <a:gd name="connsiteX21" fmla="*/ 263662 w 2777761"/>
              <a:gd name="connsiteY21" fmla="*/ 2812623 h 3788731"/>
              <a:gd name="connsiteX22" fmla="*/ 44879 w 2777761"/>
              <a:gd name="connsiteY22" fmla="*/ 2857501 h 3788731"/>
              <a:gd name="connsiteX23" fmla="*/ 0 w 2777761"/>
              <a:gd name="connsiteY23" fmla="*/ 2964088 h 3788731"/>
              <a:gd name="connsiteX24" fmla="*/ 274881 w 2777761"/>
              <a:gd name="connsiteY24" fmla="*/ 3087504 h 3788731"/>
              <a:gd name="connsiteX25" fmla="*/ 504884 w 2777761"/>
              <a:gd name="connsiteY25" fmla="*/ 2986527 h 3788731"/>
              <a:gd name="connsiteX26" fmla="*/ 471225 w 2777761"/>
              <a:gd name="connsiteY26" fmla="*/ 3115553 h 3788731"/>
              <a:gd name="connsiteX27" fmla="*/ 572201 w 2777761"/>
              <a:gd name="connsiteY27" fmla="*/ 3160431 h 3788731"/>
              <a:gd name="connsiteX28" fmla="*/ 381468 w 2777761"/>
              <a:gd name="connsiteY28" fmla="*/ 3620436 h 3788731"/>
              <a:gd name="connsiteX29" fmla="*/ 196344 w 2777761"/>
              <a:gd name="connsiteY29" fmla="*/ 3665315 h 3788731"/>
              <a:gd name="connsiteX30" fmla="*/ 263662 w 2777761"/>
              <a:gd name="connsiteY30" fmla="*/ 3766291 h 3788731"/>
              <a:gd name="connsiteX31" fmla="*/ 555372 w 2777761"/>
              <a:gd name="connsiteY31" fmla="*/ 3788731 h 3788731"/>
              <a:gd name="connsiteX32" fmla="*/ 589031 w 2777761"/>
              <a:gd name="connsiteY32" fmla="*/ 3581168 h 3788731"/>
              <a:gd name="connsiteX33" fmla="*/ 645129 w 2777761"/>
              <a:gd name="connsiteY33" fmla="*/ 3575558 h 3788731"/>
              <a:gd name="connsiteX34" fmla="*/ 690008 w 2777761"/>
              <a:gd name="connsiteY34" fmla="*/ 3698974 h 3788731"/>
              <a:gd name="connsiteX35" fmla="*/ 774155 w 2777761"/>
              <a:gd name="connsiteY35" fmla="*/ 3704584 h 3788731"/>
              <a:gd name="connsiteX36" fmla="*/ 779765 w 2777761"/>
              <a:gd name="connsiteY36" fmla="*/ 3474581 h 3788731"/>
              <a:gd name="connsiteX37" fmla="*/ 746106 w 2777761"/>
              <a:gd name="connsiteY37" fmla="*/ 3205310 h 3788731"/>
              <a:gd name="connsiteX38" fmla="*/ 903181 w 2777761"/>
              <a:gd name="connsiteY38" fmla="*/ 2627499 h 3788731"/>
              <a:gd name="connsiteX39" fmla="*/ 1166842 w 2777761"/>
              <a:gd name="connsiteY39" fmla="*/ 2520912 h 3788731"/>
              <a:gd name="connsiteX40" fmla="*/ 1531480 w 2777761"/>
              <a:gd name="connsiteY40" fmla="*/ 2627499 h 3788731"/>
              <a:gd name="connsiteX41" fmla="*/ 1593188 w 2777761"/>
              <a:gd name="connsiteY41" fmla="*/ 2627499 h 3788731"/>
              <a:gd name="connsiteX42" fmla="*/ 1649286 w 2777761"/>
              <a:gd name="connsiteY42" fmla="*/ 2728476 h 3788731"/>
              <a:gd name="connsiteX43" fmla="*/ 1800751 w 2777761"/>
              <a:gd name="connsiteY43" fmla="*/ 2762134 h 3788731"/>
              <a:gd name="connsiteX44" fmla="*/ 1811971 w 2777761"/>
              <a:gd name="connsiteY44" fmla="*/ 2795793 h 3788731"/>
              <a:gd name="connsiteX45" fmla="*/ 1772702 w 2777761"/>
              <a:gd name="connsiteY45" fmla="*/ 2997747 h 3788731"/>
              <a:gd name="connsiteX46" fmla="*/ 1750263 w 2777761"/>
              <a:gd name="connsiteY46" fmla="*/ 3323116 h 3788731"/>
              <a:gd name="connsiteX47" fmla="*/ 1542700 w 2777761"/>
              <a:gd name="connsiteY47" fmla="*/ 3345555 h 3788731"/>
              <a:gd name="connsiteX48" fmla="*/ 1206111 w 2777761"/>
              <a:gd name="connsiteY48" fmla="*/ 3396044 h 3788731"/>
              <a:gd name="connsiteX49" fmla="*/ 1178062 w 2777761"/>
              <a:gd name="connsiteY49" fmla="*/ 3468971 h 3788731"/>
              <a:gd name="connsiteX50" fmla="*/ 1116354 w 2777761"/>
              <a:gd name="connsiteY50" fmla="*/ 3497020 h 3788731"/>
              <a:gd name="connsiteX51" fmla="*/ 1144403 w 2777761"/>
              <a:gd name="connsiteY51" fmla="*/ 3631656 h 3788731"/>
              <a:gd name="connsiteX52" fmla="*/ 1284648 w 2777761"/>
              <a:gd name="connsiteY52" fmla="*/ 3637266 h 3788731"/>
              <a:gd name="connsiteX53" fmla="*/ 1279038 w 2777761"/>
              <a:gd name="connsiteY53" fmla="*/ 3485801 h 3788731"/>
              <a:gd name="connsiteX54" fmla="*/ 1458552 w 2777761"/>
              <a:gd name="connsiteY54" fmla="*/ 3497020 h 3788731"/>
              <a:gd name="connsiteX55" fmla="*/ 1430503 w 2777761"/>
              <a:gd name="connsiteY55" fmla="*/ 3575558 h 3788731"/>
              <a:gd name="connsiteX56" fmla="*/ 1402454 w 2777761"/>
              <a:gd name="connsiteY56" fmla="*/ 3637266 h 3788731"/>
              <a:gd name="connsiteX57" fmla="*/ 1318307 w 2777761"/>
              <a:gd name="connsiteY57" fmla="*/ 3654095 h 3788731"/>
              <a:gd name="connsiteX58" fmla="*/ 1452943 w 2777761"/>
              <a:gd name="connsiteY58" fmla="*/ 3777511 h 3788731"/>
              <a:gd name="connsiteX59" fmla="*/ 1520260 w 2777761"/>
              <a:gd name="connsiteY59" fmla="*/ 3642876 h 3788731"/>
              <a:gd name="connsiteX60" fmla="*/ 1823190 w 2777761"/>
              <a:gd name="connsiteY60" fmla="*/ 3541899 h 3788731"/>
              <a:gd name="connsiteX61" fmla="*/ 2159779 w 2777761"/>
              <a:gd name="connsiteY61" fmla="*/ 3614826 h 3788731"/>
              <a:gd name="connsiteX62" fmla="*/ 2114901 w 2777761"/>
              <a:gd name="connsiteY62" fmla="*/ 3715803 h 3788731"/>
              <a:gd name="connsiteX63" fmla="*/ 2210268 w 2777761"/>
              <a:gd name="connsiteY63" fmla="*/ 3783121 h 3788731"/>
              <a:gd name="connsiteX64" fmla="*/ 2283195 w 2777761"/>
              <a:gd name="connsiteY64" fmla="*/ 3732633 h 3788731"/>
              <a:gd name="connsiteX65" fmla="*/ 2271976 w 2777761"/>
              <a:gd name="connsiteY65" fmla="*/ 3637266 h 3788731"/>
              <a:gd name="connsiteX66" fmla="*/ 2451490 w 2777761"/>
              <a:gd name="connsiteY66" fmla="*/ 3558728 h 3788731"/>
              <a:gd name="connsiteX67" fmla="*/ 2434660 w 2777761"/>
              <a:gd name="connsiteY67" fmla="*/ 3384824 h 3788731"/>
              <a:gd name="connsiteX68" fmla="*/ 1929777 w 2777761"/>
              <a:gd name="connsiteY68" fmla="*/ 3356775 h 3788731"/>
              <a:gd name="connsiteX69" fmla="*/ 1918557 w 2777761"/>
              <a:gd name="connsiteY69" fmla="*/ 3031406 h 3788731"/>
              <a:gd name="connsiteX70" fmla="*/ 1884898 w 2777761"/>
              <a:gd name="connsiteY70" fmla="*/ 3014576 h 3788731"/>
              <a:gd name="connsiteX71" fmla="*/ 1907338 w 2777761"/>
              <a:gd name="connsiteY71" fmla="*/ 2835062 h 3788731"/>
              <a:gd name="connsiteX72" fmla="*/ 1862459 w 2777761"/>
              <a:gd name="connsiteY72" fmla="*/ 2773354 h 3788731"/>
              <a:gd name="connsiteX73" fmla="*/ 2109291 w 2777761"/>
              <a:gd name="connsiteY73" fmla="*/ 2717256 h 3788731"/>
              <a:gd name="connsiteX74" fmla="*/ 2131730 w 2777761"/>
              <a:gd name="connsiteY74" fmla="*/ 2588230 h 3788731"/>
              <a:gd name="connsiteX75" fmla="*/ 2372952 w 2777761"/>
              <a:gd name="connsiteY75" fmla="*/ 2621889 h 3788731"/>
              <a:gd name="connsiteX76" fmla="*/ 2597345 w 2777761"/>
              <a:gd name="connsiteY76" fmla="*/ 2032858 h 3788731"/>
              <a:gd name="connsiteX77" fmla="*/ 2552466 w 2777761"/>
              <a:gd name="connsiteY77" fmla="*/ 1948711 h 3788731"/>
              <a:gd name="connsiteX78" fmla="*/ 2698322 w 2777761"/>
              <a:gd name="connsiteY78" fmla="*/ 1460657 h 3788731"/>
              <a:gd name="connsiteX79" fmla="*/ 2642224 w 2777761"/>
              <a:gd name="connsiteY79" fmla="*/ 1354071 h 3788731"/>
              <a:gd name="connsiteX80" fmla="*/ 2485148 w 2777761"/>
              <a:gd name="connsiteY80" fmla="*/ 798699 h 3788731"/>
              <a:gd name="connsiteX81" fmla="*/ 2743201 w 2777761"/>
              <a:gd name="connsiteY81" fmla="*/ 675283 h 3788731"/>
              <a:gd name="connsiteX82" fmla="*/ 2715151 w 2777761"/>
              <a:gd name="connsiteY82" fmla="*/ 434061 h 3788731"/>
              <a:gd name="connsiteX83" fmla="*/ 2631004 w 2777761"/>
              <a:gd name="connsiteY83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72702 w 2777761"/>
              <a:gd name="connsiteY12" fmla="*/ 720161 h 3788731"/>
              <a:gd name="connsiteX13" fmla="*/ 1402454 w 2777761"/>
              <a:gd name="connsiteY13" fmla="*/ 579916 h 3788731"/>
              <a:gd name="connsiteX14" fmla="*/ 1705384 w 2777761"/>
              <a:gd name="connsiteY14" fmla="*/ 1152117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705384 w 2777761"/>
              <a:gd name="connsiteY14" fmla="*/ 1152117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07319 w 2754076"/>
              <a:gd name="connsiteY0" fmla="*/ 86253 h 3788731"/>
              <a:gd name="connsiteX1" fmla="*/ 2410975 w 2754076"/>
              <a:gd name="connsiteY1" fmla="*/ 2105 h 3788731"/>
              <a:gd name="connsiteX2" fmla="*/ 2169753 w 2754076"/>
              <a:gd name="connsiteY2" fmla="*/ 159180 h 3788731"/>
              <a:gd name="connsiteX3" fmla="*/ 2068777 w 2754076"/>
              <a:gd name="connsiteY3" fmla="*/ 198449 h 3788731"/>
              <a:gd name="connsiteX4" fmla="*/ 2119265 w 2754076"/>
              <a:gd name="connsiteY4" fmla="*/ 288206 h 3788731"/>
              <a:gd name="connsiteX5" fmla="*/ 2007069 w 2754076"/>
              <a:gd name="connsiteY5" fmla="*/ 450890 h 3788731"/>
              <a:gd name="connsiteX6" fmla="*/ 2113657 w 2754076"/>
              <a:gd name="connsiteY6" fmla="*/ 585526 h 3788731"/>
              <a:gd name="connsiteX7" fmla="*/ 2136094 w 2754076"/>
              <a:gd name="connsiteY7" fmla="*/ 708942 h 3788731"/>
              <a:gd name="connsiteX8" fmla="*/ 2007069 w 2754076"/>
              <a:gd name="connsiteY8" fmla="*/ 753820 h 3788731"/>
              <a:gd name="connsiteX9" fmla="*/ 1973410 w 2754076"/>
              <a:gd name="connsiteY9" fmla="*/ 821138 h 3788731"/>
              <a:gd name="connsiteX10" fmla="*/ 1973410 w 2754076"/>
              <a:gd name="connsiteY10" fmla="*/ 708942 h 3788731"/>
              <a:gd name="connsiteX11" fmla="*/ 1922921 w 2754076"/>
              <a:gd name="connsiteY11" fmla="*/ 669673 h 3788731"/>
              <a:gd name="connsiteX12" fmla="*/ 1760237 w 2754076"/>
              <a:gd name="connsiteY12" fmla="*/ 770649 h 3788731"/>
              <a:gd name="connsiteX13" fmla="*/ 1378769 w 2754076"/>
              <a:gd name="connsiteY13" fmla="*/ 579916 h 3788731"/>
              <a:gd name="connsiteX14" fmla="*/ 1642430 w 2754076"/>
              <a:gd name="connsiteY14" fmla="*/ 1129678 h 3788731"/>
              <a:gd name="connsiteX15" fmla="*/ 1777066 w 2754076"/>
              <a:gd name="connsiteY15" fmla="*/ 1225045 h 3788731"/>
              <a:gd name="connsiteX16" fmla="*/ 1625601 w 2754076"/>
              <a:gd name="connsiteY16" fmla="*/ 1449437 h 3788731"/>
              <a:gd name="connsiteX17" fmla="*/ 1704139 w 2754076"/>
              <a:gd name="connsiteY17" fmla="*/ 1668220 h 3788731"/>
              <a:gd name="connsiteX18" fmla="*/ 1793896 w 2754076"/>
              <a:gd name="connsiteY18" fmla="*/ 1662611 h 3788731"/>
              <a:gd name="connsiteX19" fmla="*/ 1603161 w 2754076"/>
              <a:gd name="connsiteY19" fmla="*/ 1858954 h 3788731"/>
              <a:gd name="connsiteX20" fmla="*/ 890715 w 2754076"/>
              <a:gd name="connsiteY20" fmla="*/ 1578463 h 3788731"/>
              <a:gd name="connsiteX21" fmla="*/ 436320 w 2754076"/>
              <a:gd name="connsiteY21" fmla="*/ 2605060 h 3788731"/>
              <a:gd name="connsiteX22" fmla="*/ 239977 w 2754076"/>
              <a:gd name="connsiteY22" fmla="*/ 2812623 h 3788731"/>
              <a:gd name="connsiteX23" fmla="*/ 21194 w 2754076"/>
              <a:gd name="connsiteY23" fmla="*/ 2857501 h 3788731"/>
              <a:gd name="connsiteX24" fmla="*/ 9973 w 2754076"/>
              <a:gd name="connsiteY24" fmla="*/ 2975307 h 3788731"/>
              <a:gd name="connsiteX25" fmla="*/ 251196 w 2754076"/>
              <a:gd name="connsiteY25" fmla="*/ 3087504 h 3788731"/>
              <a:gd name="connsiteX26" fmla="*/ 481199 w 2754076"/>
              <a:gd name="connsiteY26" fmla="*/ 2986527 h 3788731"/>
              <a:gd name="connsiteX27" fmla="*/ 447540 w 2754076"/>
              <a:gd name="connsiteY27" fmla="*/ 3115553 h 3788731"/>
              <a:gd name="connsiteX28" fmla="*/ 548516 w 2754076"/>
              <a:gd name="connsiteY28" fmla="*/ 3160431 h 3788731"/>
              <a:gd name="connsiteX29" fmla="*/ 357783 w 2754076"/>
              <a:gd name="connsiteY29" fmla="*/ 3620436 h 3788731"/>
              <a:gd name="connsiteX30" fmla="*/ 172659 w 2754076"/>
              <a:gd name="connsiteY30" fmla="*/ 3665315 h 3788731"/>
              <a:gd name="connsiteX31" fmla="*/ 239977 w 2754076"/>
              <a:gd name="connsiteY31" fmla="*/ 3766291 h 3788731"/>
              <a:gd name="connsiteX32" fmla="*/ 531687 w 2754076"/>
              <a:gd name="connsiteY32" fmla="*/ 3788731 h 3788731"/>
              <a:gd name="connsiteX33" fmla="*/ 565346 w 2754076"/>
              <a:gd name="connsiteY33" fmla="*/ 3581168 h 3788731"/>
              <a:gd name="connsiteX34" fmla="*/ 621444 w 2754076"/>
              <a:gd name="connsiteY34" fmla="*/ 3575558 h 3788731"/>
              <a:gd name="connsiteX35" fmla="*/ 666323 w 2754076"/>
              <a:gd name="connsiteY35" fmla="*/ 3698974 h 3788731"/>
              <a:gd name="connsiteX36" fmla="*/ 750470 w 2754076"/>
              <a:gd name="connsiteY36" fmla="*/ 3704584 h 3788731"/>
              <a:gd name="connsiteX37" fmla="*/ 756080 w 2754076"/>
              <a:gd name="connsiteY37" fmla="*/ 3474581 h 3788731"/>
              <a:gd name="connsiteX38" fmla="*/ 722421 w 2754076"/>
              <a:gd name="connsiteY38" fmla="*/ 3205310 h 3788731"/>
              <a:gd name="connsiteX39" fmla="*/ 879496 w 2754076"/>
              <a:gd name="connsiteY39" fmla="*/ 2627499 h 3788731"/>
              <a:gd name="connsiteX40" fmla="*/ 1143157 w 2754076"/>
              <a:gd name="connsiteY40" fmla="*/ 2520912 h 3788731"/>
              <a:gd name="connsiteX41" fmla="*/ 1507795 w 2754076"/>
              <a:gd name="connsiteY41" fmla="*/ 2627499 h 3788731"/>
              <a:gd name="connsiteX42" fmla="*/ 1569503 w 2754076"/>
              <a:gd name="connsiteY42" fmla="*/ 2627499 h 3788731"/>
              <a:gd name="connsiteX43" fmla="*/ 1625601 w 2754076"/>
              <a:gd name="connsiteY43" fmla="*/ 2728476 h 3788731"/>
              <a:gd name="connsiteX44" fmla="*/ 1777066 w 2754076"/>
              <a:gd name="connsiteY44" fmla="*/ 2762134 h 3788731"/>
              <a:gd name="connsiteX45" fmla="*/ 1788286 w 2754076"/>
              <a:gd name="connsiteY45" fmla="*/ 2795793 h 3788731"/>
              <a:gd name="connsiteX46" fmla="*/ 1749017 w 2754076"/>
              <a:gd name="connsiteY46" fmla="*/ 2997747 h 3788731"/>
              <a:gd name="connsiteX47" fmla="*/ 1726578 w 2754076"/>
              <a:gd name="connsiteY47" fmla="*/ 3323116 h 3788731"/>
              <a:gd name="connsiteX48" fmla="*/ 1519015 w 2754076"/>
              <a:gd name="connsiteY48" fmla="*/ 3345555 h 3788731"/>
              <a:gd name="connsiteX49" fmla="*/ 1182426 w 2754076"/>
              <a:gd name="connsiteY49" fmla="*/ 3396044 h 3788731"/>
              <a:gd name="connsiteX50" fmla="*/ 1154377 w 2754076"/>
              <a:gd name="connsiteY50" fmla="*/ 3468971 h 3788731"/>
              <a:gd name="connsiteX51" fmla="*/ 1092669 w 2754076"/>
              <a:gd name="connsiteY51" fmla="*/ 3497020 h 3788731"/>
              <a:gd name="connsiteX52" fmla="*/ 1120718 w 2754076"/>
              <a:gd name="connsiteY52" fmla="*/ 3631656 h 3788731"/>
              <a:gd name="connsiteX53" fmla="*/ 1260963 w 2754076"/>
              <a:gd name="connsiteY53" fmla="*/ 3637266 h 3788731"/>
              <a:gd name="connsiteX54" fmla="*/ 1255353 w 2754076"/>
              <a:gd name="connsiteY54" fmla="*/ 3485801 h 3788731"/>
              <a:gd name="connsiteX55" fmla="*/ 1434867 w 2754076"/>
              <a:gd name="connsiteY55" fmla="*/ 3497020 h 3788731"/>
              <a:gd name="connsiteX56" fmla="*/ 1406818 w 2754076"/>
              <a:gd name="connsiteY56" fmla="*/ 3575558 h 3788731"/>
              <a:gd name="connsiteX57" fmla="*/ 1378769 w 2754076"/>
              <a:gd name="connsiteY57" fmla="*/ 3637266 h 3788731"/>
              <a:gd name="connsiteX58" fmla="*/ 1294622 w 2754076"/>
              <a:gd name="connsiteY58" fmla="*/ 3654095 h 3788731"/>
              <a:gd name="connsiteX59" fmla="*/ 1429258 w 2754076"/>
              <a:gd name="connsiteY59" fmla="*/ 3777511 h 3788731"/>
              <a:gd name="connsiteX60" fmla="*/ 1496575 w 2754076"/>
              <a:gd name="connsiteY60" fmla="*/ 3642876 h 3788731"/>
              <a:gd name="connsiteX61" fmla="*/ 1799505 w 2754076"/>
              <a:gd name="connsiteY61" fmla="*/ 3541899 h 3788731"/>
              <a:gd name="connsiteX62" fmla="*/ 2136094 w 2754076"/>
              <a:gd name="connsiteY62" fmla="*/ 3614826 h 3788731"/>
              <a:gd name="connsiteX63" fmla="*/ 2091216 w 2754076"/>
              <a:gd name="connsiteY63" fmla="*/ 3715803 h 3788731"/>
              <a:gd name="connsiteX64" fmla="*/ 2186583 w 2754076"/>
              <a:gd name="connsiteY64" fmla="*/ 3783121 h 3788731"/>
              <a:gd name="connsiteX65" fmla="*/ 2259510 w 2754076"/>
              <a:gd name="connsiteY65" fmla="*/ 3732633 h 3788731"/>
              <a:gd name="connsiteX66" fmla="*/ 2248291 w 2754076"/>
              <a:gd name="connsiteY66" fmla="*/ 3637266 h 3788731"/>
              <a:gd name="connsiteX67" fmla="*/ 2427805 w 2754076"/>
              <a:gd name="connsiteY67" fmla="*/ 3558728 h 3788731"/>
              <a:gd name="connsiteX68" fmla="*/ 2410975 w 2754076"/>
              <a:gd name="connsiteY68" fmla="*/ 3384824 h 3788731"/>
              <a:gd name="connsiteX69" fmla="*/ 1906092 w 2754076"/>
              <a:gd name="connsiteY69" fmla="*/ 3356775 h 3788731"/>
              <a:gd name="connsiteX70" fmla="*/ 1894872 w 2754076"/>
              <a:gd name="connsiteY70" fmla="*/ 3031406 h 3788731"/>
              <a:gd name="connsiteX71" fmla="*/ 1861213 w 2754076"/>
              <a:gd name="connsiteY71" fmla="*/ 3014576 h 3788731"/>
              <a:gd name="connsiteX72" fmla="*/ 1883653 w 2754076"/>
              <a:gd name="connsiteY72" fmla="*/ 2835062 h 3788731"/>
              <a:gd name="connsiteX73" fmla="*/ 1838774 w 2754076"/>
              <a:gd name="connsiteY73" fmla="*/ 2773354 h 3788731"/>
              <a:gd name="connsiteX74" fmla="*/ 2085606 w 2754076"/>
              <a:gd name="connsiteY74" fmla="*/ 2717256 h 3788731"/>
              <a:gd name="connsiteX75" fmla="*/ 2108045 w 2754076"/>
              <a:gd name="connsiteY75" fmla="*/ 2588230 h 3788731"/>
              <a:gd name="connsiteX76" fmla="*/ 2349267 w 2754076"/>
              <a:gd name="connsiteY76" fmla="*/ 2621889 h 3788731"/>
              <a:gd name="connsiteX77" fmla="*/ 2573660 w 2754076"/>
              <a:gd name="connsiteY77" fmla="*/ 2032858 h 3788731"/>
              <a:gd name="connsiteX78" fmla="*/ 2528781 w 2754076"/>
              <a:gd name="connsiteY78" fmla="*/ 1948711 h 3788731"/>
              <a:gd name="connsiteX79" fmla="*/ 2674637 w 2754076"/>
              <a:gd name="connsiteY79" fmla="*/ 1460657 h 3788731"/>
              <a:gd name="connsiteX80" fmla="*/ 2618539 w 2754076"/>
              <a:gd name="connsiteY80" fmla="*/ 1354071 h 3788731"/>
              <a:gd name="connsiteX81" fmla="*/ 2461463 w 2754076"/>
              <a:gd name="connsiteY81" fmla="*/ 798699 h 3788731"/>
              <a:gd name="connsiteX82" fmla="*/ 2719516 w 2754076"/>
              <a:gd name="connsiteY82" fmla="*/ 675283 h 3788731"/>
              <a:gd name="connsiteX83" fmla="*/ 2691466 w 2754076"/>
              <a:gd name="connsiteY83" fmla="*/ 434061 h 3788731"/>
              <a:gd name="connsiteX84" fmla="*/ 2607319 w 2754076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69505 w 2772385"/>
              <a:gd name="connsiteY25" fmla="*/ 3087504 h 3788731"/>
              <a:gd name="connsiteX26" fmla="*/ 499508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69505 w 2772385"/>
              <a:gd name="connsiteY25" fmla="*/ 3087504 h 3788731"/>
              <a:gd name="connsiteX26" fmla="*/ 499508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499508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499508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516338 w 2772385"/>
              <a:gd name="connsiteY26" fmla="*/ 2964088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516338 w 2772385"/>
              <a:gd name="connsiteY26" fmla="*/ 2964088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516338 w 2772385"/>
              <a:gd name="connsiteY26" fmla="*/ 2964088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538778 w 2772385"/>
              <a:gd name="connsiteY26" fmla="*/ 298091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38778 w 2772385"/>
              <a:gd name="connsiteY26" fmla="*/ 298091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27559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27559 w 2772385"/>
              <a:gd name="connsiteY26" fmla="*/ 2986527 h 3788731"/>
              <a:gd name="connsiteX27" fmla="*/ 488288 w 2772385"/>
              <a:gd name="connsiteY27" fmla="*/ 3154821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27559 w 2772385"/>
              <a:gd name="connsiteY26" fmla="*/ 2986527 h 3788731"/>
              <a:gd name="connsiteX27" fmla="*/ 488288 w 2772385"/>
              <a:gd name="connsiteY27" fmla="*/ 3154821 h 3788731"/>
              <a:gd name="connsiteX28" fmla="*/ 561215 w 2772385"/>
              <a:gd name="connsiteY28" fmla="*/ 3194090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27559 w 2772385"/>
              <a:gd name="connsiteY26" fmla="*/ 2986527 h 3788731"/>
              <a:gd name="connsiteX27" fmla="*/ 488288 w 2772385"/>
              <a:gd name="connsiteY27" fmla="*/ 3154821 h 3788731"/>
              <a:gd name="connsiteX28" fmla="*/ 561215 w 2772385"/>
              <a:gd name="connsiteY28" fmla="*/ 3194090 h 3788731"/>
              <a:gd name="connsiteX29" fmla="*/ 381702 w 2772385"/>
              <a:gd name="connsiteY29" fmla="*/ 3592387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190968 w 2772385"/>
              <a:gd name="connsiteY30" fmla="*/ 3665315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7 w 2772385"/>
              <a:gd name="connsiteY30" fmla="*/ 3743852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24627 w 2772385"/>
              <a:gd name="connsiteY30" fmla="*/ 3682144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24627 w 2772385"/>
              <a:gd name="connsiteY30" fmla="*/ 3682144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583655 w 2772385"/>
              <a:gd name="connsiteY33" fmla="*/ 3581168 h 3811169"/>
              <a:gd name="connsiteX34" fmla="*/ 673412 w 2772385"/>
              <a:gd name="connsiteY34" fmla="*/ 356433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583655 w 2772385"/>
              <a:gd name="connsiteY33" fmla="*/ 3581168 h 3811169"/>
              <a:gd name="connsiteX34" fmla="*/ 684632 w 2772385"/>
              <a:gd name="connsiteY34" fmla="*/ 3698974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84632 w 2772385"/>
              <a:gd name="connsiteY34" fmla="*/ 3698974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84632 w 2772385"/>
              <a:gd name="connsiteY34" fmla="*/ 3698974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84632 w 2772385"/>
              <a:gd name="connsiteY34" fmla="*/ 3698974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40730 w 2772385"/>
              <a:gd name="connsiteY35" fmla="*/ 3738243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907571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907571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907571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07572 w 2772385"/>
              <a:gd name="connsiteY68" fmla="*/ 3345556 h 3811169"/>
              <a:gd name="connsiteX69" fmla="*/ 1913181 w 2772385"/>
              <a:gd name="connsiteY69" fmla="*/ 3031406 h 3811169"/>
              <a:gd name="connsiteX70" fmla="*/ 1907571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200735 w 2772385"/>
              <a:gd name="connsiteY47" fmla="*/ 3396044 h 3811169"/>
              <a:gd name="connsiteX48" fmla="*/ 1172686 w 2772385"/>
              <a:gd name="connsiteY48" fmla="*/ 3468971 h 3811169"/>
              <a:gd name="connsiteX49" fmla="*/ 1110978 w 2772385"/>
              <a:gd name="connsiteY49" fmla="*/ 3497020 h 3811169"/>
              <a:gd name="connsiteX50" fmla="*/ 1139027 w 2772385"/>
              <a:gd name="connsiteY50" fmla="*/ 3631656 h 3811169"/>
              <a:gd name="connsiteX51" fmla="*/ 1279272 w 2772385"/>
              <a:gd name="connsiteY51" fmla="*/ 3637266 h 3811169"/>
              <a:gd name="connsiteX52" fmla="*/ 1273662 w 2772385"/>
              <a:gd name="connsiteY52" fmla="*/ 3485801 h 3811169"/>
              <a:gd name="connsiteX53" fmla="*/ 1453176 w 2772385"/>
              <a:gd name="connsiteY53" fmla="*/ 3497020 h 3811169"/>
              <a:gd name="connsiteX54" fmla="*/ 1425127 w 2772385"/>
              <a:gd name="connsiteY54" fmla="*/ 3575558 h 3811169"/>
              <a:gd name="connsiteX55" fmla="*/ 1397078 w 2772385"/>
              <a:gd name="connsiteY55" fmla="*/ 3637266 h 3811169"/>
              <a:gd name="connsiteX56" fmla="*/ 1312931 w 2772385"/>
              <a:gd name="connsiteY56" fmla="*/ 3654095 h 3811169"/>
              <a:gd name="connsiteX57" fmla="*/ 1447567 w 2772385"/>
              <a:gd name="connsiteY57" fmla="*/ 3777511 h 3811169"/>
              <a:gd name="connsiteX58" fmla="*/ 1514884 w 2772385"/>
              <a:gd name="connsiteY58" fmla="*/ 3642876 h 3811169"/>
              <a:gd name="connsiteX59" fmla="*/ 1817814 w 2772385"/>
              <a:gd name="connsiteY59" fmla="*/ 3541899 h 3811169"/>
              <a:gd name="connsiteX60" fmla="*/ 2154403 w 2772385"/>
              <a:gd name="connsiteY60" fmla="*/ 3614826 h 3811169"/>
              <a:gd name="connsiteX61" fmla="*/ 2109525 w 2772385"/>
              <a:gd name="connsiteY61" fmla="*/ 3715803 h 3811169"/>
              <a:gd name="connsiteX62" fmla="*/ 2204892 w 2772385"/>
              <a:gd name="connsiteY62" fmla="*/ 3783121 h 3811169"/>
              <a:gd name="connsiteX63" fmla="*/ 2277819 w 2772385"/>
              <a:gd name="connsiteY63" fmla="*/ 3732633 h 3811169"/>
              <a:gd name="connsiteX64" fmla="*/ 2266600 w 2772385"/>
              <a:gd name="connsiteY64" fmla="*/ 3637266 h 3811169"/>
              <a:gd name="connsiteX65" fmla="*/ 2446114 w 2772385"/>
              <a:gd name="connsiteY65" fmla="*/ 3558728 h 3811169"/>
              <a:gd name="connsiteX66" fmla="*/ 2429284 w 2772385"/>
              <a:gd name="connsiteY66" fmla="*/ 3384824 h 3811169"/>
              <a:gd name="connsiteX67" fmla="*/ 1907572 w 2772385"/>
              <a:gd name="connsiteY67" fmla="*/ 3345556 h 3811169"/>
              <a:gd name="connsiteX68" fmla="*/ 1913181 w 2772385"/>
              <a:gd name="connsiteY68" fmla="*/ 3031406 h 3811169"/>
              <a:gd name="connsiteX69" fmla="*/ 1907571 w 2772385"/>
              <a:gd name="connsiteY69" fmla="*/ 3014576 h 3811169"/>
              <a:gd name="connsiteX70" fmla="*/ 1901962 w 2772385"/>
              <a:gd name="connsiteY70" fmla="*/ 2835062 h 3811169"/>
              <a:gd name="connsiteX71" fmla="*/ 1857083 w 2772385"/>
              <a:gd name="connsiteY71" fmla="*/ 2773354 h 3811169"/>
              <a:gd name="connsiteX72" fmla="*/ 2047817 w 2772385"/>
              <a:gd name="connsiteY72" fmla="*/ 2717256 h 3811169"/>
              <a:gd name="connsiteX73" fmla="*/ 2081476 w 2772385"/>
              <a:gd name="connsiteY73" fmla="*/ 2610669 h 3811169"/>
              <a:gd name="connsiteX74" fmla="*/ 2367576 w 2772385"/>
              <a:gd name="connsiteY74" fmla="*/ 2621889 h 3811169"/>
              <a:gd name="connsiteX75" fmla="*/ 2591969 w 2772385"/>
              <a:gd name="connsiteY75" fmla="*/ 2032858 h 3811169"/>
              <a:gd name="connsiteX76" fmla="*/ 2547090 w 2772385"/>
              <a:gd name="connsiteY76" fmla="*/ 1948711 h 3811169"/>
              <a:gd name="connsiteX77" fmla="*/ 2692946 w 2772385"/>
              <a:gd name="connsiteY77" fmla="*/ 1460657 h 3811169"/>
              <a:gd name="connsiteX78" fmla="*/ 2636848 w 2772385"/>
              <a:gd name="connsiteY78" fmla="*/ 1354071 h 3811169"/>
              <a:gd name="connsiteX79" fmla="*/ 2479772 w 2772385"/>
              <a:gd name="connsiteY79" fmla="*/ 798699 h 3811169"/>
              <a:gd name="connsiteX80" fmla="*/ 2737825 w 2772385"/>
              <a:gd name="connsiteY80" fmla="*/ 675283 h 3811169"/>
              <a:gd name="connsiteX81" fmla="*/ 2709775 w 2772385"/>
              <a:gd name="connsiteY81" fmla="*/ 434061 h 3811169"/>
              <a:gd name="connsiteX82" fmla="*/ 2625628 w 2772385"/>
              <a:gd name="connsiteY82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200735 w 2772385"/>
              <a:gd name="connsiteY47" fmla="*/ 3396044 h 3811169"/>
              <a:gd name="connsiteX48" fmla="*/ 1172686 w 2772385"/>
              <a:gd name="connsiteY48" fmla="*/ 3468971 h 3811169"/>
              <a:gd name="connsiteX49" fmla="*/ 1110978 w 2772385"/>
              <a:gd name="connsiteY49" fmla="*/ 3497020 h 3811169"/>
              <a:gd name="connsiteX50" fmla="*/ 1139027 w 2772385"/>
              <a:gd name="connsiteY50" fmla="*/ 3631656 h 3811169"/>
              <a:gd name="connsiteX51" fmla="*/ 1279272 w 2772385"/>
              <a:gd name="connsiteY51" fmla="*/ 3637266 h 3811169"/>
              <a:gd name="connsiteX52" fmla="*/ 1273662 w 2772385"/>
              <a:gd name="connsiteY52" fmla="*/ 3485801 h 3811169"/>
              <a:gd name="connsiteX53" fmla="*/ 1453176 w 2772385"/>
              <a:gd name="connsiteY53" fmla="*/ 3497020 h 3811169"/>
              <a:gd name="connsiteX54" fmla="*/ 1425127 w 2772385"/>
              <a:gd name="connsiteY54" fmla="*/ 3575558 h 3811169"/>
              <a:gd name="connsiteX55" fmla="*/ 1397078 w 2772385"/>
              <a:gd name="connsiteY55" fmla="*/ 3637266 h 3811169"/>
              <a:gd name="connsiteX56" fmla="*/ 1312931 w 2772385"/>
              <a:gd name="connsiteY56" fmla="*/ 3654095 h 3811169"/>
              <a:gd name="connsiteX57" fmla="*/ 1447567 w 2772385"/>
              <a:gd name="connsiteY57" fmla="*/ 3777511 h 3811169"/>
              <a:gd name="connsiteX58" fmla="*/ 1514884 w 2772385"/>
              <a:gd name="connsiteY58" fmla="*/ 3642876 h 3811169"/>
              <a:gd name="connsiteX59" fmla="*/ 1817814 w 2772385"/>
              <a:gd name="connsiteY59" fmla="*/ 3541899 h 3811169"/>
              <a:gd name="connsiteX60" fmla="*/ 2154403 w 2772385"/>
              <a:gd name="connsiteY60" fmla="*/ 3614826 h 3811169"/>
              <a:gd name="connsiteX61" fmla="*/ 2109525 w 2772385"/>
              <a:gd name="connsiteY61" fmla="*/ 3715803 h 3811169"/>
              <a:gd name="connsiteX62" fmla="*/ 2204892 w 2772385"/>
              <a:gd name="connsiteY62" fmla="*/ 3783121 h 3811169"/>
              <a:gd name="connsiteX63" fmla="*/ 2277819 w 2772385"/>
              <a:gd name="connsiteY63" fmla="*/ 3732633 h 3811169"/>
              <a:gd name="connsiteX64" fmla="*/ 2266600 w 2772385"/>
              <a:gd name="connsiteY64" fmla="*/ 3637266 h 3811169"/>
              <a:gd name="connsiteX65" fmla="*/ 2423675 w 2772385"/>
              <a:gd name="connsiteY65" fmla="*/ 3564338 h 3811169"/>
              <a:gd name="connsiteX66" fmla="*/ 2429284 w 2772385"/>
              <a:gd name="connsiteY66" fmla="*/ 3384824 h 3811169"/>
              <a:gd name="connsiteX67" fmla="*/ 1907572 w 2772385"/>
              <a:gd name="connsiteY67" fmla="*/ 3345556 h 3811169"/>
              <a:gd name="connsiteX68" fmla="*/ 1913181 w 2772385"/>
              <a:gd name="connsiteY68" fmla="*/ 3031406 h 3811169"/>
              <a:gd name="connsiteX69" fmla="*/ 1907571 w 2772385"/>
              <a:gd name="connsiteY69" fmla="*/ 3014576 h 3811169"/>
              <a:gd name="connsiteX70" fmla="*/ 1901962 w 2772385"/>
              <a:gd name="connsiteY70" fmla="*/ 2835062 h 3811169"/>
              <a:gd name="connsiteX71" fmla="*/ 1857083 w 2772385"/>
              <a:gd name="connsiteY71" fmla="*/ 2773354 h 3811169"/>
              <a:gd name="connsiteX72" fmla="*/ 2047817 w 2772385"/>
              <a:gd name="connsiteY72" fmla="*/ 2717256 h 3811169"/>
              <a:gd name="connsiteX73" fmla="*/ 2081476 w 2772385"/>
              <a:gd name="connsiteY73" fmla="*/ 2610669 h 3811169"/>
              <a:gd name="connsiteX74" fmla="*/ 2367576 w 2772385"/>
              <a:gd name="connsiteY74" fmla="*/ 2621889 h 3811169"/>
              <a:gd name="connsiteX75" fmla="*/ 2591969 w 2772385"/>
              <a:gd name="connsiteY75" fmla="*/ 2032858 h 3811169"/>
              <a:gd name="connsiteX76" fmla="*/ 2547090 w 2772385"/>
              <a:gd name="connsiteY76" fmla="*/ 1948711 h 3811169"/>
              <a:gd name="connsiteX77" fmla="*/ 2692946 w 2772385"/>
              <a:gd name="connsiteY77" fmla="*/ 1460657 h 3811169"/>
              <a:gd name="connsiteX78" fmla="*/ 2636848 w 2772385"/>
              <a:gd name="connsiteY78" fmla="*/ 1354071 h 3811169"/>
              <a:gd name="connsiteX79" fmla="*/ 2479772 w 2772385"/>
              <a:gd name="connsiteY79" fmla="*/ 798699 h 3811169"/>
              <a:gd name="connsiteX80" fmla="*/ 2737825 w 2772385"/>
              <a:gd name="connsiteY80" fmla="*/ 675283 h 3811169"/>
              <a:gd name="connsiteX81" fmla="*/ 2709775 w 2772385"/>
              <a:gd name="connsiteY81" fmla="*/ 434061 h 3811169"/>
              <a:gd name="connsiteX82" fmla="*/ 2625628 w 2772385"/>
              <a:gd name="connsiteY82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200735 w 2772385"/>
              <a:gd name="connsiteY47" fmla="*/ 3396044 h 3811169"/>
              <a:gd name="connsiteX48" fmla="*/ 1172686 w 2772385"/>
              <a:gd name="connsiteY48" fmla="*/ 3468971 h 3811169"/>
              <a:gd name="connsiteX49" fmla="*/ 1110978 w 2772385"/>
              <a:gd name="connsiteY49" fmla="*/ 3497020 h 3811169"/>
              <a:gd name="connsiteX50" fmla="*/ 1139027 w 2772385"/>
              <a:gd name="connsiteY50" fmla="*/ 3631656 h 3811169"/>
              <a:gd name="connsiteX51" fmla="*/ 1279272 w 2772385"/>
              <a:gd name="connsiteY51" fmla="*/ 3637266 h 3811169"/>
              <a:gd name="connsiteX52" fmla="*/ 1273662 w 2772385"/>
              <a:gd name="connsiteY52" fmla="*/ 3485801 h 3811169"/>
              <a:gd name="connsiteX53" fmla="*/ 1453176 w 2772385"/>
              <a:gd name="connsiteY53" fmla="*/ 3497020 h 3811169"/>
              <a:gd name="connsiteX54" fmla="*/ 1425127 w 2772385"/>
              <a:gd name="connsiteY54" fmla="*/ 3575558 h 3811169"/>
              <a:gd name="connsiteX55" fmla="*/ 1397078 w 2772385"/>
              <a:gd name="connsiteY55" fmla="*/ 3637266 h 3811169"/>
              <a:gd name="connsiteX56" fmla="*/ 1312931 w 2772385"/>
              <a:gd name="connsiteY56" fmla="*/ 3654095 h 3811169"/>
              <a:gd name="connsiteX57" fmla="*/ 1447567 w 2772385"/>
              <a:gd name="connsiteY57" fmla="*/ 3777511 h 3811169"/>
              <a:gd name="connsiteX58" fmla="*/ 1514884 w 2772385"/>
              <a:gd name="connsiteY58" fmla="*/ 3642876 h 3811169"/>
              <a:gd name="connsiteX59" fmla="*/ 1817814 w 2772385"/>
              <a:gd name="connsiteY59" fmla="*/ 3541899 h 3811169"/>
              <a:gd name="connsiteX60" fmla="*/ 2154403 w 2772385"/>
              <a:gd name="connsiteY60" fmla="*/ 3614826 h 3811169"/>
              <a:gd name="connsiteX61" fmla="*/ 2109525 w 2772385"/>
              <a:gd name="connsiteY61" fmla="*/ 3715803 h 3811169"/>
              <a:gd name="connsiteX62" fmla="*/ 2204892 w 2772385"/>
              <a:gd name="connsiteY62" fmla="*/ 3783121 h 3811169"/>
              <a:gd name="connsiteX63" fmla="*/ 2277819 w 2772385"/>
              <a:gd name="connsiteY63" fmla="*/ 3732633 h 3811169"/>
              <a:gd name="connsiteX64" fmla="*/ 2266600 w 2772385"/>
              <a:gd name="connsiteY64" fmla="*/ 3637266 h 3811169"/>
              <a:gd name="connsiteX65" fmla="*/ 2423675 w 2772385"/>
              <a:gd name="connsiteY65" fmla="*/ 3564338 h 3811169"/>
              <a:gd name="connsiteX66" fmla="*/ 2429284 w 2772385"/>
              <a:gd name="connsiteY66" fmla="*/ 3384824 h 3811169"/>
              <a:gd name="connsiteX67" fmla="*/ 1907572 w 2772385"/>
              <a:gd name="connsiteY67" fmla="*/ 3345556 h 3811169"/>
              <a:gd name="connsiteX68" fmla="*/ 1913181 w 2772385"/>
              <a:gd name="connsiteY68" fmla="*/ 3031406 h 3811169"/>
              <a:gd name="connsiteX69" fmla="*/ 1907571 w 2772385"/>
              <a:gd name="connsiteY69" fmla="*/ 3014576 h 3811169"/>
              <a:gd name="connsiteX70" fmla="*/ 1901962 w 2772385"/>
              <a:gd name="connsiteY70" fmla="*/ 2835062 h 3811169"/>
              <a:gd name="connsiteX71" fmla="*/ 1857083 w 2772385"/>
              <a:gd name="connsiteY71" fmla="*/ 2773354 h 3811169"/>
              <a:gd name="connsiteX72" fmla="*/ 2047817 w 2772385"/>
              <a:gd name="connsiteY72" fmla="*/ 2717256 h 3811169"/>
              <a:gd name="connsiteX73" fmla="*/ 2081476 w 2772385"/>
              <a:gd name="connsiteY73" fmla="*/ 2610669 h 3811169"/>
              <a:gd name="connsiteX74" fmla="*/ 2367576 w 2772385"/>
              <a:gd name="connsiteY74" fmla="*/ 2621889 h 3811169"/>
              <a:gd name="connsiteX75" fmla="*/ 2591969 w 2772385"/>
              <a:gd name="connsiteY75" fmla="*/ 2032858 h 3811169"/>
              <a:gd name="connsiteX76" fmla="*/ 2547090 w 2772385"/>
              <a:gd name="connsiteY76" fmla="*/ 1948711 h 3811169"/>
              <a:gd name="connsiteX77" fmla="*/ 2692946 w 2772385"/>
              <a:gd name="connsiteY77" fmla="*/ 1460657 h 3811169"/>
              <a:gd name="connsiteX78" fmla="*/ 2636848 w 2772385"/>
              <a:gd name="connsiteY78" fmla="*/ 1354071 h 3811169"/>
              <a:gd name="connsiteX79" fmla="*/ 2479772 w 2772385"/>
              <a:gd name="connsiteY79" fmla="*/ 798699 h 3811169"/>
              <a:gd name="connsiteX80" fmla="*/ 2737825 w 2772385"/>
              <a:gd name="connsiteY80" fmla="*/ 675283 h 3811169"/>
              <a:gd name="connsiteX81" fmla="*/ 2709775 w 2772385"/>
              <a:gd name="connsiteY81" fmla="*/ 434061 h 3811169"/>
              <a:gd name="connsiteX82" fmla="*/ 2625628 w 2772385"/>
              <a:gd name="connsiteY82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200735 w 2772385"/>
              <a:gd name="connsiteY47" fmla="*/ 3396044 h 3811169"/>
              <a:gd name="connsiteX48" fmla="*/ 1172686 w 2772385"/>
              <a:gd name="connsiteY48" fmla="*/ 3468971 h 3811169"/>
              <a:gd name="connsiteX49" fmla="*/ 1110978 w 2772385"/>
              <a:gd name="connsiteY49" fmla="*/ 3497020 h 3811169"/>
              <a:gd name="connsiteX50" fmla="*/ 1139027 w 2772385"/>
              <a:gd name="connsiteY50" fmla="*/ 3631656 h 3811169"/>
              <a:gd name="connsiteX51" fmla="*/ 1279272 w 2772385"/>
              <a:gd name="connsiteY51" fmla="*/ 3637266 h 3811169"/>
              <a:gd name="connsiteX52" fmla="*/ 1273662 w 2772385"/>
              <a:gd name="connsiteY52" fmla="*/ 3485801 h 3811169"/>
              <a:gd name="connsiteX53" fmla="*/ 1453176 w 2772385"/>
              <a:gd name="connsiteY53" fmla="*/ 3497020 h 3811169"/>
              <a:gd name="connsiteX54" fmla="*/ 1425127 w 2772385"/>
              <a:gd name="connsiteY54" fmla="*/ 3575558 h 3811169"/>
              <a:gd name="connsiteX55" fmla="*/ 1397078 w 2772385"/>
              <a:gd name="connsiteY55" fmla="*/ 3637266 h 3811169"/>
              <a:gd name="connsiteX56" fmla="*/ 1312931 w 2772385"/>
              <a:gd name="connsiteY56" fmla="*/ 3654095 h 3811169"/>
              <a:gd name="connsiteX57" fmla="*/ 1447567 w 2772385"/>
              <a:gd name="connsiteY57" fmla="*/ 3777511 h 3811169"/>
              <a:gd name="connsiteX58" fmla="*/ 1514884 w 2772385"/>
              <a:gd name="connsiteY58" fmla="*/ 3642876 h 3811169"/>
              <a:gd name="connsiteX59" fmla="*/ 1817814 w 2772385"/>
              <a:gd name="connsiteY59" fmla="*/ 3541899 h 3811169"/>
              <a:gd name="connsiteX60" fmla="*/ 2154403 w 2772385"/>
              <a:gd name="connsiteY60" fmla="*/ 3614826 h 3811169"/>
              <a:gd name="connsiteX61" fmla="*/ 2109525 w 2772385"/>
              <a:gd name="connsiteY61" fmla="*/ 3715803 h 3811169"/>
              <a:gd name="connsiteX62" fmla="*/ 2204892 w 2772385"/>
              <a:gd name="connsiteY62" fmla="*/ 3783121 h 3811169"/>
              <a:gd name="connsiteX63" fmla="*/ 2277819 w 2772385"/>
              <a:gd name="connsiteY63" fmla="*/ 3732633 h 3811169"/>
              <a:gd name="connsiteX64" fmla="*/ 2266600 w 2772385"/>
              <a:gd name="connsiteY64" fmla="*/ 3637266 h 3811169"/>
              <a:gd name="connsiteX65" fmla="*/ 2423675 w 2772385"/>
              <a:gd name="connsiteY65" fmla="*/ 3564338 h 3811169"/>
              <a:gd name="connsiteX66" fmla="*/ 2429284 w 2772385"/>
              <a:gd name="connsiteY66" fmla="*/ 3384824 h 3811169"/>
              <a:gd name="connsiteX67" fmla="*/ 1907572 w 2772385"/>
              <a:gd name="connsiteY67" fmla="*/ 3345556 h 3811169"/>
              <a:gd name="connsiteX68" fmla="*/ 1913181 w 2772385"/>
              <a:gd name="connsiteY68" fmla="*/ 3031406 h 3811169"/>
              <a:gd name="connsiteX69" fmla="*/ 1907571 w 2772385"/>
              <a:gd name="connsiteY69" fmla="*/ 3014576 h 3811169"/>
              <a:gd name="connsiteX70" fmla="*/ 1901962 w 2772385"/>
              <a:gd name="connsiteY70" fmla="*/ 2835062 h 3811169"/>
              <a:gd name="connsiteX71" fmla="*/ 1857083 w 2772385"/>
              <a:gd name="connsiteY71" fmla="*/ 2773354 h 3811169"/>
              <a:gd name="connsiteX72" fmla="*/ 2047817 w 2772385"/>
              <a:gd name="connsiteY72" fmla="*/ 2717256 h 3811169"/>
              <a:gd name="connsiteX73" fmla="*/ 2081476 w 2772385"/>
              <a:gd name="connsiteY73" fmla="*/ 2610669 h 3811169"/>
              <a:gd name="connsiteX74" fmla="*/ 2367576 w 2772385"/>
              <a:gd name="connsiteY74" fmla="*/ 2621889 h 3811169"/>
              <a:gd name="connsiteX75" fmla="*/ 2591969 w 2772385"/>
              <a:gd name="connsiteY75" fmla="*/ 2032858 h 3811169"/>
              <a:gd name="connsiteX76" fmla="*/ 2547090 w 2772385"/>
              <a:gd name="connsiteY76" fmla="*/ 1948711 h 3811169"/>
              <a:gd name="connsiteX77" fmla="*/ 2692946 w 2772385"/>
              <a:gd name="connsiteY77" fmla="*/ 1460657 h 3811169"/>
              <a:gd name="connsiteX78" fmla="*/ 2636848 w 2772385"/>
              <a:gd name="connsiteY78" fmla="*/ 1354071 h 3811169"/>
              <a:gd name="connsiteX79" fmla="*/ 2479772 w 2772385"/>
              <a:gd name="connsiteY79" fmla="*/ 798699 h 3811169"/>
              <a:gd name="connsiteX80" fmla="*/ 2737825 w 2772385"/>
              <a:gd name="connsiteY80" fmla="*/ 675283 h 3811169"/>
              <a:gd name="connsiteX81" fmla="*/ 2709775 w 2772385"/>
              <a:gd name="connsiteY81" fmla="*/ 434061 h 3811169"/>
              <a:gd name="connsiteX82" fmla="*/ 2625628 w 2772385"/>
              <a:gd name="connsiteY82" fmla="*/ 86253 h 3811169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12931 w 2772385"/>
              <a:gd name="connsiteY56" fmla="*/ 3654095 h 3816780"/>
              <a:gd name="connsiteX57" fmla="*/ 1447567 w 2772385"/>
              <a:gd name="connsiteY57" fmla="*/ 377751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47567 w 2772385"/>
              <a:gd name="connsiteY57" fmla="*/ 377751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47567 w 2772385"/>
              <a:gd name="connsiteY57" fmla="*/ 377751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620019 w 2772385"/>
              <a:gd name="connsiteY78" fmla="*/ 1337242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62943 w 2772385"/>
              <a:gd name="connsiteY79" fmla="*/ 80991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62943 w 2772385"/>
              <a:gd name="connsiteY79" fmla="*/ 80991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62943 w 2772385"/>
              <a:gd name="connsiteY79" fmla="*/ 80991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772385" h="3816780">
                <a:moveTo>
                  <a:pt x="2625628" y="86253"/>
                </a:moveTo>
                <a:cubicBezTo>
                  <a:pt x="2591969" y="30155"/>
                  <a:pt x="2530261" y="-3505"/>
                  <a:pt x="2429284" y="2105"/>
                </a:cubicBezTo>
                <a:cubicBezTo>
                  <a:pt x="2322697" y="-16594"/>
                  <a:pt x="2255380" y="93732"/>
                  <a:pt x="2188062" y="159180"/>
                </a:cubicBezTo>
                <a:lnTo>
                  <a:pt x="2087086" y="198449"/>
                </a:lnTo>
                <a:lnTo>
                  <a:pt x="2137574" y="288206"/>
                </a:lnTo>
                <a:lnTo>
                  <a:pt x="2025378" y="450890"/>
                </a:lnTo>
                <a:cubicBezTo>
                  <a:pt x="2049688" y="501378"/>
                  <a:pt x="2107656" y="535038"/>
                  <a:pt x="2131966" y="585526"/>
                </a:cubicBezTo>
                <a:lnTo>
                  <a:pt x="2154403" y="708942"/>
                </a:lnTo>
                <a:lnTo>
                  <a:pt x="2025378" y="753820"/>
                </a:lnTo>
                <a:lnTo>
                  <a:pt x="1991719" y="821138"/>
                </a:lnTo>
                <a:lnTo>
                  <a:pt x="1991719" y="708942"/>
                </a:lnTo>
                <a:lnTo>
                  <a:pt x="1941230" y="669673"/>
                </a:lnTo>
                <a:lnTo>
                  <a:pt x="1778546" y="770649"/>
                </a:lnTo>
                <a:lnTo>
                  <a:pt x="1397078" y="579916"/>
                </a:lnTo>
                <a:lnTo>
                  <a:pt x="1660739" y="1129678"/>
                </a:lnTo>
                <a:lnTo>
                  <a:pt x="1795375" y="1225045"/>
                </a:lnTo>
                <a:cubicBezTo>
                  <a:pt x="1744887" y="1299842"/>
                  <a:pt x="1649520" y="1352201"/>
                  <a:pt x="1643910" y="1449437"/>
                </a:cubicBezTo>
                <a:cubicBezTo>
                  <a:pt x="1630820" y="1527975"/>
                  <a:pt x="1657001" y="1628951"/>
                  <a:pt x="1722448" y="1668220"/>
                </a:cubicBezTo>
                <a:lnTo>
                  <a:pt x="1812205" y="1662611"/>
                </a:lnTo>
                <a:lnTo>
                  <a:pt x="1621470" y="1858954"/>
                </a:lnTo>
                <a:cubicBezTo>
                  <a:pt x="1580332" y="1911312"/>
                  <a:pt x="1056749" y="1542934"/>
                  <a:pt x="909024" y="1578463"/>
                </a:cubicBezTo>
                <a:cubicBezTo>
                  <a:pt x="667802" y="1634562"/>
                  <a:pt x="656582" y="2341398"/>
                  <a:pt x="454629" y="2605060"/>
                </a:cubicBezTo>
                <a:lnTo>
                  <a:pt x="258286" y="2812623"/>
                </a:lnTo>
                <a:cubicBezTo>
                  <a:pt x="190968" y="2883680"/>
                  <a:pt x="101211" y="2808883"/>
                  <a:pt x="39503" y="2857501"/>
                </a:cubicBezTo>
                <a:cubicBezTo>
                  <a:pt x="-9116" y="2898640"/>
                  <a:pt x="-12856" y="2945388"/>
                  <a:pt x="28282" y="2975307"/>
                </a:cubicBezTo>
                <a:cubicBezTo>
                  <a:pt x="108690" y="3035145"/>
                  <a:pt x="177877" y="3050105"/>
                  <a:pt x="258285" y="3087504"/>
                </a:cubicBezTo>
                <a:cubicBezTo>
                  <a:pt x="396660" y="2995877"/>
                  <a:pt x="495770" y="2937909"/>
                  <a:pt x="527559" y="2986527"/>
                </a:cubicBezTo>
                <a:cubicBezTo>
                  <a:pt x="578047" y="3025795"/>
                  <a:pt x="505118" y="3104333"/>
                  <a:pt x="488288" y="3154821"/>
                </a:cubicBezTo>
                <a:lnTo>
                  <a:pt x="561215" y="3194090"/>
                </a:lnTo>
                <a:lnTo>
                  <a:pt x="381702" y="3592387"/>
                </a:lnTo>
                <a:cubicBezTo>
                  <a:pt x="329344" y="3622306"/>
                  <a:pt x="215277" y="3669054"/>
                  <a:pt x="213408" y="3698973"/>
                </a:cubicBezTo>
                <a:cubicBezTo>
                  <a:pt x="213408" y="3747592"/>
                  <a:pt x="241457" y="3796210"/>
                  <a:pt x="280726" y="3811169"/>
                </a:cubicBezTo>
                <a:lnTo>
                  <a:pt x="477068" y="3771902"/>
                </a:lnTo>
                <a:cubicBezTo>
                  <a:pt x="525686" y="3697104"/>
                  <a:pt x="557476" y="3532550"/>
                  <a:pt x="622923" y="3547509"/>
                </a:cubicBezTo>
                <a:cubicBezTo>
                  <a:pt x="682762" y="3530679"/>
                  <a:pt x="641623" y="3693364"/>
                  <a:pt x="662193" y="3743852"/>
                </a:cubicBezTo>
                <a:lnTo>
                  <a:pt x="735121" y="3732634"/>
                </a:lnTo>
                <a:cubicBezTo>
                  <a:pt x="753820" y="3642877"/>
                  <a:pt x="733251" y="3564338"/>
                  <a:pt x="774389" y="3474581"/>
                </a:cubicBezTo>
                <a:cubicBezTo>
                  <a:pt x="802438" y="3418483"/>
                  <a:pt x="707071" y="3328726"/>
                  <a:pt x="695851" y="3238969"/>
                </a:cubicBezTo>
                <a:cubicBezTo>
                  <a:pt x="677152" y="3160431"/>
                  <a:pt x="837966" y="2868721"/>
                  <a:pt x="897805" y="2627499"/>
                </a:cubicBezTo>
                <a:lnTo>
                  <a:pt x="1161466" y="2520912"/>
                </a:lnTo>
                <a:lnTo>
                  <a:pt x="1492445" y="2638718"/>
                </a:lnTo>
                <a:lnTo>
                  <a:pt x="1587812" y="2627499"/>
                </a:lnTo>
                <a:cubicBezTo>
                  <a:pt x="1606511" y="2661158"/>
                  <a:pt x="1602772" y="2694817"/>
                  <a:pt x="1643910" y="2728476"/>
                </a:cubicBezTo>
                <a:lnTo>
                  <a:pt x="1795375" y="2762134"/>
                </a:lnTo>
                <a:lnTo>
                  <a:pt x="1795375" y="2812623"/>
                </a:lnTo>
                <a:cubicBezTo>
                  <a:pt x="1718708" y="2823842"/>
                  <a:pt x="1759847" y="2947259"/>
                  <a:pt x="1750497" y="3008967"/>
                </a:cubicBezTo>
                <a:lnTo>
                  <a:pt x="1711228" y="3328726"/>
                </a:lnTo>
                <a:lnTo>
                  <a:pt x="1200735" y="3396044"/>
                </a:lnTo>
                <a:lnTo>
                  <a:pt x="1172686" y="3468971"/>
                </a:lnTo>
                <a:lnTo>
                  <a:pt x="1110978" y="3497020"/>
                </a:lnTo>
                <a:cubicBezTo>
                  <a:pt x="1120328" y="3541899"/>
                  <a:pt x="1090408" y="3569947"/>
                  <a:pt x="1139027" y="3631656"/>
                </a:cubicBezTo>
                <a:lnTo>
                  <a:pt x="1279272" y="3637266"/>
                </a:lnTo>
                <a:lnTo>
                  <a:pt x="1273662" y="3485801"/>
                </a:lnTo>
                <a:lnTo>
                  <a:pt x="1453176" y="3497020"/>
                </a:lnTo>
                <a:lnTo>
                  <a:pt x="1425127" y="3575558"/>
                </a:lnTo>
                <a:lnTo>
                  <a:pt x="1397078" y="3637266"/>
                </a:lnTo>
                <a:lnTo>
                  <a:pt x="1340980" y="3704584"/>
                </a:lnTo>
                <a:cubicBezTo>
                  <a:pt x="1355940" y="3770031"/>
                  <a:pt x="1393339" y="3790601"/>
                  <a:pt x="1453177" y="3799951"/>
                </a:cubicBezTo>
                <a:cubicBezTo>
                  <a:pt x="1514885" y="3788732"/>
                  <a:pt x="1548543" y="3760681"/>
                  <a:pt x="1514884" y="3642876"/>
                </a:cubicBezTo>
                <a:lnTo>
                  <a:pt x="1817814" y="3541899"/>
                </a:lnTo>
                <a:lnTo>
                  <a:pt x="2154403" y="3614826"/>
                </a:lnTo>
                <a:cubicBezTo>
                  <a:pt x="2139444" y="3648485"/>
                  <a:pt x="2096435" y="3682144"/>
                  <a:pt x="2109525" y="3715803"/>
                </a:cubicBezTo>
                <a:cubicBezTo>
                  <a:pt x="2107655" y="3771901"/>
                  <a:pt x="2161883" y="3794341"/>
                  <a:pt x="2193672" y="3816780"/>
                </a:cubicBezTo>
                <a:lnTo>
                  <a:pt x="2277819" y="3732633"/>
                </a:lnTo>
                <a:lnTo>
                  <a:pt x="2266600" y="3637266"/>
                </a:lnTo>
                <a:lnTo>
                  <a:pt x="2423675" y="3564338"/>
                </a:lnTo>
                <a:lnTo>
                  <a:pt x="2429284" y="3384824"/>
                </a:lnTo>
                <a:lnTo>
                  <a:pt x="1907572" y="3345556"/>
                </a:lnTo>
                <a:lnTo>
                  <a:pt x="1913181" y="3031406"/>
                </a:lnTo>
                <a:lnTo>
                  <a:pt x="1907571" y="3014576"/>
                </a:lnTo>
                <a:lnTo>
                  <a:pt x="1901962" y="2835062"/>
                </a:lnTo>
                <a:lnTo>
                  <a:pt x="1857083" y="2773354"/>
                </a:lnTo>
                <a:lnTo>
                  <a:pt x="2047817" y="2717256"/>
                </a:lnTo>
                <a:lnTo>
                  <a:pt x="2081476" y="2610669"/>
                </a:lnTo>
                <a:lnTo>
                  <a:pt x="2367576" y="2621889"/>
                </a:lnTo>
                <a:cubicBezTo>
                  <a:pt x="2515302" y="2577011"/>
                  <a:pt x="2640587" y="2049688"/>
                  <a:pt x="2591969" y="2032858"/>
                </a:cubicBezTo>
                <a:lnTo>
                  <a:pt x="2547090" y="1948711"/>
                </a:lnTo>
                <a:cubicBezTo>
                  <a:pt x="2618148" y="1808466"/>
                  <a:pt x="2661156" y="1628952"/>
                  <a:pt x="2648067" y="1432608"/>
                </a:cubicBezTo>
                <a:lnTo>
                  <a:pt x="2580750" y="1337242"/>
                </a:lnTo>
                <a:cubicBezTo>
                  <a:pt x="2597579" y="1168948"/>
                  <a:pt x="2569529" y="989433"/>
                  <a:pt x="2462943" y="809919"/>
                </a:cubicBezTo>
                <a:cubicBezTo>
                  <a:pt x="2584488" y="890327"/>
                  <a:pt x="2655548" y="740730"/>
                  <a:pt x="2737825" y="675283"/>
                </a:cubicBezTo>
                <a:cubicBezTo>
                  <a:pt x="2765874" y="636014"/>
                  <a:pt x="2810752" y="473330"/>
                  <a:pt x="2709775" y="434061"/>
                </a:cubicBezTo>
                <a:cubicBezTo>
                  <a:pt x="2797662" y="265766"/>
                  <a:pt x="2694817" y="131131"/>
                  <a:pt x="2625628" y="862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F3BB551A-C5EC-49C4-933B-343C199F0412}"/>
              </a:ext>
            </a:extLst>
          </p:cNvPr>
          <p:cNvSpPr/>
          <p:nvPr/>
        </p:nvSpPr>
        <p:spPr>
          <a:xfrm flipH="1">
            <a:off x="5817760" y="3749537"/>
            <a:ext cx="1386924" cy="2303641"/>
          </a:xfrm>
          <a:custGeom>
            <a:avLst/>
            <a:gdLst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510493 w 1997094"/>
              <a:gd name="connsiteY19" fmla="*/ 2440270 h 3410768"/>
              <a:gd name="connsiteX20" fmla="*/ 493664 w 1997094"/>
              <a:gd name="connsiteY20" fmla="*/ 2928324 h 3410768"/>
              <a:gd name="connsiteX21" fmla="*/ 549762 w 1997094"/>
              <a:gd name="connsiteY21" fmla="*/ 2928324 h 3410768"/>
              <a:gd name="connsiteX22" fmla="*/ 594640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49762 w 1997094"/>
              <a:gd name="connsiteY21" fmla="*/ 2928324 h 3410768"/>
              <a:gd name="connsiteX22" fmla="*/ 594640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49762 w 1997094"/>
              <a:gd name="connsiteY21" fmla="*/ 292832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83421 w 1997094"/>
              <a:gd name="connsiteY21" fmla="*/ 292271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66591 w 1997094"/>
              <a:gd name="connsiteY21" fmla="*/ 293393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66591 w 1997094"/>
              <a:gd name="connsiteY21" fmla="*/ 293393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66591 w 1997094"/>
              <a:gd name="connsiteY21" fmla="*/ 293393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1474"/>
              <a:gd name="connsiteX1" fmla="*/ 779764 w 1997094"/>
              <a:gd name="connsiteY1" fmla="*/ 117807 h 3411474"/>
              <a:gd name="connsiteX2" fmla="*/ 751715 w 1997094"/>
              <a:gd name="connsiteY2" fmla="*/ 224393 h 3411474"/>
              <a:gd name="connsiteX3" fmla="*/ 656348 w 1997094"/>
              <a:gd name="connsiteY3" fmla="*/ 403907 h 3411474"/>
              <a:gd name="connsiteX4" fmla="*/ 656348 w 1997094"/>
              <a:gd name="connsiteY4" fmla="*/ 460005 h 3411474"/>
              <a:gd name="connsiteX5" fmla="*/ 673178 w 1997094"/>
              <a:gd name="connsiteY5" fmla="*/ 544153 h 3411474"/>
              <a:gd name="connsiteX6" fmla="*/ 448785 w 1997094"/>
              <a:gd name="connsiteY6" fmla="*/ 656349 h 3411474"/>
              <a:gd name="connsiteX7" fmla="*/ 263661 w 1997094"/>
              <a:gd name="connsiteY7" fmla="*/ 673178 h 3411474"/>
              <a:gd name="connsiteX8" fmla="*/ 218783 w 1997094"/>
              <a:gd name="connsiteY8" fmla="*/ 948059 h 3411474"/>
              <a:gd name="connsiteX9" fmla="*/ 168294 w 1997094"/>
              <a:gd name="connsiteY9" fmla="*/ 1082695 h 3411474"/>
              <a:gd name="connsiteX10" fmla="*/ 72927 w 1997094"/>
              <a:gd name="connsiteY10" fmla="*/ 1211721 h 3411474"/>
              <a:gd name="connsiteX11" fmla="*/ 0 w 1997094"/>
              <a:gd name="connsiteY11" fmla="*/ 1346356 h 3411474"/>
              <a:gd name="connsiteX12" fmla="*/ 134635 w 1997094"/>
              <a:gd name="connsiteY12" fmla="*/ 1705384 h 3411474"/>
              <a:gd name="connsiteX13" fmla="*/ 241222 w 1997094"/>
              <a:gd name="connsiteY13" fmla="*/ 1778312 h 3411474"/>
              <a:gd name="connsiteX14" fmla="*/ 291710 w 1997094"/>
              <a:gd name="connsiteY14" fmla="*/ 1744653 h 3411474"/>
              <a:gd name="connsiteX15" fmla="*/ 336589 w 1997094"/>
              <a:gd name="connsiteY15" fmla="*/ 1800751 h 3411474"/>
              <a:gd name="connsiteX16" fmla="*/ 370248 w 1997094"/>
              <a:gd name="connsiteY16" fmla="*/ 3141497 h 3411474"/>
              <a:gd name="connsiteX17" fmla="*/ 426346 w 1997094"/>
              <a:gd name="connsiteY17" fmla="*/ 3141497 h 3411474"/>
              <a:gd name="connsiteX18" fmla="*/ 431956 w 1997094"/>
              <a:gd name="connsiteY18" fmla="*/ 2423441 h 3411474"/>
              <a:gd name="connsiteX19" fmla="*/ 482444 w 1997094"/>
              <a:gd name="connsiteY19" fmla="*/ 2434660 h 3411474"/>
              <a:gd name="connsiteX20" fmla="*/ 493664 w 1997094"/>
              <a:gd name="connsiteY20" fmla="*/ 2928324 h 3411474"/>
              <a:gd name="connsiteX21" fmla="*/ 566591 w 1997094"/>
              <a:gd name="connsiteY21" fmla="*/ 2933934 h 3411474"/>
              <a:gd name="connsiteX22" fmla="*/ 572201 w 1997094"/>
              <a:gd name="connsiteY22" fmla="*/ 2457100 h 3411474"/>
              <a:gd name="connsiteX23" fmla="*/ 964888 w 1997094"/>
              <a:gd name="connsiteY23" fmla="*/ 2462710 h 3411474"/>
              <a:gd name="connsiteX24" fmla="*/ 970498 w 1997094"/>
              <a:gd name="connsiteY24" fmla="*/ 2866616 h 3411474"/>
              <a:gd name="connsiteX25" fmla="*/ 1026596 w 1997094"/>
              <a:gd name="connsiteY25" fmla="*/ 2877836 h 3411474"/>
              <a:gd name="connsiteX26" fmla="*/ 1020986 w 1997094"/>
              <a:gd name="connsiteY26" fmla="*/ 3051740 h 3411474"/>
              <a:gd name="connsiteX27" fmla="*/ 1009767 w 1997094"/>
              <a:gd name="connsiteY27" fmla="*/ 3175156 h 3411474"/>
              <a:gd name="connsiteX28" fmla="*/ 1004157 w 1997094"/>
              <a:gd name="connsiteY28" fmla="*/ 3365890 h 3411474"/>
              <a:gd name="connsiteX29" fmla="*/ 1217330 w 1997094"/>
              <a:gd name="connsiteY29" fmla="*/ 3410768 h 3411474"/>
              <a:gd name="connsiteX30" fmla="*/ 1234159 w 1997094"/>
              <a:gd name="connsiteY30" fmla="*/ 3248084 h 3411474"/>
              <a:gd name="connsiteX31" fmla="*/ 1211720 w 1997094"/>
              <a:gd name="connsiteY31" fmla="*/ 3040521 h 3411474"/>
              <a:gd name="connsiteX32" fmla="*/ 1234159 w 1997094"/>
              <a:gd name="connsiteY32" fmla="*/ 2883446 h 3411474"/>
              <a:gd name="connsiteX33" fmla="*/ 1239769 w 1997094"/>
              <a:gd name="connsiteY33" fmla="*/ 2614175 h 3411474"/>
              <a:gd name="connsiteX34" fmla="*/ 1301477 w 1997094"/>
              <a:gd name="connsiteY34" fmla="*/ 2586126 h 3411474"/>
              <a:gd name="connsiteX35" fmla="*/ 1284648 w 1997094"/>
              <a:gd name="connsiteY35" fmla="*/ 2417831 h 3411474"/>
              <a:gd name="connsiteX36" fmla="*/ 1351965 w 1997094"/>
              <a:gd name="connsiteY36" fmla="*/ 2608565 h 3411474"/>
              <a:gd name="connsiteX37" fmla="*/ 1380014 w 1997094"/>
              <a:gd name="connsiteY37" fmla="*/ 3119058 h 3411474"/>
              <a:gd name="connsiteX38" fmla="*/ 1447332 w 1997094"/>
              <a:gd name="connsiteY38" fmla="*/ 3091009 h 3411474"/>
              <a:gd name="connsiteX39" fmla="*/ 1419283 w 1997094"/>
              <a:gd name="connsiteY39" fmla="*/ 2625394 h 3411474"/>
              <a:gd name="connsiteX40" fmla="*/ 1469772 w 1997094"/>
              <a:gd name="connsiteY40" fmla="*/ 2636614 h 3411474"/>
              <a:gd name="connsiteX41" fmla="*/ 1480991 w 1997094"/>
              <a:gd name="connsiteY41" fmla="*/ 3292962 h 3411474"/>
              <a:gd name="connsiteX42" fmla="*/ 1531479 w 1997094"/>
              <a:gd name="connsiteY42" fmla="*/ 3276133 h 3411474"/>
              <a:gd name="connsiteX43" fmla="*/ 1553919 w 1997094"/>
              <a:gd name="connsiteY43" fmla="*/ 2821738 h 3411474"/>
              <a:gd name="connsiteX44" fmla="*/ 1604407 w 1997094"/>
              <a:gd name="connsiteY44" fmla="*/ 2961983 h 3411474"/>
              <a:gd name="connsiteX45" fmla="*/ 1952216 w 1997094"/>
              <a:gd name="connsiteY45" fmla="*/ 2771249 h 3411474"/>
              <a:gd name="connsiteX46" fmla="*/ 1997094 w 1997094"/>
              <a:gd name="connsiteY46" fmla="*/ 2653443 h 3411474"/>
              <a:gd name="connsiteX47" fmla="*/ 1823190 w 1997094"/>
              <a:gd name="connsiteY47" fmla="*/ 2642224 h 3411474"/>
              <a:gd name="connsiteX48" fmla="*/ 1694164 w 1997094"/>
              <a:gd name="connsiteY48" fmla="*/ 2546857 h 3411474"/>
              <a:gd name="connsiteX49" fmla="*/ 1621237 w 1997094"/>
              <a:gd name="connsiteY49" fmla="*/ 2451490 h 3411474"/>
              <a:gd name="connsiteX50" fmla="*/ 1694164 w 1997094"/>
              <a:gd name="connsiteY50" fmla="*/ 2328074 h 3411474"/>
              <a:gd name="connsiteX51" fmla="*/ 1514650 w 1997094"/>
              <a:gd name="connsiteY51" fmla="*/ 2030754 h 3411474"/>
              <a:gd name="connsiteX52" fmla="*/ 1531479 w 1997094"/>
              <a:gd name="connsiteY52" fmla="*/ 1610018 h 3411474"/>
              <a:gd name="connsiteX53" fmla="*/ 1301477 w 1997094"/>
              <a:gd name="connsiteY53" fmla="*/ 1615627 h 3411474"/>
              <a:gd name="connsiteX54" fmla="*/ 1323916 w 1997094"/>
              <a:gd name="connsiteY54" fmla="*/ 1486602 h 3411474"/>
              <a:gd name="connsiteX55" fmla="*/ 1262208 w 1997094"/>
              <a:gd name="connsiteY55" fmla="*/ 1301478 h 3411474"/>
              <a:gd name="connsiteX56" fmla="*/ 1301477 w 1997094"/>
              <a:gd name="connsiteY56" fmla="*/ 1228550 h 3411474"/>
              <a:gd name="connsiteX57" fmla="*/ 1234159 w 1997094"/>
              <a:gd name="connsiteY57" fmla="*/ 1043426 h 3411474"/>
              <a:gd name="connsiteX58" fmla="*/ 1250989 w 1997094"/>
              <a:gd name="connsiteY58" fmla="*/ 847083 h 3411474"/>
              <a:gd name="connsiteX59" fmla="*/ 970498 w 1997094"/>
              <a:gd name="connsiteY59" fmla="*/ 712447 h 3411474"/>
              <a:gd name="connsiteX60" fmla="*/ 1015376 w 1997094"/>
              <a:gd name="connsiteY60" fmla="*/ 622690 h 3411474"/>
              <a:gd name="connsiteX61" fmla="*/ 1150012 w 1997094"/>
              <a:gd name="connsiteY61" fmla="*/ 482445 h 3411474"/>
              <a:gd name="connsiteX62" fmla="*/ 1166841 w 1997094"/>
              <a:gd name="connsiteY62" fmla="*/ 314150 h 3411474"/>
              <a:gd name="connsiteX63" fmla="*/ 1161232 w 1997094"/>
              <a:gd name="connsiteY63" fmla="*/ 196344 h 3411474"/>
              <a:gd name="connsiteX64" fmla="*/ 1065865 w 1997094"/>
              <a:gd name="connsiteY64" fmla="*/ 117807 h 3411474"/>
              <a:gd name="connsiteX65" fmla="*/ 998547 w 1997094"/>
              <a:gd name="connsiteY65" fmla="*/ 72928 h 3411474"/>
              <a:gd name="connsiteX66" fmla="*/ 920010 w 1997094"/>
              <a:gd name="connsiteY66" fmla="*/ 0 h 3411474"/>
              <a:gd name="connsiteX0" fmla="*/ 920010 w 1997094"/>
              <a:gd name="connsiteY0" fmla="*/ 0 h 3429119"/>
              <a:gd name="connsiteX1" fmla="*/ 779764 w 1997094"/>
              <a:gd name="connsiteY1" fmla="*/ 117807 h 3429119"/>
              <a:gd name="connsiteX2" fmla="*/ 751715 w 1997094"/>
              <a:gd name="connsiteY2" fmla="*/ 224393 h 3429119"/>
              <a:gd name="connsiteX3" fmla="*/ 656348 w 1997094"/>
              <a:gd name="connsiteY3" fmla="*/ 403907 h 3429119"/>
              <a:gd name="connsiteX4" fmla="*/ 656348 w 1997094"/>
              <a:gd name="connsiteY4" fmla="*/ 460005 h 3429119"/>
              <a:gd name="connsiteX5" fmla="*/ 673178 w 1997094"/>
              <a:gd name="connsiteY5" fmla="*/ 544153 h 3429119"/>
              <a:gd name="connsiteX6" fmla="*/ 448785 w 1997094"/>
              <a:gd name="connsiteY6" fmla="*/ 656349 h 3429119"/>
              <a:gd name="connsiteX7" fmla="*/ 263661 w 1997094"/>
              <a:gd name="connsiteY7" fmla="*/ 673178 h 3429119"/>
              <a:gd name="connsiteX8" fmla="*/ 218783 w 1997094"/>
              <a:gd name="connsiteY8" fmla="*/ 948059 h 3429119"/>
              <a:gd name="connsiteX9" fmla="*/ 168294 w 1997094"/>
              <a:gd name="connsiteY9" fmla="*/ 1082695 h 3429119"/>
              <a:gd name="connsiteX10" fmla="*/ 72927 w 1997094"/>
              <a:gd name="connsiteY10" fmla="*/ 1211721 h 3429119"/>
              <a:gd name="connsiteX11" fmla="*/ 0 w 1997094"/>
              <a:gd name="connsiteY11" fmla="*/ 1346356 h 3429119"/>
              <a:gd name="connsiteX12" fmla="*/ 134635 w 1997094"/>
              <a:gd name="connsiteY12" fmla="*/ 1705384 h 3429119"/>
              <a:gd name="connsiteX13" fmla="*/ 241222 w 1997094"/>
              <a:gd name="connsiteY13" fmla="*/ 1778312 h 3429119"/>
              <a:gd name="connsiteX14" fmla="*/ 291710 w 1997094"/>
              <a:gd name="connsiteY14" fmla="*/ 1744653 h 3429119"/>
              <a:gd name="connsiteX15" fmla="*/ 336589 w 1997094"/>
              <a:gd name="connsiteY15" fmla="*/ 1800751 h 3429119"/>
              <a:gd name="connsiteX16" fmla="*/ 370248 w 1997094"/>
              <a:gd name="connsiteY16" fmla="*/ 3141497 h 3429119"/>
              <a:gd name="connsiteX17" fmla="*/ 426346 w 1997094"/>
              <a:gd name="connsiteY17" fmla="*/ 3141497 h 3429119"/>
              <a:gd name="connsiteX18" fmla="*/ 431956 w 1997094"/>
              <a:gd name="connsiteY18" fmla="*/ 2423441 h 3429119"/>
              <a:gd name="connsiteX19" fmla="*/ 482444 w 1997094"/>
              <a:gd name="connsiteY19" fmla="*/ 2434660 h 3429119"/>
              <a:gd name="connsiteX20" fmla="*/ 493664 w 1997094"/>
              <a:gd name="connsiteY20" fmla="*/ 2928324 h 3429119"/>
              <a:gd name="connsiteX21" fmla="*/ 566591 w 1997094"/>
              <a:gd name="connsiteY21" fmla="*/ 2933934 h 3429119"/>
              <a:gd name="connsiteX22" fmla="*/ 572201 w 1997094"/>
              <a:gd name="connsiteY22" fmla="*/ 2457100 h 3429119"/>
              <a:gd name="connsiteX23" fmla="*/ 964888 w 1997094"/>
              <a:gd name="connsiteY23" fmla="*/ 2462710 h 3429119"/>
              <a:gd name="connsiteX24" fmla="*/ 970498 w 1997094"/>
              <a:gd name="connsiteY24" fmla="*/ 2866616 h 3429119"/>
              <a:gd name="connsiteX25" fmla="*/ 1026596 w 1997094"/>
              <a:gd name="connsiteY25" fmla="*/ 2877836 h 3429119"/>
              <a:gd name="connsiteX26" fmla="*/ 1020986 w 1997094"/>
              <a:gd name="connsiteY26" fmla="*/ 3051740 h 3429119"/>
              <a:gd name="connsiteX27" fmla="*/ 1009767 w 1997094"/>
              <a:gd name="connsiteY27" fmla="*/ 3175156 h 3429119"/>
              <a:gd name="connsiteX28" fmla="*/ 1020986 w 1997094"/>
              <a:gd name="connsiteY28" fmla="*/ 3393939 h 3429119"/>
              <a:gd name="connsiteX29" fmla="*/ 1217330 w 1997094"/>
              <a:gd name="connsiteY29" fmla="*/ 3410768 h 3429119"/>
              <a:gd name="connsiteX30" fmla="*/ 1234159 w 1997094"/>
              <a:gd name="connsiteY30" fmla="*/ 3248084 h 3429119"/>
              <a:gd name="connsiteX31" fmla="*/ 1211720 w 1997094"/>
              <a:gd name="connsiteY31" fmla="*/ 3040521 h 3429119"/>
              <a:gd name="connsiteX32" fmla="*/ 1234159 w 1997094"/>
              <a:gd name="connsiteY32" fmla="*/ 2883446 h 3429119"/>
              <a:gd name="connsiteX33" fmla="*/ 1239769 w 1997094"/>
              <a:gd name="connsiteY33" fmla="*/ 2614175 h 3429119"/>
              <a:gd name="connsiteX34" fmla="*/ 1301477 w 1997094"/>
              <a:gd name="connsiteY34" fmla="*/ 2586126 h 3429119"/>
              <a:gd name="connsiteX35" fmla="*/ 1284648 w 1997094"/>
              <a:gd name="connsiteY35" fmla="*/ 2417831 h 3429119"/>
              <a:gd name="connsiteX36" fmla="*/ 1351965 w 1997094"/>
              <a:gd name="connsiteY36" fmla="*/ 2608565 h 3429119"/>
              <a:gd name="connsiteX37" fmla="*/ 1380014 w 1997094"/>
              <a:gd name="connsiteY37" fmla="*/ 3119058 h 3429119"/>
              <a:gd name="connsiteX38" fmla="*/ 1447332 w 1997094"/>
              <a:gd name="connsiteY38" fmla="*/ 3091009 h 3429119"/>
              <a:gd name="connsiteX39" fmla="*/ 1419283 w 1997094"/>
              <a:gd name="connsiteY39" fmla="*/ 2625394 h 3429119"/>
              <a:gd name="connsiteX40" fmla="*/ 1469772 w 1997094"/>
              <a:gd name="connsiteY40" fmla="*/ 2636614 h 3429119"/>
              <a:gd name="connsiteX41" fmla="*/ 1480991 w 1997094"/>
              <a:gd name="connsiteY41" fmla="*/ 3292962 h 3429119"/>
              <a:gd name="connsiteX42" fmla="*/ 1531479 w 1997094"/>
              <a:gd name="connsiteY42" fmla="*/ 3276133 h 3429119"/>
              <a:gd name="connsiteX43" fmla="*/ 1553919 w 1997094"/>
              <a:gd name="connsiteY43" fmla="*/ 2821738 h 3429119"/>
              <a:gd name="connsiteX44" fmla="*/ 1604407 w 1997094"/>
              <a:gd name="connsiteY44" fmla="*/ 2961983 h 3429119"/>
              <a:gd name="connsiteX45" fmla="*/ 1952216 w 1997094"/>
              <a:gd name="connsiteY45" fmla="*/ 2771249 h 3429119"/>
              <a:gd name="connsiteX46" fmla="*/ 1997094 w 1997094"/>
              <a:gd name="connsiteY46" fmla="*/ 2653443 h 3429119"/>
              <a:gd name="connsiteX47" fmla="*/ 1823190 w 1997094"/>
              <a:gd name="connsiteY47" fmla="*/ 2642224 h 3429119"/>
              <a:gd name="connsiteX48" fmla="*/ 1694164 w 1997094"/>
              <a:gd name="connsiteY48" fmla="*/ 2546857 h 3429119"/>
              <a:gd name="connsiteX49" fmla="*/ 1621237 w 1997094"/>
              <a:gd name="connsiteY49" fmla="*/ 2451490 h 3429119"/>
              <a:gd name="connsiteX50" fmla="*/ 1694164 w 1997094"/>
              <a:gd name="connsiteY50" fmla="*/ 2328074 h 3429119"/>
              <a:gd name="connsiteX51" fmla="*/ 1514650 w 1997094"/>
              <a:gd name="connsiteY51" fmla="*/ 2030754 h 3429119"/>
              <a:gd name="connsiteX52" fmla="*/ 1531479 w 1997094"/>
              <a:gd name="connsiteY52" fmla="*/ 1610018 h 3429119"/>
              <a:gd name="connsiteX53" fmla="*/ 1301477 w 1997094"/>
              <a:gd name="connsiteY53" fmla="*/ 1615627 h 3429119"/>
              <a:gd name="connsiteX54" fmla="*/ 1323916 w 1997094"/>
              <a:gd name="connsiteY54" fmla="*/ 1486602 h 3429119"/>
              <a:gd name="connsiteX55" fmla="*/ 1262208 w 1997094"/>
              <a:gd name="connsiteY55" fmla="*/ 1301478 h 3429119"/>
              <a:gd name="connsiteX56" fmla="*/ 1301477 w 1997094"/>
              <a:gd name="connsiteY56" fmla="*/ 1228550 h 3429119"/>
              <a:gd name="connsiteX57" fmla="*/ 1234159 w 1997094"/>
              <a:gd name="connsiteY57" fmla="*/ 1043426 h 3429119"/>
              <a:gd name="connsiteX58" fmla="*/ 1250989 w 1997094"/>
              <a:gd name="connsiteY58" fmla="*/ 847083 h 3429119"/>
              <a:gd name="connsiteX59" fmla="*/ 970498 w 1997094"/>
              <a:gd name="connsiteY59" fmla="*/ 712447 h 3429119"/>
              <a:gd name="connsiteX60" fmla="*/ 1015376 w 1997094"/>
              <a:gd name="connsiteY60" fmla="*/ 622690 h 3429119"/>
              <a:gd name="connsiteX61" fmla="*/ 1150012 w 1997094"/>
              <a:gd name="connsiteY61" fmla="*/ 482445 h 3429119"/>
              <a:gd name="connsiteX62" fmla="*/ 1166841 w 1997094"/>
              <a:gd name="connsiteY62" fmla="*/ 314150 h 3429119"/>
              <a:gd name="connsiteX63" fmla="*/ 1161232 w 1997094"/>
              <a:gd name="connsiteY63" fmla="*/ 196344 h 3429119"/>
              <a:gd name="connsiteX64" fmla="*/ 1065865 w 1997094"/>
              <a:gd name="connsiteY64" fmla="*/ 117807 h 3429119"/>
              <a:gd name="connsiteX65" fmla="*/ 998547 w 1997094"/>
              <a:gd name="connsiteY65" fmla="*/ 72928 h 3429119"/>
              <a:gd name="connsiteX66" fmla="*/ 920010 w 1997094"/>
              <a:gd name="connsiteY66" fmla="*/ 0 h 3429119"/>
              <a:gd name="connsiteX0" fmla="*/ 920010 w 1997094"/>
              <a:gd name="connsiteY0" fmla="*/ 0 h 3429119"/>
              <a:gd name="connsiteX1" fmla="*/ 779764 w 1997094"/>
              <a:gd name="connsiteY1" fmla="*/ 117807 h 3429119"/>
              <a:gd name="connsiteX2" fmla="*/ 751715 w 1997094"/>
              <a:gd name="connsiteY2" fmla="*/ 224393 h 3429119"/>
              <a:gd name="connsiteX3" fmla="*/ 656348 w 1997094"/>
              <a:gd name="connsiteY3" fmla="*/ 403907 h 3429119"/>
              <a:gd name="connsiteX4" fmla="*/ 656348 w 1997094"/>
              <a:gd name="connsiteY4" fmla="*/ 460005 h 3429119"/>
              <a:gd name="connsiteX5" fmla="*/ 673178 w 1997094"/>
              <a:gd name="connsiteY5" fmla="*/ 544153 h 3429119"/>
              <a:gd name="connsiteX6" fmla="*/ 448785 w 1997094"/>
              <a:gd name="connsiteY6" fmla="*/ 656349 h 3429119"/>
              <a:gd name="connsiteX7" fmla="*/ 263661 w 1997094"/>
              <a:gd name="connsiteY7" fmla="*/ 673178 h 3429119"/>
              <a:gd name="connsiteX8" fmla="*/ 218783 w 1997094"/>
              <a:gd name="connsiteY8" fmla="*/ 948059 h 3429119"/>
              <a:gd name="connsiteX9" fmla="*/ 168294 w 1997094"/>
              <a:gd name="connsiteY9" fmla="*/ 1082695 h 3429119"/>
              <a:gd name="connsiteX10" fmla="*/ 72927 w 1997094"/>
              <a:gd name="connsiteY10" fmla="*/ 1211721 h 3429119"/>
              <a:gd name="connsiteX11" fmla="*/ 0 w 1997094"/>
              <a:gd name="connsiteY11" fmla="*/ 1346356 h 3429119"/>
              <a:gd name="connsiteX12" fmla="*/ 134635 w 1997094"/>
              <a:gd name="connsiteY12" fmla="*/ 1705384 h 3429119"/>
              <a:gd name="connsiteX13" fmla="*/ 241222 w 1997094"/>
              <a:gd name="connsiteY13" fmla="*/ 1778312 h 3429119"/>
              <a:gd name="connsiteX14" fmla="*/ 291710 w 1997094"/>
              <a:gd name="connsiteY14" fmla="*/ 1744653 h 3429119"/>
              <a:gd name="connsiteX15" fmla="*/ 336589 w 1997094"/>
              <a:gd name="connsiteY15" fmla="*/ 1800751 h 3429119"/>
              <a:gd name="connsiteX16" fmla="*/ 370248 w 1997094"/>
              <a:gd name="connsiteY16" fmla="*/ 3141497 h 3429119"/>
              <a:gd name="connsiteX17" fmla="*/ 426346 w 1997094"/>
              <a:gd name="connsiteY17" fmla="*/ 3141497 h 3429119"/>
              <a:gd name="connsiteX18" fmla="*/ 431956 w 1997094"/>
              <a:gd name="connsiteY18" fmla="*/ 2423441 h 3429119"/>
              <a:gd name="connsiteX19" fmla="*/ 482444 w 1997094"/>
              <a:gd name="connsiteY19" fmla="*/ 2434660 h 3429119"/>
              <a:gd name="connsiteX20" fmla="*/ 493664 w 1997094"/>
              <a:gd name="connsiteY20" fmla="*/ 2928324 h 3429119"/>
              <a:gd name="connsiteX21" fmla="*/ 566591 w 1997094"/>
              <a:gd name="connsiteY21" fmla="*/ 2933934 h 3429119"/>
              <a:gd name="connsiteX22" fmla="*/ 572201 w 1997094"/>
              <a:gd name="connsiteY22" fmla="*/ 2457100 h 3429119"/>
              <a:gd name="connsiteX23" fmla="*/ 964888 w 1997094"/>
              <a:gd name="connsiteY23" fmla="*/ 2462710 h 3429119"/>
              <a:gd name="connsiteX24" fmla="*/ 970498 w 1997094"/>
              <a:gd name="connsiteY24" fmla="*/ 2866616 h 3429119"/>
              <a:gd name="connsiteX25" fmla="*/ 1026596 w 1997094"/>
              <a:gd name="connsiteY25" fmla="*/ 2877836 h 3429119"/>
              <a:gd name="connsiteX26" fmla="*/ 1020986 w 1997094"/>
              <a:gd name="connsiteY26" fmla="*/ 3051740 h 3429119"/>
              <a:gd name="connsiteX27" fmla="*/ 1009767 w 1997094"/>
              <a:gd name="connsiteY27" fmla="*/ 3175156 h 3429119"/>
              <a:gd name="connsiteX28" fmla="*/ 1020986 w 1997094"/>
              <a:gd name="connsiteY28" fmla="*/ 3393939 h 3429119"/>
              <a:gd name="connsiteX29" fmla="*/ 1217330 w 1997094"/>
              <a:gd name="connsiteY29" fmla="*/ 3410768 h 3429119"/>
              <a:gd name="connsiteX30" fmla="*/ 1234159 w 1997094"/>
              <a:gd name="connsiteY30" fmla="*/ 3248084 h 3429119"/>
              <a:gd name="connsiteX31" fmla="*/ 1211720 w 1997094"/>
              <a:gd name="connsiteY31" fmla="*/ 3040521 h 3429119"/>
              <a:gd name="connsiteX32" fmla="*/ 1234159 w 1997094"/>
              <a:gd name="connsiteY32" fmla="*/ 2883446 h 3429119"/>
              <a:gd name="connsiteX33" fmla="*/ 1239769 w 1997094"/>
              <a:gd name="connsiteY33" fmla="*/ 2614175 h 3429119"/>
              <a:gd name="connsiteX34" fmla="*/ 1301477 w 1997094"/>
              <a:gd name="connsiteY34" fmla="*/ 2586126 h 3429119"/>
              <a:gd name="connsiteX35" fmla="*/ 1284648 w 1997094"/>
              <a:gd name="connsiteY35" fmla="*/ 2417831 h 3429119"/>
              <a:gd name="connsiteX36" fmla="*/ 1351965 w 1997094"/>
              <a:gd name="connsiteY36" fmla="*/ 2608565 h 3429119"/>
              <a:gd name="connsiteX37" fmla="*/ 1380014 w 1997094"/>
              <a:gd name="connsiteY37" fmla="*/ 3119058 h 3429119"/>
              <a:gd name="connsiteX38" fmla="*/ 1447332 w 1997094"/>
              <a:gd name="connsiteY38" fmla="*/ 3091009 h 3429119"/>
              <a:gd name="connsiteX39" fmla="*/ 1419283 w 1997094"/>
              <a:gd name="connsiteY39" fmla="*/ 2625394 h 3429119"/>
              <a:gd name="connsiteX40" fmla="*/ 1469772 w 1997094"/>
              <a:gd name="connsiteY40" fmla="*/ 2636614 h 3429119"/>
              <a:gd name="connsiteX41" fmla="*/ 1480991 w 1997094"/>
              <a:gd name="connsiteY41" fmla="*/ 3292962 h 3429119"/>
              <a:gd name="connsiteX42" fmla="*/ 1531479 w 1997094"/>
              <a:gd name="connsiteY42" fmla="*/ 3276133 h 3429119"/>
              <a:gd name="connsiteX43" fmla="*/ 1553919 w 1997094"/>
              <a:gd name="connsiteY43" fmla="*/ 2821738 h 3429119"/>
              <a:gd name="connsiteX44" fmla="*/ 1604407 w 1997094"/>
              <a:gd name="connsiteY44" fmla="*/ 2961983 h 3429119"/>
              <a:gd name="connsiteX45" fmla="*/ 1952216 w 1997094"/>
              <a:gd name="connsiteY45" fmla="*/ 2771249 h 3429119"/>
              <a:gd name="connsiteX46" fmla="*/ 1997094 w 1997094"/>
              <a:gd name="connsiteY46" fmla="*/ 2653443 h 3429119"/>
              <a:gd name="connsiteX47" fmla="*/ 1823190 w 1997094"/>
              <a:gd name="connsiteY47" fmla="*/ 2642224 h 3429119"/>
              <a:gd name="connsiteX48" fmla="*/ 1694164 w 1997094"/>
              <a:gd name="connsiteY48" fmla="*/ 2546857 h 3429119"/>
              <a:gd name="connsiteX49" fmla="*/ 1621237 w 1997094"/>
              <a:gd name="connsiteY49" fmla="*/ 2451490 h 3429119"/>
              <a:gd name="connsiteX50" fmla="*/ 1694164 w 1997094"/>
              <a:gd name="connsiteY50" fmla="*/ 2328074 h 3429119"/>
              <a:gd name="connsiteX51" fmla="*/ 1514650 w 1997094"/>
              <a:gd name="connsiteY51" fmla="*/ 2030754 h 3429119"/>
              <a:gd name="connsiteX52" fmla="*/ 1531479 w 1997094"/>
              <a:gd name="connsiteY52" fmla="*/ 1610018 h 3429119"/>
              <a:gd name="connsiteX53" fmla="*/ 1301477 w 1997094"/>
              <a:gd name="connsiteY53" fmla="*/ 1615627 h 3429119"/>
              <a:gd name="connsiteX54" fmla="*/ 1323916 w 1997094"/>
              <a:gd name="connsiteY54" fmla="*/ 1486602 h 3429119"/>
              <a:gd name="connsiteX55" fmla="*/ 1262208 w 1997094"/>
              <a:gd name="connsiteY55" fmla="*/ 1301478 h 3429119"/>
              <a:gd name="connsiteX56" fmla="*/ 1301477 w 1997094"/>
              <a:gd name="connsiteY56" fmla="*/ 1228550 h 3429119"/>
              <a:gd name="connsiteX57" fmla="*/ 1234159 w 1997094"/>
              <a:gd name="connsiteY57" fmla="*/ 1043426 h 3429119"/>
              <a:gd name="connsiteX58" fmla="*/ 1250989 w 1997094"/>
              <a:gd name="connsiteY58" fmla="*/ 847083 h 3429119"/>
              <a:gd name="connsiteX59" fmla="*/ 970498 w 1997094"/>
              <a:gd name="connsiteY59" fmla="*/ 712447 h 3429119"/>
              <a:gd name="connsiteX60" fmla="*/ 1015376 w 1997094"/>
              <a:gd name="connsiteY60" fmla="*/ 622690 h 3429119"/>
              <a:gd name="connsiteX61" fmla="*/ 1150012 w 1997094"/>
              <a:gd name="connsiteY61" fmla="*/ 482445 h 3429119"/>
              <a:gd name="connsiteX62" fmla="*/ 1166841 w 1997094"/>
              <a:gd name="connsiteY62" fmla="*/ 314150 h 3429119"/>
              <a:gd name="connsiteX63" fmla="*/ 1161232 w 1997094"/>
              <a:gd name="connsiteY63" fmla="*/ 196344 h 3429119"/>
              <a:gd name="connsiteX64" fmla="*/ 1065865 w 1997094"/>
              <a:gd name="connsiteY64" fmla="*/ 117807 h 3429119"/>
              <a:gd name="connsiteX65" fmla="*/ 998547 w 1997094"/>
              <a:gd name="connsiteY65" fmla="*/ 72928 h 3429119"/>
              <a:gd name="connsiteX66" fmla="*/ 920010 w 1997094"/>
              <a:gd name="connsiteY66" fmla="*/ 0 h 3429119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34159 w 1997094"/>
              <a:gd name="connsiteY30" fmla="*/ 3248084 h 3436871"/>
              <a:gd name="connsiteX31" fmla="*/ 1211720 w 1997094"/>
              <a:gd name="connsiteY31" fmla="*/ 3040521 h 3436871"/>
              <a:gd name="connsiteX32" fmla="*/ 1234159 w 1997094"/>
              <a:gd name="connsiteY32" fmla="*/ 2883446 h 3436871"/>
              <a:gd name="connsiteX33" fmla="*/ 1239769 w 1997094"/>
              <a:gd name="connsiteY33" fmla="*/ 2614175 h 3436871"/>
              <a:gd name="connsiteX34" fmla="*/ 1301477 w 1997094"/>
              <a:gd name="connsiteY34" fmla="*/ 2586126 h 3436871"/>
              <a:gd name="connsiteX35" fmla="*/ 1284648 w 1997094"/>
              <a:gd name="connsiteY35" fmla="*/ 2417831 h 3436871"/>
              <a:gd name="connsiteX36" fmla="*/ 1351965 w 1997094"/>
              <a:gd name="connsiteY36" fmla="*/ 2608565 h 3436871"/>
              <a:gd name="connsiteX37" fmla="*/ 1380014 w 1997094"/>
              <a:gd name="connsiteY37" fmla="*/ 3119058 h 3436871"/>
              <a:gd name="connsiteX38" fmla="*/ 1447332 w 1997094"/>
              <a:gd name="connsiteY38" fmla="*/ 3091009 h 3436871"/>
              <a:gd name="connsiteX39" fmla="*/ 1419283 w 1997094"/>
              <a:gd name="connsiteY39" fmla="*/ 2625394 h 3436871"/>
              <a:gd name="connsiteX40" fmla="*/ 1469772 w 1997094"/>
              <a:gd name="connsiteY40" fmla="*/ 2636614 h 3436871"/>
              <a:gd name="connsiteX41" fmla="*/ 1480991 w 1997094"/>
              <a:gd name="connsiteY41" fmla="*/ 3292962 h 3436871"/>
              <a:gd name="connsiteX42" fmla="*/ 1531479 w 1997094"/>
              <a:gd name="connsiteY42" fmla="*/ 3276133 h 3436871"/>
              <a:gd name="connsiteX43" fmla="*/ 1553919 w 1997094"/>
              <a:gd name="connsiteY43" fmla="*/ 2821738 h 3436871"/>
              <a:gd name="connsiteX44" fmla="*/ 1604407 w 1997094"/>
              <a:gd name="connsiteY44" fmla="*/ 2961983 h 3436871"/>
              <a:gd name="connsiteX45" fmla="*/ 1952216 w 1997094"/>
              <a:gd name="connsiteY45" fmla="*/ 2771249 h 3436871"/>
              <a:gd name="connsiteX46" fmla="*/ 1997094 w 1997094"/>
              <a:gd name="connsiteY46" fmla="*/ 2653443 h 3436871"/>
              <a:gd name="connsiteX47" fmla="*/ 1823190 w 1997094"/>
              <a:gd name="connsiteY47" fmla="*/ 2642224 h 3436871"/>
              <a:gd name="connsiteX48" fmla="*/ 1694164 w 1997094"/>
              <a:gd name="connsiteY48" fmla="*/ 2546857 h 3436871"/>
              <a:gd name="connsiteX49" fmla="*/ 1621237 w 1997094"/>
              <a:gd name="connsiteY49" fmla="*/ 2451490 h 3436871"/>
              <a:gd name="connsiteX50" fmla="*/ 1694164 w 1997094"/>
              <a:gd name="connsiteY50" fmla="*/ 2328074 h 3436871"/>
              <a:gd name="connsiteX51" fmla="*/ 1514650 w 1997094"/>
              <a:gd name="connsiteY51" fmla="*/ 2030754 h 3436871"/>
              <a:gd name="connsiteX52" fmla="*/ 1531479 w 1997094"/>
              <a:gd name="connsiteY52" fmla="*/ 1610018 h 3436871"/>
              <a:gd name="connsiteX53" fmla="*/ 1301477 w 1997094"/>
              <a:gd name="connsiteY53" fmla="*/ 1615627 h 3436871"/>
              <a:gd name="connsiteX54" fmla="*/ 1323916 w 1997094"/>
              <a:gd name="connsiteY54" fmla="*/ 1486602 h 3436871"/>
              <a:gd name="connsiteX55" fmla="*/ 1262208 w 1997094"/>
              <a:gd name="connsiteY55" fmla="*/ 1301478 h 3436871"/>
              <a:gd name="connsiteX56" fmla="*/ 1301477 w 1997094"/>
              <a:gd name="connsiteY56" fmla="*/ 1228550 h 3436871"/>
              <a:gd name="connsiteX57" fmla="*/ 1234159 w 1997094"/>
              <a:gd name="connsiteY57" fmla="*/ 1043426 h 3436871"/>
              <a:gd name="connsiteX58" fmla="*/ 1250989 w 1997094"/>
              <a:gd name="connsiteY58" fmla="*/ 847083 h 3436871"/>
              <a:gd name="connsiteX59" fmla="*/ 970498 w 1997094"/>
              <a:gd name="connsiteY59" fmla="*/ 712447 h 3436871"/>
              <a:gd name="connsiteX60" fmla="*/ 1015376 w 1997094"/>
              <a:gd name="connsiteY60" fmla="*/ 622690 h 3436871"/>
              <a:gd name="connsiteX61" fmla="*/ 1150012 w 1997094"/>
              <a:gd name="connsiteY61" fmla="*/ 482445 h 3436871"/>
              <a:gd name="connsiteX62" fmla="*/ 1166841 w 1997094"/>
              <a:gd name="connsiteY62" fmla="*/ 314150 h 3436871"/>
              <a:gd name="connsiteX63" fmla="*/ 1161232 w 1997094"/>
              <a:gd name="connsiteY63" fmla="*/ 196344 h 3436871"/>
              <a:gd name="connsiteX64" fmla="*/ 1065865 w 1997094"/>
              <a:gd name="connsiteY64" fmla="*/ 117807 h 3436871"/>
              <a:gd name="connsiteX65" fmla="*/ 998547 w 1997094"/>
              <a:gd name="connsiteY65" fmla="*/ 72928 h 3436871"/>
              <a:gd name="connsiteX66" fmla="*/ 920010 w 1997094"/>
              <a:gd name="connsiteY66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11720 w 1997094"/>
              <a:gd name="connsiteY31" fmla="*/ 3040521 h 3436871"/>
              <a:gd name="connsiteX32" fmla="*/ 1234159 w 1997094"/>
              <a:gd name="connsiteY32" fmla="*/ 2883446 h 3436871"/>
              <a:gd name="connsiteX33" fmla="*/ 1239769 w 1997094"/>
              <a:gd name="connsiteY33" fmla="*/ 2614175 h 3436871"/>
              <a:gd name="connsiteX34" fmla="*/ 1301477 w 1997094"/>
              <a:gd name="connsiteY34" fmla="*/ 2586126 h 3436871"/>
              <a:gd name="connsiteX35" fmla="*/ 1284648 w 1997094"/>
              <a:gd name="connsiteY35" fmla="*/ 2417831 h 3436871"/>
              <a:gd name="connsiteX36" fmla="*/ 1351965 w 1997094"/>
              <a:gd name="connsiteY36" fmla="*/ 2608565 h 3436871"/>
              <a:gd name="connsiteX37" fmla="*/ 1380014 w 1997094"/>
              <a:gd name="connsiteY37" fmla="*/ 3119058 h 3436871"/>
              <a:gd name="connsiteX38" fmla="*/ 1447332 w 1997094"/>
              <a:gd name="connsiteY38" fmla="*/ 3091009 h 3436871"/>
              <a:gd name="connsiteX39" fmla="*/ 1419283 w 1997094"/>
              <a:gd name="connsiteY39" fmla="*/ 2625394 h 3436871"/>
              <a:gd name="connsiteX40" fmla="*/ 1469772 w 1997094"/>
              <a:gd name="connsiteY40" fmla="*/ 2636614 h 3436871"/>
              <a:gd name="connsiteX41" fmla="*/ 1480991 w 1997094"/>
              <a:gd name="connsiteY41" fmla="*/ 3292962 h 3436871"/>
              <a:gd name="connsiteX42" fmla="*/ 1531479 w 1997094"/>
              <a:gd name="connsiteY42" fmla="*/ 3276133 h 3436871"/>
              <a:gd name="connsiteX43" fmla="*/ 1553919 w 1997094"/>
              <a:gd name="connsiteY43" fmla="*/ 2821738 h 3436871"/>
              <a:gd name="connsiteX44" fmla="*/ 1604407 w 1997094"/>
              <a:gd name="connsiteY44" fmla="*/ 2961983 h 3436871"/>
              <a:gd name="connsiteX45" fmla="*/ 1952216 w 1997094"/>
              <a:gd name="connsiteY45" fmla="*/ 2771249 h 3436871"/>
              <a:gd name="connsiteX46" fmla="*/ 1997094 w 1997094"/>
              <a:gd name="connsiteY46" fmla="*/ 2653443 h 3436871"/>
              <a:gd name="connsiteX47" fmla="*/ 1823190 w 1997094"/>
              <a:gd name="connsiteY47" fmla="*/ 2642224 h 3436871"/>
              <a:gd name="connsiteX48" fmla="*/ 1694164 w 1997094"/>
              <a:gd name="connsiteY48" fmla="*/ 2546857 h 3436871"/>
              <a:gd name="connsiteX49" fmla="*/ 1621237 w 1997094"/>
              <a:gd name="connsiteY49" fmla="*/ 2451490 h 3436871"/>
              <a:gd name="connsiteX50" fmla="*/ 1694164 w 1997094"/>
              <a:gd name="connsiteY50" fmla="*/ 2328074 h 3436871"/>
              <a:gd name="connsiteX51" fmla="*/ 1514650 w 1997094"/>
              <a:gd name="connsiteY51" fmla="*/ 2030754 h 3436871"/>
              <a:gd name="connsiteX52" fmla="*/ 1531479 w 1997094"/>
              <a:gd name="connsiteY52" fmla="*/ 1610018 h 3436871"/>
              <a:gd name="connsiteX53" fmla="*/ 1301477 w 1997094"/>
              <a:gd name="connsiteY53" fmla="*/ 1615627 h 3436871"/>
              <a:gd name="connsiteX54" fmla="*/ 1323916 w 1997094"/>
              <a:gd name="connsiteY54" fmla="*/ 1486602 h 3436871"/>
              <a:gd name="connsiteX55" fmla="*/ 1262208 w 1997094"/>
              <a:gd name="connsiteY55" fmla="*/ 1301478 h 3436871"/>
              <a:gd name="connsiteX56" fmla="*/ 1301477 w 1997094"/>
              <a:gd name="connsiteY56" fmla="*/ 1228550 h 3436871"/>
              <a:gd name="connsiteX57" fmla="*/ 1234159 w 1997094"/>
              <a:gd name="connsiteY57" fmla="*/ 1043426 h 3436871"/>
              <a:gd name="connsiteX58" fmla="*/ 1250989 w 1997094"/>
              <a:gd name="connsiteY58" fmla="*/ 847083 h 3436871"/>
              <a:gd name="connsiteX59" fmla="*/ 970498 w 1997094"/>
              <a:gd name="connsiteY59" fmla="*/ 712447 h 3436871"/>
              <a:gd name="connsiteX60" fmla="*/ 1015376 w 1997094"/>
              <a:gd name="connsiteY60" fmla="*/ 622690 h 3436871"/>
              <a:gd name="connsiteX61" fmla="*/ 1150012 w 1997094"/>
              <a:gd name="connsiteY61" fmla="*/ 482445 h 3436871"/>
              <a:gd name="connsiteX62" fmla="*/ 1166841 w 1997094"/>
              <a:gd name="connsiteY62" fmla="*/ 314150 h 3436871"/>
              <a:gd name="connsiteX63" fmla="*/ 1161232 w 1997094"/>
              <a:gd name="connsiteY63" fmla="*/ 196344 h 3436871"/>
              <a:gd name="connsiteX64" fmla="*/ 1065865 w 1997094"/>
              <a:gd name="connsiteY64" fmla="*/ 117807 h 3436871"/>
              <a:gd name="connsiteX65" fmla="*/ 998547 w 1997094"/>
              <a:gd name="connsiteY65" fmla="*/ 72928 h 3436871"/>
              <a:gd name="connsiteX66" fmla="*/ 920010 w 1997094"/>
              <a:gd name="connsiteY66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34159 w 1997094"/>
              <a:gd name="connsiteY32" fmla="*/ 2883446 h 3436871"/>
              <a:gd name="connsiteX33" fmla="*/ 1239769 w 1997094"/>
              <a:gd name="connsiteY33" fmla="*/ 2614175 h 3436871"/>
              <a:gd name="connsiteX34" fmla="*/ 1301477 w 1997094"/>
              <a:gd name="connsiteY34" fmla="*/ 2586126 h 3436871"/>
              <a:gd name="connsiteX35" fmla="*/ 1284648 w 1997094"/>
              <a:gd name="connsiteY35" fmla="*/ 2417831 h 3436871"/>
              <a:gd name="connsiteX36" fmla="*/ 1351965 w 1997094"/>
              <a:gd name="connsiteY36" fmla="*/ 2608565 h 3436871"/>
              <a:gd name="connsiteX37" fmla="*/ 1380014 w 1997094"/>
              <a:gd name="connsiteY37" fmla="*/ 3119058 h 3436871"/>
              <a:gd name="connsiteX38" fmla="*/ 1447332 w 1997094"/>
              <a:gd name="connsiteY38" fmla="*/ 3091009 h 3436871"/>
              <a:gd name="connsiteX39" fmla="*/ 1419283 w 1997094"/>
              <a:gd name="connsiteY39" fmla="*/ 2625394 h 3436871"/>
              <a:gd name="connsiteX40" fmla="*/ 1469772 w 1997094"/>
              <a:gd name="connsiteY40" fmla="*/ 2636614 h 3436871"/>
              <a:gd name="connsiteX41" fmla="*/ 1480991 w 1997094"/>
              <a:gd name="connsiteY41" fmla="*/ 3292962 h 3436871"/>
              <a:gd name="connsiteX42" fmla="*/ 1531479 w 1997094"/>
              <a:gd name="connsiteY42" fmla="*/ 3276133 h 3436871"/>
              <a:gd name="connsiteX43" fmla="*/ 1553919 w 1997094"/>
              <a:gd name="connsiteY43" fmla="*/ 2821738 h 3436871"/>
              <a:gd name="connsiteX44" fmla="*/ 1604407 w 1997094"/>
              <a:gd name="connsiteY44" fmla="*/ 2961983 h 3436871"/>
              <a:gd name="connsiteX45" fmla="*/ 1952216 w 1997094"/>
              <a:gd name="connsiteY45" fmla="*/ 2771249 h 3436871"/>
              <a:gd name="connsiteX46" fmla="*/ 1997094 w 1997094"/>
              <a:gd name="connsiteY46" fmla="*/ 2653443 h 3436871"/>
              <a:gd name="connsiteX47" fmla="*/ 1823190 w 1997094"/>
              <a:gd name="connsiteY47" fmla="*/ 2642224 h 3436871"/>
              <a:gd name="connsiteX48" fmla="*/ 1694164 w 1997094"/>
              <a:gd name="connsiteY48" fmla="*/ 2546857 h 3436871"/>
              <a:gd name="connsiteX49" fmla="*/ 1621237 w 1997094"/>
              <a:gd name="connsiteY49" fmla="*/ 2451490 h 3436871"/>
              <a:gd name="connsiteX50" fmla="*/ 1694164 w 1997094"/>
              <a:gd name="connsiteY50" fmla="*/ 2328074 h 3436871"/>
              <a:gd name="connsiteX51" fmla="*/ 1514650 w 1997094"/>
              <a:gd name="connsiteY51" fmla="*/ 2030754 h 3436871"/>
              <a:gd name="connsiteX52" fmla="*/ 1531479 w 1997094"/>
              <a:gd name="connsiteY52" fmla="*/ 1610018 h 3436871"/>
              <a:gd name="connsiteX53" fmla="*/ 1301477 w 1997094"/>
              <a:gd name="connsiteY53" fmla="*/ 1615627 h 3436871"/>
              <a:gd name="connsiteX54" fmla="*/ 1323916 w 1997094"/>
              <a:gd name="connsiteY54" fmla="*/ 1486602 h 3436871"/>
              <a:gd name="connsiteX55" fmla="*/ 1262208 w 1997094"/>
              <a:gd name="connsiteY55" fmla="*/ 1301478 h 3436871"/>
              <a:gd name="connsiteX56" fmla="*/ 1301477 w 1997094"/>
              <a:gd name="connsiteY56" fmla="*/ 1228550 h 3436871"/>
              <a:gd name="connsiteX57" fmla="*/ 1234159 w 1997094"/>
              <a:gd name="connsiteY57" fmla="*/ 1043426 h 3436871"/>
              <a:gd name="connsiteX58" fmla="*/ 1250989 w 1997094"/>
              <a:gd name="connsiteY58" fmla="*/ 847083 h 3436871"/>
              <a:gd name="connsiteX59" fmla="*/ 970498 w 1997094"/>
              <a:gd name="connsiteY59" fmla="*/ 712447 h 3436871"/>
              <a:gd name="connsiteX60" fmla="*/ 1015376 w 1997094"/>
              <a:gd name="connsiteY60" fmla="*/ 622690 h 3436871"/>
              <a:gd name="connsiteX61" fmla="*/ 1150012 w 1997094"/>
              <a:gd name="connsiteY61" fmla="*/ 482445 h 3436871"/>
              <a:gd name="connsiteX62" fmla="*/ 1166841 w 1997094"/>
              <a:gd name="connsiteY62" fmla="*/ 314150 h 3436871"/>
              <a:gd name="connsiteX63" fmla="*/ 1161232 w 1997094"/>
              <a:gd name="connsiteY63" fmla="*/ 196344 h 3436871"/>
              <a:gd name="connsiteX64" fmla="*/ 1065865 w 1997094"/>
              <a:gd name="connsiteY64" fmla="*/ 117807 h 3436871"/>
              <a:gd name="connsiteX65" fmla="*/ 998547 w 1997094"/>
              <a:gd name="connsiteY65" fmla="*/ 72928 h 3436871"/>
              <a:gd name="connsiteX66" fmla="*/ 920010 w 1997094"/>
              <a:gd name="connsiteY66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39769 w 1997094"/>
              <a:gd name="connsiteY34" fmla="*/ 2614175 h 3436871"/>
              <a:gd name="connsiteX35" fmla="*/ 1301477 w 1997094"/>
              <a:gd name="connsiteY35" fmla="*/ 2586126 h 3436871"/>
              <a:gd name="connsiteX36" fmla="*/ 1284648 w 1997094"/>
              <a:gd name="connsiteY36" fmla="*/ 2417831 h 3436871"/>
              <a:gd name="connsiteX37" fmla="*/ 1351965 w 1997094"/>
              <a:gd name="connsiteY37" fmla="*/ 2608565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301477 w 1997094"/>
              <a:gd name="connsiteY35" fmla="*/ 2586126 h 3436871"/>
              <a:gd name="connsiteX36" fmla="*/ 1284648 w 1997094"/>
              <a:gd name="connsiteY36" fmla="*/ 2417831 h 3436871"/>
              <a:gd name="connsiteX37" fmla="*/ 1351965 w 1997094"/>
              <a:gd name="connsiteY37" fmla="*/ 2608565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84648 w 1997094"/>
              <a:gd name="connsiteY36" fmla="*/ 2417831 h 3436871"/>
              <a:gd name="connsiteX37" fmla="*/ 1351965 w 1997094"/>
              <a:gd name="connsiteY37" fmla="*/ 2608565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1965 w 1997094"/>
              <a:gd name="connsiteY37" fmla="*/ 2608565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74404 w 1997094"/>
              <a:gd name="connsiteY37" fmla="*/ 2591736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74404 w 1997094"/>
              <a:gd name="connsiteY38" fmla="*/ 3034911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74404 w 1997094"/>
              <a:gd name="connsiteY38" fmla="*/ 3034911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87077 w 1997094"/>
              <a:gd name="connsiteY16" fmla="*/ 3326621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87077 w 1997094"/>
              <a:gd name="connsiteY16" fmla="*/ 3326621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37090 w 1997094"/>
              <a:gd name="connsiteY44" fmla="*/ 280490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87077 w 1997094"/>
              <a:gd name="connsiteY16" fmla="*/ 3326621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37090 w 1997094"/>
              <a:gd name="connsiteY44" fmla="*/ 280490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87077 w 1997094"/>
              <a:gd name="connsiteY16" fmla="*/ 3326621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37090 w 1997094"/>
              <a:gd name="connsiteY44" fmla="*/ 2804908 h 3436871"/>
              <a:gd name="connsiteX45" fmla="*/ 1604407 w 1997094"/>
              <a:gd name="connsiteY45" fmla="*/ 2961983 h 3436871"/>
              <a:gd name="connsiteX46" fmla="*/ 1991484 w 1997094"/>
              <a:gd name="connsiteY46" fmla="*/ 276563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2025802"/>
              <a:gd name="connsiteY0" fmla="*/ 0 h 3436871"/>
              <a:gd name="connsiteX1" fmla="*/ 779764 w 2025802"/>
              <a:gd name="connsiteY1" fmla="*/ 117807 h 3436871"/>
              <a:gd name="connsiteX2" fmla="*/ 751715 w 2025802"/>
              <a:gd name="connsiteY2" fmla="*/ 224393 h 3436871"/>
              <a:gd name="connsiteX3" fmla="*/ 656348 w 2025802"/>
              <a:gd name="connsiteY3" fmla="*/ 403907 h 3436871"/>
              <a:gd name="connsiteX4" fmla="*/ 656348 w 2025802"/>
              <a:gd name="connsiteY4" fmla="*/ 460005 h 3436871"/>
              <a:gd name="connsiteX5" fmla="*/ 673178 w 2025802"/>
              <a:gd name="connsiteY5" fmla="*/ 544153 h 3436871"/>
              <a:gd name="connsiteX6" fmla="*/ 448785 w 2025802"/>
              <a:gd name="connsiteY6" fmla="*/ 656349 h 3436871"/>
              <a:gd name="connsiteX7" fmla="*/ 263661 w 2025802"/>
              <a:gd name="connsiteY7" fmla="*/ 673178 h 3436871"/>
              <a:gd name="connsiteX8" fmla="*/ 218783 w 2025802"/>
              <a:gd name="connsiteY8" fmla="*/ 948059 h 3436871"/>
              <a:gd name="connsiteX9" fmla="*/ 168294 w 2025802"/>
              <a:gd name="connsiteY9" fmla="*/ 1082695 h 3436871"/>
              <a:gd name="connsiteX10" fmla="*/ 72927 w 2025802"/>
              <a:gd name="connsiteY10" fmla="*/ 1211721 h 3436871"/>
              <a:gd name="connsiteX11" fmla="*/ 0 w 2025802"/>
              <a:gd name="connsiteY11" fmla="*/ 1346356 h 3436871"/>
              <a:gd name="connsiteX12" fmla="*/ 134635 w 2025802"/>
              <a:gd name="connsiteY12" fmla="*/ 1705384 h 3436871"/>
              <a:gd name="connsiteX13" fmla="*/ 241222 w 2025802"/>
              <a:gd name="connsiteY13" fmla="*/ 1778312 h 3436871"/>
              <a:gd name="connsiteX14" fmla="*/ 291710 w 2025802"/>
              <a:gd name="connsiteY14" fmla="*/ 1744653 h 3436871"/>
              <a:gd name="connsiteX15" fmla="*/ 336589 w 2025802"/>
              <a:gd name="connsiteY15" fmla="*/ 1800751 h 3436871"/>
              <a:gd name="connsiteX16" fmla="*/ 387077 w 2025802"/>
              <a:gd name="connsiteY16" fmla="*/ 3326621 h 3436871"/>
              <a:gd name="connsiteX17" fmla="*/ 448785 w 2025802"/>
              <a:gd name="connsiteY17" fmla="*/ 3298572 h 3436871"/>
              <a:gd name="connsiteX18" fmla="*/ 431956 w 2025802"/>
              <a:gd name="connsiteY18" fmla="*/ 2423441 h 3436871"/>
              <a:gd name="connsiteX19" fmla="*/ 482444 w 2025802"/>
              <a:gd name="connsiteY19" fmla="*/ 2434660 h 3436871"/>
              <a:gd name="connsiteX20" fmla="*/ 516103 w 2025802"/>
              <a:gd name="connsiteY20" fmla="*/ 3119058 h 3436871"/>
              <a:gd name="connsiteX21" fmla="*/ 583421 w 2025802"/>
              <a:gd name="connsiteY21" fmla="*/ 3124668 h 3436871"/>
              <a:gd name="connsiteX22" fmla="*/ 572201 w 2025802"/>
              <a:gd name="connsiteY22" fmla="*/ 2457100 h 3436871"/>
              <a:gd name="connsiteX23" fmla="*/ 964888 w 2025802"/>
              <a:gd name="connsiteY23" fmla="*/ 2462710 h 3436871"/>
              <a:gd name="connsiteX24" fmla="*/ 970498 w 2025802"/>
              <a:gd name="connsiteY24" fmla="*/ 2866616 h 3436871"/>
              <a:gd name="connsiteX25" fmla="*/ 1026596 w 2025802"/>
              <a:gd name="connsiteY25" fmla="*/ 2877836 h 3436871"/>
              <a:gd name="connsiteX26" fmla="*/ 1020986 w 2025802"/>
              <a:gd name="connsiteY26" fmla="*/ 3051740 h 3436871"/>
              <a:gd name="connsiteX27" fmla="*/ 1009767 w 2025802"/>
              <a:gd name="connsiteY27" fmla="*/ 3175156 h 3436871"/>
              <a:gd name="connsiteX28" fmla="*/ 1020986 w 2025802"/>
              <a:gd name="connsiteY28" fmla="*/ 3393939 h 3436871"/>
              <a:gd name="connsiteX29" fmla="*/ 1217330 w 2025802"/>
              <a:gd name="connsiteY29" fmla="*/ 3410768 h 3436871"/>
              <a:gd name="connsiteX30" fmla="*/ 1211720 w 2025802"/>
              <a:gd name="connsiteY30" fmla="*/ 3225645 h 3436871"/>
              <a:gd name="connsiteX31" fmla="*/ 1228549 w 2025802"/>
              <a:gd name="connsiteY31" fmla="*/ 3051741 h 3436871"/>
              <a:gd name="connsiteX32" fmla="*/ 1211720 w 2025802"/>
              <a:gd name="connsiteY32" fmla="*/ 2922714 h 3436871"/>
              <a:gd name="connsiteX33" fmla="*/ 1234159 w 2025802"/>
              <a:gd name="connsiteY33" fmla="*/ 2883446 h 3436871"/>
              <a:gd name="connsiteX34" fmla="*/ 1250988 w 2025802"/>
              <a:gd name="connsiteY34" fmla="*/ 2664663 h 3436871"/>
              <a:gd name="connsiteX35" fmla="*/ 1256599 w 2025802"/>
              <a:gd name="connsiteY35" fmla="*/ 2552467 h 3436871"/>
              <a:gd name="connsiteX36" fmla="*/ 1262209 w 2025802"/>
              <a:gd name="connsiteY36" fmla="*/ 2417831 h 3436871"/>
              <a:gd name="connsiteX37" fmla="*/ 1357574 w 2025802"/>
              <a:gd name="connsiteY37" fmla="*/ 2569297 h 3436871"/>
              <a:gd name="connsiteX38" fmla="*/ 1368794 w 2025802"/>
              <a:gd name="connsiteY38" fmla="*/ 3107839 h 3436871"/>
              <a:gd name="connsiteX39" fmla="*/ 1413673 w 2025802"/>
              <a:gd name="connsiteY39" fmla="*/ 3113448 h 3436871"/>
              <a:gd name="connsiteX40" fmla="*/ 1419283 w 2025802"/>
              <a:gd name="connsiteY40" fmla="*/ 2625394 h 3436871"/>
              <a:gd name="connsiteX41" fmla="*/ 1469772 w 2025802"/>
              <a:gd name="connsiteY41" fmla="*/ 2636614 h 3436871"/>
              <a:gd name="connsiteX42" fmla="*/ 1480991 w 2025802"/>
              <a:gd name="connsiteY42" fmla="*/ 3292962 h 3436871"/>
              <a:gd name="connsiteX43" fmla="*/ 1531479 w 2025802"/>
              <a:gd name="connsiteY43" fmla="*/ 3276133 h 3436871"/>
              <a:gd name="connsiteX44" fmla="*/ 1537090 w 2025802"/>
              <a:gd name="connsiteY44" fmla="*/ 2804908 h 3436871"/>
              <a:gd name="connsiteX45" fmla="*/ 1604407 w 2025802"/>
              <a:gd name="connsiteY45" fmla="*/ 2961983 h 3436871"/>
              <a:gd name="connsiteX46" fmla="*/ 1991484 w 2025802"/>
              <a:gd name="connsiteY46" fmla="*/ 2765639 h 3436871"/>
              <a:gd name="connsiteX47" fmla="*/ 1997094 w 2025802"/>
              <a:gd name="connsiteY47" fmla="*/ 2653443 h 3436871"/>
              <a:gd name="connsiteX48" fmla="*/ 1823190 w 2025802"/>
              <a:gd name="connsiteY48" fmla="*/ 2642224 h 3436871"/>
              <a:gd name="connsiteX49" fmla="*/ 1694164 w 2025802"/>
              <a:gd name="connsiteY49" fmla="*/ 2546857 h 3436871"/>
              <a:gd name="connsiteX50" fmla="*/ 1621237 w 2025802"/>
              <a:gd name="connsiteY50" fmla="*/ 2451490 h 3436871"/>
              <a:gd name="connsiteX51" fmla="*/ 1694164 w 2025802"/>
              <a:gd name="connsiteY51" fmla="*/ 2328074 h 3436871"/>
              <a:gd name="connsiteX52" fmla="*/ 1514650 w 2025802"/>
              <a:gd name="connsiteY52" fmla="*/ 2030754 h 3436871"/>
              <a:gd name="connsiteX53" fmla="*/ 1531479 w 2025802"/>
              <a:gd name="connsiteY53" fmla="*/ 1610018 h 3436871"/>
              <a:gd name="connsiteX54" fmla="*/ 1301477 w 2025802"/>
              <a:gd name="connsiteY54" fmla="*/ 1615627 h 3436871"/>
              <a:gd name="connsiteX55" fmla="*/ 1323916 w 2025802"/>
              <a:gd name="connsiteY55" fmla="*/ 1486602 h 3436871"/>
              <a:gd name="connsiteX56" fmla="*/ 1262208 w 2025802"/>
              <a:gd name="connsiteY56" fmla="*/ 1301478 h 3436871"/>
              <a:gd name="connsiteX57" fmla="*/ 1301477 w 2025802"/>
              <a:gd name="connsiteY57" fmla="*/ 1228550 h 3436871"/>
              <a:gd name="connsiteX58" fmla="*/ 1234159 w 2025802"/>
              <a:gd name="connsiteY58" fmla="*/ 1043426 h 3436871"/>
              <a:gd name="connsiteX59" fmla="*/ 1250989 w 2025802"/>
              <a:gd name="connsiteY59" fmla="*/ 847083 h 3436871"/>
              <a:gd name="connsiteX60" fmla="*/ 970498 w 2025802"/>
              <a:gd name="connsiteY60" fmla="*/ 712447 h 3436871"/>
              <a:gd name="connsiteX61" fmla="*/ 1015376 w 2025802"/>
              <a:gd name="connsiteY61" fmla="*/ 622690 h 3436871"/>
              <a:gd name="connsiteX62" fmla="*/ 1150012 w 2025802"/>
              <a:gd name="connsiteY62" fmla="*/ 482445 h 3436871"/>
              <a:gd name="connsiteX63" fmla="*/ 1166841 w 2025802"/>
              <a:gd name="connsiteY63" fmla="*/ 314150 h 3436871"/>
              <a:gd name="connsiteX64" fmla="*/ 1161232 w 2025802"/>
              <a:gd name="connsiteY64" fmla="*/ 196344 h 3436871"/>
              <a:gd name="connsiteX65" fmla="*/ 1065865 w 2025802"/>
              <a:gd name="connsiteY65" fmla="*/ 117807 h 3436871"/>
              <a:gd name="connsiteX66" fmla="*/ 998547 w 2025802"/>
              <a:gd name="connsiteY66" fmla="*/ 72928 h 3436871"/>
              <a:gd name="connsiteX67" fmla="*/ 920010 w 2025802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3190 w 2038796"/>
              <a:gd name="connsiteY48" fmla="*/ 2642224 h 3436871"/>
              <a:gd name="connsiteX49" fmla="*/ 1694164 w 2038796"/>
              <a:gd name="connsiteY49" fmla="*/ 2546857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06360 w 2038796"/>
              <a:gd name="connsiteY48" fmla="*/ 2664663 h 3436871"/>
              <a:gd name="connsiteX49" fmla="*/ 1694164 w 2038796"/>
              <a:gd name="connsiteY49" fmla="*/ 2546857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06360 w 2038796"/>
              <a:gd name="connsiteY48" fmla="*/ 2664663 h 3436871"/>
              <a:gd name="connsiteX49" fmla="*/ 1694164 w 2038796"/>
              <a:gd name="connsiteY49" fmla="*/ 2546857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694164 w 2038796"/>
              <a:gd name="connsiteY49" fmla="*/ 2546857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93914 w 2038796"/>
              <a:gd name="connsiteY65" fmla="*/ 13463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93914 w 2038796"/>
              <a:gd name="connsiteY65" fmla="*/ 134637 h 3436871"/>
              <a:gd name="connsiteX66" fmla="*/ 987327 w 2038796"/>
              <a:gd name="connsiteY66" fmla="*/ 95368 h 3436871"/>
              <a:gd name="connsiteX67" fmla="*/ 920010 w 2038796"/>
              <a:gd name="connsiteY67" fmla="*/ 0 h 3436871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3178 w 2038796"/>
              <a:gd name="connsiteY5" fmla="*/ 493665 h 3386383"/>
              <a:gd name="connsiteX6" fmla="*/ 448785 w 2038796"/>
              <a:gd name="connsiteY6" fmla="*/ 605861 h 3386383"/>
              <a:gd name="connsiteX7" fmla="*/ 263661 w 2038796"/>
              <a:gd name="connsiteY7" fmla="*/ 622690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48785 w 2038796"/>
              <a:gd name="connsiteY6" fmla="*/ 605861 h 3386383"/>
              <a:gd name="connsiteX7" fmla="*/ 263661 w 2038796"/>
              <a:gd name="connsiteY7" fmla="*/ 622690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63661 w 2038796"/>
              <a:gd name="connsiteY7" fmla="*/ 622690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80491 w 2038796"/>
              <a:gd name="connsiteY7" fmla="*/ 656349 h 3386383"/>
              <a:gd name="connsiteX8" fmla="*/ 263661 w 2038796"/>
              <a:gd name="connsiteY8" fmla="*/ 622690 h 3386383"/>
              <a:gd name="connsiteX9" fmla="*/ 218783 w 2038796"/>
              <a:gd name="connsiteY9" fmla="*/ 897571 h 3386383"/>
              <a:gd name="connsiteX10" fmla="*/ 168294 w 2038796"/>
              <a:gd name="connsiteY10" fmla="*/ 1032207 h 3386383"/>
              <a:gd name="connsiteX11" fmla="*/ 72927 w 2038796"/>
              <a:gd name="connsiteY11" fmla="*/ 1161233 h 3386383"/>
              <a:gd name="connsiteX12" fmla="*/ 0 w 2038796"/>
              <a:gd name="connsiteY12" fmla="*/ 1295868 h 3386383"/>
              <a:gd name="connsiteX13" fmla="*/ 134635 w 2038796"/>
              <a:gd name="connsiteY13" fmla="*/ 1654896 h 3386383"/>
              <a:gd name="connsiteX14" fmla="*/ 241222 w 2038796"/>
              <a:gd name="connsiteY14" fmla="*/ 1727824 h 3386383"/>
              <a:gd name="connsiteX15" fmla="*/ 291710 w 2038796"/>
              <a:gd name="connsiteY15" fmla="*/ 1694165 h 3386383"/>
              <a:gd name="connsiteX16" fmla="*/ 336589 w 2038796"/>
              <a:gd name="connsiteY16" fmla="*/ 1750263 h 3386383"/>
              <a:gd name="connsiteX17" fmla="*/ 387077 w 2038796"/>
              <a:gd name="connsiteY17" fmla="*/ 3276133 h 3386383"/>
              <a:gd name="connsiteX18" fmla="*/ 448785 w 2038796"/>
              <a:gd name="connsiteY18" fmla="*/ 3248084 h 3386383"/>
              <a:gd name="connsiteX19" fmla="*/ 431956 w 2038796"/>
              <a:gd name="connsiteY19" fmla="*/ 2372953 h 3386383"/>
              <a:gd name="connsiteX20" fmla="*/ 482444 w 2038796"/>
              <a:gd name="connsiteY20" fmla="*/ 2384172 h 3386383"/>
              <a:gd name="connsiteX21" fmla="*/ 516103 w 2038796"/>
              <a:gd name="connsiteY21" fmla="*/ 3068570 h 3386383"/>
              <a:gd name="connsiteX22" fmla="*/ 583421 w 2038796"/>
              <a:gd name="connsiteY22" fmla="*/ 3074180 h 3386383"/>
              <a:gd name="connsiteX23" fmla="*/ 572201 w 2038796"/>
              <a:gd name="connsiteY23" fmla="*/ 2406612 h 3386383"/>
              <a:gd name="connsiteX24" fmla="*/ 964888 w 2038796"/>
              <a:gd name="connsiteY24" fmla="*/ 2412222 h 3386383"/>
              <a:gd name="connsiteX25" fmla="*/ 970498 w 2038796"/>
              <a:gd name="connsiteY25" fmla="*/ 2816128 h 3386383"/>
              <a:gd name="connsiteX26" fmla="*/ 1026596 w 2038796"/>
              <a:gd name="connsiteY26" fmla="*/ 2827348 h 3386383"/>
              <a:gd name="connsiteX27" fmla="*/ 1020986 w 2038796"/>
              <a:gd name="connsiteY27" fmla="*/ 3001252 h 3386383"/>
              <a:gd name="connsiteX28" fmla="*/ 1009767 w 2038796"/>
              <a:gd name="connsiteY28" fmla="*/ 3124668 h 3386383"/>
              <a:gd name="connsiteX29" fmla="*/ 1020986 w 2038796"/>
              <a:gd name="connsiteY29" fmla="*/ 3343451 h 3386383"/>
              <a:gd name="connsiteX30" fmla="*/ 1217330 w 2038796"/>
              <a:gd name="connsiteY30" fmla="*/ 3360280 h 3386383"/>
              <a:gd name="connsiteX31" fmla="*/ 1211720 w 2038796"/>
              <a:gd name="connsiteY31" fmla="*/ 3175157 h 3386383"/>
              <a:gd name="connsiteX32" fmla="*/ 1228549 w 2038796"/>
              <a:gd name="connsiteY32" fmla="*/ 3001253 h 3386383"/>
              <a:gd name="connsiteX33" fmla="*/ 1211720 w 2038796"/>
              <a:gd name="connsiteY33" fmla="*/ 2872226 h 3386383"/>
              <a:gd name="connsiteX34" fmla="*/ 1234159 w 2038796"/>
              <a:gd name="connsiteY34" fmla="*/ 2832958 h 3386383"/>
              <a:gd name="connsiteX35" fmla="*/ 1250988 w 2038796"/>
              <a:gd name="connsiteY35" fmla="*/ 2614175 h 3386383"/>
              <a:gd name="connsiteX36" fmla="*/ 1256599 w 2038796"/>
              <a:gd name="connsiteY36" fmla="*/ 2501979 h 3386383"/>
              <a:gd name="connsiteX37" fmla="*/ 1262209 w 2038796"/>
              <a:gd name="connsiteY37" fmla="*/ 2367343 h 3386383"/>
              <a:gd name="connsiteX38" fmla="*/ 1357574 w 2038796"/>
              <a:gd name="connsiteY38" fmla="*/ 2518809 h 3386383"/>
              <a:gd name="connsiteX39" fmla="*/ 1368794 w 2038796"/>
              <a:gd name="connsiteY39" fmla="*/ 3057351 h 3386383"/>
              <a:gd name="connsiteX40" fmla="*/ 1413673 w 2038796"/>
              <a:gd name="connsiteY40" fmla="*/ 3062960 h 3386383"/>
              <a:gd name="connsiteX41" fmla="*/ 1419283 w 2038796"/>
              <a:gd name="connsiteY41" fmla="*/ 2574906 h 3386383"/>
              <a:gd name="connsiteX42" fmla="*/ 1469772 w 2038796"/>
              <a:gd name="connsiteY42" fmla="*/ 2586126 h 3386383"/>
              <a:gd name="connsiteX43" fmla="*/ 1480991 w 2038796"/>
              <a:gd name="connsiteY43" fmla="*/ 3242474 h 3386383"/>
              <a:gd name="connsiteX44" fmla="*/ 1531479 w 2038796"/>
              <a:gd name="connsiteY44" fmla="*/ 3225645 h 3386383"/>
              <a:gd name="connsiteX45" fmla="*/ 1537090 w 2038796"/>
              <a:gd name="connsiteY45" fmla="*/ 2754420 h 3386383"/>
              <a:gd name="connsiteX46" fmla="*/ 1604407 w 2038796"/>
              <a:gd name="connsiteY46" fmla="*/ 2911495 h 3386383"/>
              <a:gd name="connsiteX47" fmla="*/ 1991484 w 2038796"/>
              <a:gd name="connsiteY47" fmla="*/ 2715151 h 3386383"/>
              <a:gd name="connsiteX48" fmla="*/ 1997094 w 2038796"/>
              <a:gd name="connsiteY48" fmla="*/ 2602955 h 3386383"/>
              <a:gd name="connsiteX49" fmla="*/ 1828800 w 2038796"/>
              <a:gd name="connsiteY49" fmla="*/ 2586126 h 3386383"/>
              <a:gd name="connsiteX50" fmla="*/ 1705383 w 2038796"/>
              <a:gd name="connsiteY50" fmla="*/ 2513198 h 3386383"/>
              <a:gd name="connsiteX51" fmla="*/ 1621237 w 2038796"/>
              <a:gd name="connsiteY51" fmla="*/ 2401002 h 3386383"/>
              <a:gd name="connsiteX52" fmla="*/ 1694164 w 2038796"/>
              <a:gd name="connsiteY52" fmla="*/ 2277586 h 3386383"/>
              <a:gd name="connsiteX53" fmla="*/ 1514650 w 2038796"/>
              <a:gd name="connsiteY53" fmla="*/ 1980266 h 3386383"/>
              <a:gd name="connsiteX54" fmla="*/ 1503430 w 2038796"/>
              <a:gd name="connsiteY54" fmla="*/ 1576359 h 3386383"/>
              <a:gd name="connsiteX55" fmla="*/ 1312696 w 2038796"/>
              <a:gd name="connsiteY55" fmla="*/ 1598797 h 3386383"/>
              <a:gd name="connsiteX56" fmla="*/ 1323916 w 2038796"/>
              <a:gd name="connsiteY56" fmla="*/ 1436114 h 3386383"/>
              <a:gd name="connsiteX57" fmla="*/ 1262208 w 2038796"/>
              <a:gd name="connsiteY57" fmla="*/ 1295869 h 3386383"/>
              <a:gd name="connsiteX58" fmla="*/ 1284648 w 2038796"/>
              <a:gd name="connsiteY58" fmla="*/ 1189282 h 3386383"/>
              <a:gd name="connsiteX59" fmla="*/ 1256599 w 2038796"/>
              <a:gd name="connsiteY59" fmla="*/ 1026597 h 3386383"/>
              <a:gd name="connsiteX60" fmla="*/ 1256599 w 2038796"/>
              <a:gd name="connsiteY60" fmla="*/ 830254 h 3386383"/>
              <a:gd name="connsiteX61" fmla="*/ 970498 w 2038796"/>
              <a:gd name="connsiteY61" fmla="*/ 661959 h 3386383"/>
              <a:gd name="connsiteX62" fmla="*/ 1015376 w 2038796"/>
              <a:gd name="connsiteY62" fmla="*/ 572202 h 3386383"/>
              <a:gd name="connsiteX63" fmla="*/ 1150012 w 2038796"/>
              <a:gd name="connsiteY63" fmla="*/ 431957 h 3386383"/>
              <a:gd name="connsiteX64" fmla="*/ 1166841 w 2038796"/>
              <a:gd name="connsiteY64" fmla="*/ 263662 h 3386383"/>
              <a:gd name="connsiteX65" fmla="*/ 1161232 w 2038796"/>
              <a:gd name="connsiteY65" fmla="*/ 145856 h 3386383"/>
              <a:gd name="connsiteX66" fmla="*/ 1093914 w 2038796"/>
              <a:gd name="connsiteY66" fmla="*/ 84149 h 3386383"/>
              <a:gd name="connsiteX67" fmla="*/ 987327 w 2038796"/>
              <a:gd name="connsiteY67" fmla="*/ 44880 h 3386383"/>
              <a:gd name="connsiteX68" fmla="*/ 869522 w 2038796"/>
              <a:gd name="connsiteY68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80491 w 2038796"/>
              <a:gd name="connsiteY7" fmla="*/ 656349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80491 w 2038796"/>
              <a:gd name="connsiteY7" fmla="*/ 673178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80491 w 2038796"/>
              <a:gd name="connsiteY7" fmla="*/ 673178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409517 h 3386383"/>
              <a:gd name="connsiteX4" fmla="*/ 678788 w 2038796"/>
              <a:gd name="connsiteY4" fmla="*/ 516105 h 3386383"/>
              <a:gd name="connsiteX5" fmla="*/ 488053 w 2038796"/>
              <a:gd name="connsiteY5" fmla="*/ 617081 h 3386383"/>
              <a:gd name="connsiteX6" fmla="*/ 280491 w 2038796"/>
              <a:gd name="connsiteY6" fmla="*/ 673178 h 3386383"/>
              <a:gd name="connsiteX7" fmla="*/ 218783 w 2038796"/>
              <a:gd name="connsiteY7" fmla="*/ 897571 h 3386383"/>
              <a:gd name="connsiteX8" fmla="*/ 168294 w 2038796"/>
              <a:gd name="connsiteY8" fmla="*/ 1032207 h 3386383"/>
              <a:gd name="connsiteX9" fmla="*/ 72927 w 2038796"/>
              <a:gd name="connsiteY9" fmla="*/ 1161233 h 3386383"/>
              <a:gd name="connsiteX10" fmla="*/ 0 w 2038796"/>
              <a:gd name="connsiteY10" fmla="*/ 1295868 h 3386383"/>
              <a:gd name="connsiteX11" fmla="*/ 134635 w 2038796"/>
              <a:gd name="connsiteY11" fmla="*/ 1654896 h 3386383"/>
              <a:gd name="connsiteX12" fmla="*/ 241222 w 2038796"/>
              <a:gd name="connsiteY12" fmla="*/ 1727824 h 3386383"/>
              <a:gd name="connsiteX13" fmla="*/ 291710 w 2038796"/>
              <a:gd name="connsiteY13" fmla="*/ 1694165 h 3386383"/>
              <a:gd name="connsiteX14" fmla="*/ 336589 w 2038796"/>
              <a:gd name="connsiteY14" fmla="*/ 1750263 h 3386383"/>
              <a:gd name="connsiteX15" fmla="*/ 387077 w 2038796"/>
              <a:gd name="connsiteY15" fmla="*/ 3276133 h 3386383"/>
              <a:gd name="connsiteX16" fmla="*/ 448785 w 2038796"/>
              <a:gd name="connsiteY16" fmla="*/ 3248084 h 3386383"/>
              <a:gd name="connsiteX17" fmla="*/ 431956 w 2038796"/>
              <a:gd name="connsiteY17" fmla="*/ 2372953 h 3386383"/>
              <a:gd name="connsiteX18" fmla="*/ 482444 w 2038796"/>
              <a:gd name="connsiteY18" fmla="*/ 2384172 h 3386383"/>
              <a:gd name="connsiteX19" fmla="*/ 516103 w 2038796"/>
              <a:gd name="connsiteY19" fmla="*/ 3068570 h 3386383"/>
              <a:gd name="connsiteX20" fmla="*/ 583421 w 2038796"/>
              <a:gd name="connsiteY20" fmla="*/ 3074180 h 3386383"/>
              <a:gd name="connsiteX21" fmla="*/ 572201 w 2038796"/>
              <a:gd name="connsiteY21" fmla="*/ 2406612 h 3386383"/>
              <a:gd name="connsiteX22" fmla="*/ 964888 w 2038796"/>
              <a:gd name="connsiteY22" fmla="*/ 2412222 h 3386383"/>
              <a:gd name="connsiteX23" fmla="*/ 970498 w 2038796"/>
              <a:gd name="connsiteY23" fmla="*/ 2816128 h 3386383"/>
              <a:gd name="connsiteX24" fmla="*/ 1026596 w 2038796"/>
              <a:gd name="connsiteY24" fmla="*/ 2827348 h 3386383"/>
              <a:gd name="connsiteX25" fmla="*/ 1020986 w 2038796"/>
              <a:gd name="connsiteY25" fmla="*/ 3001252 h 3386383"/>
              <a:gd name="connsiteX26" fmla="*/ 1009767 w 2038796"/>
              <a:gd name="connsiteY26" fmla="*/ 3124668 h 3386383"/>
              <a:gd name="connsiteX27" fmla="*/ 1020986 w 2038796"/>
              <a:gd name="connsiteY27" fmla="*/ 3343451 h 3386383"/>
              <a:gd name="connsiteX28" fmla="*/ 1217330 w 2038796"/>
              <a:gd name="connsiteY28" fmla="*/ 3360280 h 3386383"/>
              <a:gd name="connsiteX29" fmla="*/ 1211720 w 2038796"/>
              <a:gd name="connsiteY29" fmla="*/ 3175157 h 3386383"/>
              <a:gd name="connsiteX30" fmla="*/ 1228549 w 2038796"/>
              <a:gd name="connsiteY30" fmla="*/ 3001253 h 3386383"/>
              <a:gd name="connsiteX31" fmla="*/ 1211720 w 2038796"/>
              <a:gd name="connsiteY31" fmla="*/ 2872226 h 3386383"/>
              <a:gd name="connsiteX32" fmla="*/ 1234159 w 2038796"/>
              <a:gd name="connsiteY32" fmla="*/ 2832958 h 3386383"/>
              <a:gd name="connsiteX33" fmla="*/ 1250988 w 2038796"/>
              <a:gd name="connsiteY33" fmla="*/ 2614175 h 3386383"/>
              <a:gd name="connsiteX34" fmla="*/ 1256599 w 2038796"/>
              <a:gd name="connsiteY34" fmla="*/ 2501979 h 3386383"/>
              <a:gd name="connsiteX35" fmla="*/ 1262209 w 2038796"/>
              <a:gd name="connsiteY35" fmla="*/ 2367343 h 3386383"/>
              <a:gd name="connsiteX36" fmla="*/ 1357574 w 2038796"/>
              <a:gd name="connsiteY36" fmla="*/ 2518809 h 3386383"/>
              <a:gd name="connsiteX37" fmla="*/ 1368794 w 2038796"/>
              <a:gd name="connsiteY37" fmla="*/ 3057351 h 3386383"/>
              <a:gd name="connsiteX38" fmla="*/ 1413673 w 2038796"/>
              <a:gd name="connsiteY38" fmla="*/ 3062960 h 3386383"/>
              <a:gd name="connsiteX39" fmla="*/ 1419283 w 2038796"/>
              <a:gd name="connsiteY39" fmla="*/ 2574906 h 3386383"/>
              <a:gd name="connsiteX40" fmla="*/ 1469772 w 2038796"/>
              <a:gd name="connsiteY40" fmla="*/ 2586126 h 3386383"/>
              <a:gd name="connsiteX41" fmla="*/ 1480991 w 2038796"/>
              <a:gd name="connsiteY41" fmla="*/ 3242474 h 3386383"/>
              <a:gd name="connsiteX42" fmla="*/ 1531479 w 2038796"/>
              <a:gd name="connsiteY42" fmla="*/ 3225645 h 3386383"/>
              <a:gd name="connsiteX43" fmla="*/ 1537090 w 2038796"/>
              <a:gd name="connsiteY43" fmla="*/ 2754420 h 3386383"/>
              <a:gd name="connsiteX44" fmla="*/ 1604407 w 2038796"/>
              <a:gd name="connsiteY44" fmla="*/ 2911495 h 3386383"/>
              <a:gd name="connsiteX45" fmla="*/ 1991484 w 2038796"/>
              <a:gd name="connsiteY45" fmla="*/ 2715151 h 3386383"/>
              <a:gd name="connsiteX46" fmla="*/ 1997094 w 2038796"/>
              <a:gd name="connsiteY46" fmla="*/ 2602955 h 3386383"/>
              <a:gd name="connsiteX47" fmla="*/ 1828800 w 2038796"/>
              <a:gd name="connsiteY47" fmla="*/ 2586126 h 3386383"/>
              <a:gd name="connsiteX48" fmla="*/ 1705383 w 2038796"/>
              <a:gd name="connsiteY48" fmla="*/ 2513198 h 3386383"/>
              <a:gd name="connsiteX49" fmla="*/ 1621237 w 2038796"/>
              <a:gd name="connsiteY49" fmla="*/ 2401002 h 3386383"/>
              <a:gd name="connsiteX50" fmla="*/ 1694164 w 2038796"/>
              <a:gd name="connsiteY50" fmla="*/ 2277586 h 3386383"/>
              <a:gd name="connsiteX51" fmla="*/ 1514650 w 2038796"/>
              <a:gd name="connsiteY51" fmla="*/ 1980266 h 3386383"/>
              <a:gd name="connsiteX52" fmla="*/ 1503430 w 2038796"/>
              <a:gd name="connsiteY52" fmla="*/ 1576359 h 3386383"/>
              <a:gd name="connsiteX53" fmla="*/ 1312696 w 2038796"/>
              <a:gd name="connsiteY53" fmla="*/ 1598797 h 3386383"/>
              <a:gd name="connsiteX54" fmla="*/ 1323916 w 2038796"/>
              <a:gd name="connsiteY54" fmla="*/ 1436114 h 3386383"/>
              <a:gd name="connsiteX55" fmla="*/ 1262208 w 2038796"/>
              <a:gd name="connsiteY55" fmla="*/ 1295869 h 3386383"/>
              <a:gd name="connsiteX56" fmla="*/ 1284648 w 2038796"/>
              <a:gd name="connsiteY56" fmla="*/ 1189282 h 3386383"/>
              <a:gd name="connsiteX57" fmla="*/ 1256599 w 2038796"/>
              <a:gd name="connsiteY57" fmla="*/ 1026597 h 3386383"/>
              <a:gd name="connsiteX58" fmla="*/ 1256599 w 2038796"/>
              <a:gd name="connsiteY58" fmla="*/ 830254 h 3386383"/>
              <a:gd name="connsiteX59" fmla="*/ 970498 w 2038796"/>
              <a:gd name="connsiteY59" fmla="*/ 661959 h 3386383"/>
              <a:gd name="connsiteX60" fmla="*/ 1015376 w 2038796"/>
              <a:gd name="connsiteY60" fmla="*/ 572202 h 3386383"/>
              <a:gd name="connsiteX61" fmla="*/ 1150012 w 2038796"/>
              <a:gd name="connsiteY61" fmla="*/ 431957 h 3386383"/>
              <a:gd name="connsiteX62" fmla="*/ 1166841 w 2038796"/>
              <a:gd name="connsiteY62" fmla="*/ 263662 h 3386383"/>
              <a:gd name="connsiteX63" fmla="*/ 1161232 w 2038796"/>
              <a:gd name="connsiteY63" fmla="*/ 145856 h 3386383"/>
              <a:gd name="connsiteX64" fmla="*/ 1093914 w 2038796"/>
              <a:gd name="connsiteY64" fmla="*/ 84149 h 3386383"/>
              <a:gd name="connsiteX65" fmla="*/ 987327 w 2038796"/>
              <a:gd name="connsiteY65" fmla="*/ 44880 h 3386383"/>
              <a:gd name="connsiteX66" fmla="*/ 869522 w 2038796"/>
              <a:gd name="connsiteY66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90007 w 2038796"/>
              <a:gd name="connsiteY3" fmla="*/ 409517 h 3386383"/>
              <a:gd name="connsiteX4" fmla="*/ 678788 w 2038796"/>
              <a:gd name="connsiteY4" fmla="*/ 516105 h 3386383"/>
              <a:gd name="connsiteX5" fmla="*/ 488053 w 2038796"/>
              <a:gd name="connsiteY5" fmla="*/ 617081 h 3386383"/>
              <a:gd name="connsiteX6" fmla="*/ 280491 w 2038796"/>
              <a:gd name="connsiteY6" fmla="*/ 673178 h 3386383"/>
              <a:gd name="connsiteX7" fmla="*/ 218783 w 2038796"/>
              <a:gd name="connsiteY7" fmla="*/ 897571 h 3386383"/>
              <a:gd name="connsiteX8" fmla="*/ 168294 w 2038796"/>
              <a:gd name="connsiteY8" fmla="*/ 1032207 h 3386383"/>
              <a:gd name="connsiteX9" fmla="*/ 72927 w 2038796"/>
              <a:gd name="connsiteY9" fmla="*/ 1161233 h 3386383"/>
              <a:gd name="connsiteX10" fmla="*/ 0 w 2038796"/>
              <a:gd name="connsiteY10" fmla="*/ 1295868 h 3386383"/>
              <a:gd name="connsiteX11" fmla="*/ 134635 w 2038796"/>
              <a:gd name="connsiteY11" fmla="*/ 1654896 h 3386383"/>
              <a:gd name="connsiteX12" fmla="*/ 241222 w 2038796"/>
              <a:gd name="connsiteY12" fmla="*/ 1727824 h 3386383"/>
              <a:gd name="connsiteX13" fmla="*/ 291710 w 2038796"/>
              <a:gd name="connsiteY13" fmla="*/ 1694165 h 3386383"/>
              <a:gd name="connsiteX14" fmla="*/ 336589 w 2038796"/>
              <a:gd name="connsiteY14" fmla="*/ 1750263 h 3386383"/>
              <a:gd name="connsiteX15" fmla="*/ 387077 w 2038796"/>
              <a:gd name="connsiteY15" fmla="*/ 3276133 h 3386383"/>
              <a:gd name="connsiteX16" fmla="*/ 448785 w 2038796"/>
              <a:gd name="connsiteY16" fmla="*/ 3248084 h 3386383"/>
              <a:gd name="connsiteX17" fmla="*/ 431956 w 2038796"/>
              <a:gd name="connsiteY17" fmla="*/ 2372953 h 3386383"/>
              <a:gd name="connsiteX18" fmla="*/ 482444 w 2038796"/>
              <a:gd name="connsiteY18" fmla="*/ 2384172 h 3386383"/>
              <a:gd name="connsiteX19" fmla="*/ 516103 w 2038796"/>
              <a:gd name="connsiteY19" fmla="*/ 3068570 h 3386383"/>
              <a:gd name="connsiteX20" fmla="*/ 583421 w 2038796"/>
              <a:gd name="connsiteY20" fmla="*/ 3074180 h 3386383"/>
              <a:gd name="connsiteX21" fmla="*/ 572201 w 2038796"/>
              <a:gd name="connsiteY21" fmla="*/ 2406612 h 3386383"/>
              <a:gd name="connsiteX22" fmla="*/ 964888 w 2038796"/>
              <a:gd name="connsiteY22" fmla="*/ 2412222 h 3386383"/>
              <a:gd name="connsiteX23" fmla="*/ 970498 w 2038796"/>
              <a:gd name="connsiteY23" fmla="*/ 2816128 h 3386383"/>
              <a:gd name="connsiteX24" fmla="*/ 1026596 w 2038796"/>
              <a:gd name="connsiteY24" fmla="*/ 2827348 h 3386383"/>
              <a:gd name="connsiteX25" fmla="*/ 1020986 w 2038796"/>
              <a:gd name="connsiteY25" fmla="*/ 3001252 h 3386383"/>
              <a:gd name="connsiteX26" fmla="*/ 1009767 w 2038796"/>
              <a:gd name="connsiteY26" fmla="*/ 3124668 h 3386383"/>
              <a:gd name="connsiteX27" fmla="*/ 1020986 w 2038796"/>
              <a:gd name="connsiteY27" fmla="*/ 3343451 h 3386383"/>
              <a:gd name="connsiteX28" fmla="*/ 1217330 w 2038796"/>
              <a:gd name="connsiteY28" fmla="*/ 3360280 h 3386383"/>
              <a:gd name="connsiteX29" fmla="*/ 1211720 w 2038796"/>
              <a:gd name="connsiteY29" fmla="*/ 3175157 h 3386383"/>
              <a:gd name="connsiteX30" fmla="*/ 1228549 w 2038796"/>
              <a:gd name="connsiteY30" fmla="*/ 3001253 h 3386383"/>
              <a:gd name="connsiteX31" fmla="*/ 1211720 w 2038796"/>
              <a:gd name="connsiteY31" fmla="*/ 2872226 h 3386383"/>
              <a:gd name="connsiteX32" fmla="*/ 1234159 w 2038796"/>
              <a:gd name="connsiteY32" fmla="*/ 2832958 h 3386383"/>
              <a:gd name="connsiteX33" fmla="*/ 1250988 w 2038796"/>
              <a:gd name="connsiteY33" fmla="*/ 2614175 h 3386383"/>
              <a:gd name="connsiteX34" fmla="*/ 1256599 w 2038796"/>
              <a:gd name="connsiteY34" fmla="*/ 2501979 h 3386383"/>
              <a:gd name="connsiteX35" fmla="*/ 1262209 w 2038796"/>
              <a:gd name="connsiteY35" fmla="*/ 2367343 h 3386383"/>
              <a:gd name="connsiteX36" fmla="*/ 1357574 w 2038796"/>
              <a:gd name="connsiteY36" fmla="*/ 2518809 h 3386383"/>
              <a:gd name="connsiteX37" fmla="*/ 1368794 w 2038796"/>
              <a:gd name="connsiteY37" fmla="*/ 3057351 h 3386383"/>
              <a:gd name="connsiteX38" fmla="*/ 1413673 w 2038796"/>
              <a:gd name="connsiteY38" fmla="*/ 3062960 h 3386383"/>
              <a:gd name="connsiteX39" fmla="*/ 1419283 w 2038796"/>
              <a:gd name="connsiteY39" fmla="*/ 2574906 h 3386383"/>
              <a:gd name="connsiteX40" fmla="*/ 1469772 w 2038796"/>
              <a:gd name="connsiteY40" fmla="*/ 2586126 h 3386383"/>
              <a:gd name="connsiteX41" fmla="*/ 1480991 w 2038796"/>
              <a:gd name="connsiteY41" fmla="*/ 3242474 h 3386383"/>
              <a:gd name="connsiteX42" fmla="*/ 1531479 w 2038796"/>
              <a:gd name="connsiteY42" fmla="*/ 3225645 h 3386383"/>
              <a:gd name="connsiteX43" fmla="*/ 1537090 w 2038796"/>
              <a:gd name="connsiteY43" fmla="*/ 2754420 h 3386383"/>
              <a:gd name="connsiteX44" fmla="*/ 1604407 w 2038796"/>
              <a:gd name="connsiteY44" fmla="*/ 2911495 h 3386383"/>
              <a:gd name="connsiteX45" fmla="*/ 1991484 w 2038796"/>
              <a:gd name="connsiteY45" fmla="*/ 2715151 h 3386383"/>
              <a:gd name="connsiteX46" fmla="*/ 1997094 w 2038796"/>
              <a:gd name="connsiteY46" fmla="*/ 2602955 h 3386383"/>
              <a:gd name="connsiteX47" fmla="*/ 1828800 w 2038796"/>
              <a:gd name="connsiteY47" fmla="*/ 2586126 h 3386383"/>
              <a:gd name="connsiteX48" fmla="*/ 1705383 w 2038796"/>
              <a:gd name="connsiteY48" fmla="*/ 2513198 h 3386383"/>
              <a:gd name="connsiteX49" fmla="*/ 1621237 w 2038796"/>
              <a:gd name="connsiteY49" fmla="*/ 2401002 h 3386383"/>
              <a:gd name="connsiteX50" fmla="*/ 1694164 w 2038796"/>
              <a:gd name="connsiteY50" fmla="*/ 2277586 h 3386383"/>
              <a:gd name="connsiteX51" fmla="*/ 1514650 w 2038796"/>
              <a:gd name="connsiteY51" fmla="*/ 1980266 h 3386383"/>
              <a:gd name="connsiteX52" fmla="*/ 1503430 w 2038796"/>
              <a:gd name="connsiteY52" fmla="*/ 1576359 h 3386383"/>
              <a:gd name="connsiteX53" fmla="*/ 1312696 w 2038796"/>
              <a:gd name="connsiteY53" fmla="*/ 1598797 h 3386383"/>
              <a:gd name="connsiteX54" fmla="*/ 1323916 w 2038796"/>
              <a:gd name="connsiteY54" fmla="*/ 1436114 h 3386383"/>
              <a:gd name="connsiteX55" fmla="*/ 1262208 w 2038796"/>
              <a:gd name="connsiteY55" fmla="*/ 1295869 h 3386383"/>
              <a:gd name="connsiteX56" fmla="*/ 1284648 w 2038796"/>
              <a:gd name="connsiteY56" fmla="*/ 1189282 h 3386383"/>
              <a:gd name="connsiteX57" fmla="*/ 1256599 w 2038796"/>
              <a:gd name="connsiteY57" fmla="*/ 1026597 h 3386383"/>
              <a:gd name="connsiteX58" fmla="*/ 1256599 w 2038796"/>
              <a:gd name="connsiteY58" fmla="*/ 830254 h 3386383"/>
              <a:gd name="connsiteX59" fmla="*/ 970498 w 2038796"/>
              <a:gd name="connsiteY59" fmla="*/ 661959 h 3386383"/>
              <a:gd name="connsiteX60" fmla="*/ 1015376 w 2038796"/>
              <a:gd name="connsiteY60" fmla="*/ 572202 h 3386383"/>
              <a:gd name="connsiteX61" fmla="*/ 1150012 w 2038796"/>
              <a:gd name="connsiteY61" fmla="*/ 431957 h 3386383"/>
              <a:gd name="connsiteX62" fmla="*/ 1166841 w 2038796"/>
              <a:gd name="connsiteY62" fmla="*/ 263662 h 3386383"/>
              <a:gd name="connsiteX63" fmla="*/ 1161232 w 2038796"/>
              <a:gd name="connsiteY63" fmla="*/ 145856 h 3386383"/>
              <a:gd name="connsiteX64" fmla="*/ 1093914 w 2038796"/>
              <a:gd name="connsiteY64" fmla="*/ 84149 h 3386383"/>
              <a:gd name="connsiteX65" fmla="*/ 987327 w 2038796"/>
              <a:gd name="connsiteY65" fmla="*/ 44880 h 3386383"/>
              <a:gd name="connsiteX66" fmla="*/ 869522 w 2038796"/>
              <a:gd name="connsiteY66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90007 w 2038796"/>
              <a:gd name="connsiteY3" fmla="*/ 409517 h 3386383"/>
              <a:gd name="connsiteX4" fmla="*/ 678788 w 2038796"/>
              <a:gd name="connsiteY4" fmla="*/ 516105 h 3386383"/>
              <a:gd name="connsiteX5" fmla="*/ 488053 w 2038796"/>
              <a:gd name="connsiteY5" fmla="*/ 617081 h 3386383"/>
              <a:gd name="connsiteX6" fmla="*/ 280491 w 2038796"/>
              <a:gd name="connsiteY6" fmla="*/ 673178 h 3386383"/>
              <a:gd name="connsiteX7" fmla="*/ 218783 w 2038796"/>
              <a:gd name="connsiteY7" fmla="*/ 897571 h 3386383"/>
              <a:gd name="connsiteX8" fmla="*/ 168294 w 2038796"/>
              <a:gd name="connsiteY8" fmla="*/ 1032207 h 3386383"/>
              <a:gd name="connsiteX9" fmla="*/ 72927 w 2038796"/>
              <a:gd name="connsiteY9" fmla="*/ 1161233 h 3386383"/>
              <a:gd name="connsiteX10" fmla="*/ 0 w 2038796"/>
              <a:gd name="connsiteY10" fmla="*/ 1295868 h 3386383"/>
              <a:gd name="connsiteX11" fmla="*/ 134635 w 2038796"/>
              <a:gd name="connsiteY11" fmla="*/ 1654896 h 3386383"/>
              <a:gd name="connsiteX12" fmla="*/ 241222 w 2038796"/>
              <a:gd name="connsiteY12" fmla="*/ 1727824 h 3386383"/>
              <a:gd name="connsiteX13" fmla="*/ 291710 w 2038796"/>
              <a:gd name="connsiteY13" fmla="*/ 1694165 h 3386383"/>
              <a:gd name="connsiteX14" fmla="*/ 336589 w 2038796"/>
              <a:gd name="connsiteY14" fmla="*/ 1750263 h 3386383"/>
              <a:gd name="connsiteX15" fmla="*/ 387077 w 2038796"/>
              <a:gd name="connsiteY15" fmla="*/ 3276133 h 3386383"/>
              <a:gd name="connsiteX16" fmla="*/ 448785 w 2038796"/>
              <a:gd name="connsiteY16" fmla="*/ 3248084 h 3386383"/>
              <a:gd name="connsiteX17" fmla="*/ 431956 w 2038796"/>
              <a:gd name="connsiteY17" fmla="*/ 2372953 h 3386383"/>
              <a:gd name="connsiteX18" fmla="*/ 482444 w 2038796"/>
              <a:gd name="connsiteY18" fmla="*/ 2384172 h 3386383"/>
              <a:gd name="connsiteX19" fmla="*/ 516103 w 2038796"/>
              <a:gd name="connsiteY19" fmla="*/ 3068570 h 3386383"/>
              <a:gd name="connsiteX20" fmla="*/ 583421 w 2038796"/>
              <a:gd name="connsiteY20" fmla="*/ 3074180 h 3386383"/>
              <a:gd name="connsiteX21" fmla="*/ 572201 w 2038796"/>
              <a:gd name="connsiteY21" fmla="*/ 2406612 h 3386383"/>
              <a:gd name="connsiteX22" fmla="*/ 964888 w 2038796"/>
              <a:gd name="connsiteY22" fmla="*/ 2412222 h 3386383"/>
              <a:gd name="connsiteX23" fmla="*/ 970498 w 2038796"/>
              <a:gd name="connsiteY23" fmla="*/ 2816128 h 3386383"/>
              <a:gd name="connsiteX24" fmla="*/ 1026596 w 2038796"/>
              <a:gd name="connsiteY24" fmla="*/ 2827348 h 3386383"/>
              <a:gd name="connsiteX25" fmla="*/ 1020986 w 2038796"/>
              <a:gd name="connsiteY25" fmla="*/ 3001252 h 3386383"/>
              <a:gd name="connsiteX26" fmla="*/ 1009767 w 2038796"/>
              <a:gd name="connsiteY26" fmla="*/ 3124668 h 3386383"/>
              <a:gd name="connsiteX27" fmla="*/ 1020986 w 2038796"/>
              <a:gd name="connsiteY27" fmla="*/ 3343451 h 3386383"/>
              <a:gd name="connsiteX28" fmla="*/ 1217330 w 2038796"/>
              <a:gd name="connsiteY28" fmla="*/ 3360280 h 3386383"/>
              <a:gd name="connsiteX29" fmla="*/ 1211720 w 2038796"/>
              <a:gd name="connsiteY29" fmla="*/ 3175157 h 3386383"/>
              <a:gd name="connsiteX30" fmla="*/ 1228549 w 2038796"/>
              <a:gd name="connsiteY30" fmla="*/ 3001253 h 3386383"/>
              <a:gd name="connsiteX31" fmla="*/ 1211720 w 2038796"/>
              <a:gd name="connsiteY31" fmla="*/ 2872226 h 3386383"/>
              <a:gd name="connsiteX32" fmla="*/ 1234159 w 2038796"/>
              <a:gd name="connsiteY32" fmla="*/ 2832958 h 3386383"/>
              <a:gd name="connsiteX33" fmla="*/ 1250988 w 2038796"/>
              <a:gd name="connsiteY33" fmla="*/ 2614175 h 3386383"/>
              <a:gd name="connsiteX34" fmla="*/ 1256599 w 2038796"/>
              <a:gd name="connsiteY34" fmla="*/ 2501979 h 3386383"/>
              <a:gd name="connsiteX35" fmla="*/ 1262209 w 2038796"/>
              <a:gd name="connsiteY35" fmla="*/ 2367343 h 3386383"/>
              <a:gd name="connsiteX36" fmla="*/ 1357574 w 2038796"/>
              <a:gd name="connsiteY36" fmla="*/ 2518809 h 3386383"/>
              <a:gd name="connsiteX37" fmla="*/ 1368794 w 2038796"/>
              <a:gd name="connsiteY37" fmla="*/ 3057351 h 3386383"/>
              <a:gd name="connsiteX38" fmla="*/ 1413673 w 2038796"/>
              <a:gd name="connsiteY38" fmla="*/ 3062960 h 3386383"/>
              <a:gd name="connsiteX39" fmla="*/ 1419283 w 2038796"/>
              <a:gd name="connsiteY39" fmla="*/ 2574906 h 3386383"/>
              <a:gd name="connsiteX40" fmla="*/ 1469772 w 2038796"/>
              <a:gd name="connsiteY40" fmla="*/ 2586126 h 3386383"/>
              <a:gd name="connsiteX41" fmla="*/ 1480991 w 2038796"/>
              <a:gd name="connsiteY41" fmla="*/ 3242474 h 3386383"/>
              <a:gd name="connsiteX42" fmla="*/ 1531479 w 2038796"/>
              <a:gd name="connsiteY42" fmla="*/ 3225645 h 3386383"/>
              <a:gd name="connsiteX43" fmla="*/ 1537090 w 2038796"/>
              <a:gd name="connsiteY43" fmla="*/ 2754420 h 3386383"/>
              <a:gd name="connsiteX44" fmla="*/ 1604407 w 2038796"/>
              <a:gd name="connsiteY44" fmla="*/ 2911495 h 3386383"/>
              <a:gd name="connsiteX45" fmla="*/ 1991484 w 2038796"/>
              <a:gd name="connsiteY45" fmla="*/ 2715151 h 3386383"/>
              <a:gd name="connsiteX46" fmla="*/ 1997094 w 2038796"/>
              <a:gd name="connsiteY46" fmla="*/ 2602955 h 3386383"/>
              <a:gd name="connsiteX47" fmla="*/ 1828800 w 2038796"/>
              <a:gd name="connsiteY47" fmla="*/ 2586126 h 3386383"/>
              <a:gd name="connsiteX48" fmla="*/ 1705383 w 2038796"/>
              <a:gd name="connsiteY48" fmla="*/ 2513198 h 3386383"/>
              <a:gd name="connsiteX49" fmla="*/ 1621237 w 2038796"/>
              <a:gd name="connsiteY49" fmla="*/ 2401002 h 3386383"/>
              <a:gd name="connsiteX50" fmla="*/ 1694164 w 2038796"/>
              <a:gd name="connsiteY50" fmla="*/ 2277586 h 3386383"/>
              <a:gd name="connsiteX51" fmla="*/ 1514650 w 2038796"/>
              <a:gd name="connsiteY51" fmla="*/ 1980266 h 3386383"/>
              <a:gd name="connsiteX52" fmla="*/ 1503430 w 2038796"/>
              <a:gd name="connsiteY52" fmla="*/ 1576359 h 3386383"/>
              <a:gd name="connsiteX53" fmla="*/ 1312696 w 2038796"/>
              <a:gd name="connsiteY53" fmla="*/ 1598797 h 3386383"/>
              <a:gd name="connsiteX54" fmla="*/ 1323916 w 2038796"/>
              <a:gd name="connsiteY54" fmla="*/ 1436114 h 3386383"/>
              <a:gd name="connsiteX55" fmla="*/ 1262208 w 2038796"/>
              <a:gd name="connsiteY55" fmla="*/ 1295869 h 3386383"/>
              <a:gd name="connsiteX56" fmla="*/ 1284648 w 2038796"/>
              <a:gd name="connsiteY56" fmla="*/ 1189282 h 3386383"/>
              <a:gd name="connsiteX57" fmla="*/ 1256599 w 2038796"/>
              <a:gd name="connsiteY57" fmla="*/ 1026597 h 3386383"/>
              <a:gd name="connsiteX58" fmla="*/ 1256599 w 2038796"/>
              <a:gd name="connsiteY58" fmla="*/ 830254 h 3386383"/>
              <a:gd name="connsiteX59" fmla="*/ 970498 w 2038796"/>
              <a:gd name="connsiteY59" fmla="*/ 661959 h 3386383"/>
              <a:gd name="connsiteX60" fmla="*/ 1015376 w 2038796"/>
              <a:gd name="connsiteY60" fmla="*/ 572202 h 3386383"/>
              <a:gd name="connsiteX61" fmla="*/ 1150012 w 2038796"/>
              <a:gd name="connsiteY61" fmla="*/ 431957 h 3386383"/>
              <a:gd name="connsiteX62" fmla="*/ 1166841 w 2038796"/>
              <a:gd name="connsiteY62" fmla="*/ 263662 h 3386383"/>
              <a:gd name="connsiteX63" fmla="*/ 1161232 w 2038796"/>
              <a:gd name="connsiteY63" fmla="*/ 145856 h 3386383"/>
              <a:gd name="connsiteX64" fmla="*/ 1093914 w 2038796"/>
              <a:gd name="connsiteY64" fmla="*/ 84149 h 3386383"/>
              <a:gd name="connsiteX65" fmla="*/ 987327 w 2038796"/>
              <a:gd name="connsiteY65" fmla="*/ 44880 h 3386383"/>
              <a:gd name="connsiteX66" fmla="*/ 869522 w 2038796"/>
              <a:gd name="connsiteY66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90007 w 2038796"/>
              <a:gd name="connsiteY3" fmla="*/ 409517 h 3386383"/>
              <a:gd name="connsiteX4" fmla="*/ 678788 w 2038796"/>
              <a:gd name="connsiteY4" fmla="*/ 516105 h 3386383"/>
              <a:gd name="connsiteX5" fmla="*/ 488053 w 2038796"/>
              <a:gd name="connsiteY5" fmla="*/ 617081 h 3386383"/>
              <a:gd name="connsiteX6" fmla="*/ 280491 w 2038796"/>
              <a:gd name="connsiteY6" fmla="*/ 673178 h 3386383"/>
              <a:gd name="connsiteX7" fmla="*/ 218783 w 2038796"/>
              <a:gd name="connsiteY7" fmla="*/ 897571 h 3386383"/>
              <a:gd name="connsiteX8" fmla="*/ 168294 w 2038796"/>
              <a:gd name="connsiteY8" fmla="*/ 1032207 h 3386383"/>
              <a:gd name="connsiteX9" fmla="*/ 72927 w 2038796"/>
              <a:gd name="connsiteY9" fmla="*/ 1161233 h 3386383"/>
              <a:gd name="connsiteX10" fmla="*/ 0 w 2038796"/>
              <a:gd name="connsiteY10" fmla="*/ 1295868 h 3386383"/>
              <a:gd name="connsiteX11" fmla="*/ 134635 w 2038796"/>
              <a:gd name="connsiteY11" fmla="*/ 1654896 h 3386383"/>
              <a:gd name="connsiteX12" fmla="*/ 241222 w 2038796"/>
              <a:gd name="connsiteY12" fmla="*/ 1727824 h 3386383"/>
              <a:gd name="connsiteX13" fmla="*/ 291710 w 2038796"/>
              <a:gd name="connsiteY13" fmla="*/ 1694165 h 3386383"/>
              <a:gd name="connsiteX14" fmla="*/ 336589 w 2038796"/>
              <a:gd name="connsiteY14" fmla="*/ 1750263 h 3386383"/>
              <a:gd name="connsiteX15" fmla="*/ 387077 w 2038796"/>
              <a:gd name="connsiteY15" fmla="*/ 3276133 h 3386383"/>
              <a:gd name="connsiteX16" fmla="*/ 448785 w 2038796"/>
              <a:gd name="connsiteY16" fmla="*/ 3248084 h 3386383"/>
              <a:gd name="connsiteX17" fmla="*/ 431956 w 2038796"/>
              <a:gd name="connsiteY17" fmla="*/ 2372953 h 3386383"/>
              <a:gd name="connsiteX18" fmla="*/ 482444 w 2038796"/>
              <a:gd name="connsiteY18" fmla="*/ 2384172 h 3386383"/>
              <a:gd name="connsiteX19" fmla="*/ 516103 w 2038796"/>
              <a:gd name="connsiteY19" fmla="*/ 3068570 h 3386383"/>
              <a:gd name="connsiteX20" fmla="*/ 583421 w 2038796"/>
              <a:gd name="connsiteY20" fmla="*/ 3074180 h 3386383"/>
              <a:gd name="connsiteX21" fmla="*/ 572201 w 2038796"/>
              <a:gd name="connsiteY21" fmla="*/ 2406612 h 3386383"/>
              <a:gd name="connsiteX22" fmla="*/ 964888 w 2038796"/>
              <a:gd name="connsiteY22" fmla="*/ 2412222 h 3386383"/>
              <a:gd name="connsiteX23" fmla="*/ 970498 w 2038796"/>
              <a:gd name="connsiteY23" fmla="*/ 2816128 h 3386383"/>
              <a:gd name="connsiteX24" fmla="*/ 1026596 w 2038796"/>
              <a:gd name="connsiteY24" fmla="*/ 2827348 h 3386383"/>
              <a:gd name="connsiteX25" fmla="*/ 1020986 w 2038796"/>
              <a:gd name="connsiteY25" fmla="*/ 3001252 h 3386383"/>
              <a:gd name="connsiteX26" fmla="*/ 1009767 w 2038796"/>
              <a:gd name="connsiteY26" fmla="*/ 3124668 h 3386383"/>
              <a:gd name="connsiteX27" fmla="*/ 1020986 w 2038796"/>
              <a:gd name="connsiteY27" fmla="*/ 3343451 h 3386383"/>
              <a:gd name="connsiteX28" fmla="*/ 1217330 w 2038796"/>
              <a:gd name="connsiteY28" fmla="*/ 3360280 h 3386383"/>
              <a:gd name="connsiteX29" fmla="*/ 1211720 w 2038796"/>
              <a:gd name="connsiteY29" fmla="*/ 3175157 h 3386383"/>
              <a:gd name="connsiteX30" fmla="*/ 1228549 w 2038796"/>
              <a:gd name="connsiteY30" fmla="*/ 3001253 h 3386383"/>
              <a:gd name="connsiteX31" fmla="*/ 1211720 w 2038796"/>
              <a:gd name="connsiteY31" fmla="*/ 2872226 h 3386383"/>
              <a:gd name="connsiteX32" fmla="*/ 1234159 w 2038796"/>
              <a:gd name="connsiteY32" fmla="*/ 2832958 h 3386383"/>
              <a:gd name="connsiteX33" fmla="*/ 1250988 w 2038796"/>
              <a:gd name="connsiteY33" fmla="*/ 2614175 h 3386383"/>
              <a:gd name="connsiteX34" fmla="*/ 1256599 w 2038796"/>
              <a:gd name="connsiteY34" fmla="*/ 2501979 h 3386383"/>
              <a:gd name="connsiteX35" fmla="*/ 1262209 w 2038796"/>
              <a:gd name="connsiteY35" fmla="*/ 2367343 h 3386383"/>
              <a:gd name="connsiteX36" fmla="*/ 1357574 w 2038796"/>
              <a:gd name="connsiteY36" fmla="*/ 2518809 h 3386383"/>
              <a:gd name="connsiteX37" fmla="*/ 1368794 w 2038796"/>
              <a:gd name="connsiteY37" fmla="*/ 3057351 h 3386383"/>
              <a:gd name="connsiteX38" fmla="*/ 1413673 w 2038796"/>
              <a:gd name="connsiteY38" fmla="*/ 3062960 h 3386383"/>
              <a:gd name="connsiteX39" fmla="*/ 1419283 w 2038796"/>
              <a:gd name="connsiteY39" fmla="*/ 2574906 h 3386383"/>
              <a:gd name="connsiteX40" fmla="*/ 1469772 w 2038796"/>
              <a:gd name="connsiteY40" fmla="*/ 2586126 h 3386383"/>
              <a:gd name="connsiteX41" fmla="*/ 1480991 w 2038796"/>
              <a:gd name="connsiteY41" fmla="*/ 3242474 h 3386383"/>
              <a:gd name="connsiteX42" fmla="*/ 1531479 w 2038796"/>
              <a:gd name="connsiteY42" fmla="*/ 3225645 h 3386383"/>
              <a:gd name="connsiteX43" fmla="*/ 1537090 w 2038796"/>
              <a:gd name="connsiteY43" fmla="*/ 2754420 h 3386383"/>
              <a:gd name="connsiteX44" fmla="*/ 1604407 w 2038796"/>
              <a:gd name="connsiteY44" fmla="*/ 2911495 h 3386383"/>
              <a:gd name="connsiteX45" fmla="*/ 1991484 w 2038796"/>
              <a:gd name="connsiteY45" fmla="*/ 2715151 h 3386383"/>
              <a:gd name="connsiteX46" fmla="*/ 1997094 w 2038796"/>
              <a:gd name="connsiteY46" fmla="*/ 2602955 h 3386383"/>
              <a:gd name="connsiteX47" fmla="*/ 1828800 w 2038796"/>
              <a:gd name="connsiteY47" fmla="*/ 2586126 h 3386383"/>
              <a:gd name="connsiteX48" fmla="*/ 1705383 w 2038796"/>
              <a:gd name="connsiteY48" fmla="*/ 2513198 h 3386383"/>
              <a:gd name="connsiteX49" fmla="*/ 1621237 w 2038796"/>
              <a:gd name="connsiteY49" fmla="*/ 2401002 h 3386383"/>
              <a:gd name="connsiteX50" fmla="*/ 1694164 w 2038796"/>
              <a:gd name="connsiteY50" fmla="*/ 2277586 h 3386383"/>
              <a:gd name="connsiteX51" fmla="*/ 1514650 w 2038796"/>
              <a:gd name="connsiteY51" fmla="*/ 1980266 h 3386383"/>
              <a:gd name="connsiteX52" fmla="*/ 1503430 w 2038796"/>
              <a:gd name="connsiteY52" fmla="*/ 1576359 h 3386383"/>
              <a:gd name="connsiteX53" fmla="*/ 1312696 w 2038796"/>
              <a:gd name="connsiteY53" fmla="*/ 1598797 h 3386383"/>
              <a:gd name="connsiteX54" fmla="*/ 1323916 w 2038796"/>
              <a:gd name="connsiteY54" fmla="*/ 1436114 h 3386383"/>
              <a:gd name="connsiteX55" fmla="*/ 1262208 w 2038796"/>
              <a:gd name="connsiteY55" fmla="*/ 1295869 h 3386383"/>
              <a:gd name="connsiteX56" fmla="*/ 1284648 w 2038796"/>
              <a:gd name="connsiteY56" fmla="*/ 1189282 h 3386383"/>
              <a:gd name="connsiteX57" fmla="*/ 1256599 w 2038796"/>
              <a:gd name="connsiteY57" fmla="*/ 1026597 h 3386383"/>
              <a:gd name="connsiteX58" fmla="*/ 1256599 w 2038796"/>
              <a:gd name="connsiteY58" fmla="*/ 830254 h 3386383"/>
              <a:gd name="connsiteX59" fmla="*/ 970498 w 2038796"/>
              <a:gd name="connsiteY59" fmla="*/ 661959 h 3386383"/>
              <a:gd name="connsiteX60" fmla="*/ 1015376 w 2038796"/>
              <a:gd name="connsiteY60" fmla="*/ 572202 h 3386383"/>
              <a:gd name="connsiteX61" fmla="*/ 1150012 w 2038796"/>
              <a:gd name="connsiteY61" fmla="*/ 431957 h 3386383"/>
              <a:gd name="connsiteX62" fmla="*/ 1166841 w 2038796"/>
              <a:gd name="connsiteY62" fmla="*/ 263662 h 3386383"/>
              <a:gd name="connsiteX63" fmla="*/ 1161232 w 2038796"/>
              <a:gd name="connsiteY63" fmla="*/ 145856 h 3386383"/>
              <a:gd name="connsiteX64" fmla="*/ 1093914 w 2038796"/>
              <a:gd name="connsiteY64" fmla="*/ 84149 h 3386383"/>
              <a:gd name="connsiteX65" fmla="*/ 987327 w 2038796"/>
              <a:gd name="connsiteY65" fmla="*/ 44880 h 3386383"/>
              <a:gd name="connsiteX66" fmla="*/ 869522 w 2038796"/>
              <a:gd name="connsiteY66" fmla="*/ 0 h 338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038796" h="3386383">
                <a:moveTo>
                  <a:pt x="869522" y="0"/>
                </a:moveTo>
                <a:lnTo>
                  <a:pt x="779764" y="67319"/>
                </a:lnTo>
                <a:lnTo>
                  <a:pt x="751715" y="173905"/>
                </a:lnTo>
                <a:cubicBezTo>
                  <a:pt x="731146" y="252442"/>
                  <a:pt x="676918" y="297321"/>
                  <a:pt x="690007" y="409517"/>
                </a:cubicBezTo>
                <a:lnTo>
                  <a:pt x="678788" y="516105"/>
                </a:lnTo>
                <a:lnTo>
                  <a:pt x="488053" y="617081"/>
                </a:lnTo>
                <a:cubicBezTo>
                  <a:pt x="418866" y="617081"/>
                  <a:pt x="304800" y="639519"/>
                  <a:pt x="280491" y="673178"/>
                </a:cubicBezTo>
                <a:lnTo>
                  <a:pt x="218783" y="897571"/>
                </a:lnTo>
                <a:lnTo>
                  <a:pt x="168294" y="1032207"/>
                </a:lnTo>
                <a:lnTo>
                  <a:pt x="72927" y="1161233"/>
                </a:lnTo>
                <a:lnTo>
                  <a:pt x="0" y="1295868"/>
                </a:lnTo>
                <a:lnTo>
                  <a:pt x="134635" y="1654896"/>
                </a:lnTo>
                <a:lnTo>
                  <a:pt x="241222" y="1727824"/>
                </a:lnTo>
                <a:lnTo>
                  <a:pt x="291710" y="1694165"/>
                </a:lnTo>
                <a:lnTo>
                  <a:pt x="336589" y="1750263"/>
                </a:lnTo>
                <a:lnTo>
                  <a:pt x="387077" y="3276133"/>
                </a:lnTo>
                <a:lnTo>
                  <a:pt x="448785" y="3248084"/>
                </a:lnTo>
                <a:lnTo>
                  <a:pt x="431956" y="2372953"/>
                </a:lnTo>
                <a:lnTo>
                  <a:pt x="482444" y="2384172"/>
                </a:lnTo>
                <a:lnTo>
                  <a:pt x="516103" y="3068570"/>
                </a:lnTo>
                <a:lnTo>
                  <a:pt x="583421" y="3074180"/>
                </a:lnTo>
                <a:lnTo>
                  <a:pt x="572201" y="2406612"/>
                </a:lnTo>
                <a:lnTo>
                  <a:pt x="964888" y="2412222"/>
                </a:lnTo>
                <a:cubicBezTo>
                  <a:pt x="1011637" y="2451490"/>
                  <a:pt x="968628" y="2681493"/>
                  <a:pt x="970498" y="2816128"/>
                </a:cubicBezTo>
                <a:lnTo>
                  <a:pt x="1026596" y="2827348"/>
                </a:lnTo>
                <a:lnTo>
                  <a:pt x="1020986" y="3001252"/>
                </a:lnTo>
                <a:lnTo>
                  <a:pt x="1009767" y="3124668"/>
                </a:lnTo>
                <a:cubicBezTo>
                  <a:pt x="1007897" y="3188246"/>
                  <a:pt x="972368" y="3279873"/>
                  <a:pt x="1020986" y="3343451"/>
                </a:cubicBezTo>
                <a:cubicBezTo>
                  <a:pt x="1086435" y="3420118"/>
                  <a:pt x="1168711" y="3373370"/>
                  <a:pt x="1217330" y="3360280"/>
                </a:cubicBezTo>
                <a:cubicBezTo>
                  <a:pt x="1262209" y="3306052"/>
                  <a:pt x="1206110" y="3229385"/>
                  <a:pt x="1211720" y="3175157"/>
                </a:cubicBezTo>
                <a:lnTo>
                  <a:pt x="1228549" y="3001253"/>
                </a:lnTo>
                <a:cubicBezTo>
                  <a:pt x="1228549" y="2950764"/>
                  <a:pt x="1211720" y="2922715"/>
                  <a:pt x="1211720" y="2872226"/>
                </a:cubicBezTo>
                <a:lnTo>
                  <a:pt x="1234159" y="2832958"/>
                </a:lnTo>
                <a:lnTo>
                  <a:pt x="1250988" y="2614175"/>
                </a:lnTo>
                <a:lnTo>
                  <a:pt x="1256599" y="2501979"/>
                </a:lnTo>
                <a:lnTo>
                  <a:pt x="1262209" y="2367343"/>
                </a:lnTo>
                <a:lnTo>
                  <a:pt x="1357574" y="2518809"/>
                </a:lnTo>
                <a:lnTo>
                  <a:pt x="1368794" y="3057351"/>
                </a:lnTo>
                <a:lnTo>
                  <a:pt x="1413673" y="3062960"/>
                </a:lnTo>
                <a:lnTo>
                  <a:pt x="1419283" y="2574906"/>
                </a:lnTo>
                <a:lnTo>
                  <a:pt x="1469772" y="2586126"/>
                </a:lnTo>
                <a:lnTo>
                  <a:pt x="1480991" y="3242474"/>
                </a:lnTo>
                <a:lnTo>
                  <a:pt x="1531479" y="3225645"/>
                </a:lnTo>
                <a:cubicBezTo>
                  <a:pt x="1533349" y="3068570"/>
                  <a:pt x="1535220" y="2911495"/>
                  <a:pt x="1537090" y="2754420"/>
                </a:cubicBezTo>
                <a:cubicBezTo>
                  <a:pt x="1559529" y="2806778"/>
                  <a:pt x="1570748" y="2920845"/>
                  <a:pt x="1604407" y="2911495"/>
                </a:cubicBezTo>
                <a:lnTo>
                  <a:pt x="1991484" y="2715151"/>
                </a:lnTo>
                <a:cubicBezTo>
                  <a:pt x="2066282" y="2672142"/>
                  <a:pt x="2040103" y="2595476"/>
                  <a:pt x="1997094" y="2602955"/>
                </a:cubicBezTo>
                <a:lnTo>
                  <a:pt x="1828800" y="2586126"/>
                </a:lnTo>
                <a:cubicBezTo>
                  <a:pt x="1757742" y="2591735"/>
                  <a:pt x="1742782" y="2552467"/>
                  <a:pt x="1705383" y="2513198"/>
                </a:cubicBezTo>
                <a:lnTo>
                  <a:pt x="1621237" y="2401002"/>
                </a:lnTo>
                <a:lnTo>
                  <a:pt x="1694164" y="2277586"/>
                </a:lnTo>
                <a:lnTo>
                  <a:pt x="1514650" y="1980266"/>
                </a:lnTo>
                <a:lnTo>
                  <a:pt x="1503430" y="1576359"/>
                </a:lnTo>
                <a:cubicBezTo>
                  <a:pt x="1458552" y="1527741"/>
                  <a:pt x="1380014" y="1602537"/>
                  <a:pt x="1312696" y="1598797"/>
                </a:cubicBezTo>
                <a:lnTo>
                  <a:pt x="1323916" y="1436114"/>
                </a:lnTo>
                <a:lnTo>
                  <a:pt x="1262208" y="1295869"/>
                </a:lnTo>
                <a:lnTo>
                  <a:pt x="1284648" y="1189282"/>
                </a:lnTo>
                <a:lnTo>
                  <a:pt x="1256599" y="1026597"/>
                </a:lnTo>
                <a:cubicBezTo>
                  <a:pt x="1256599" y="961149"/>
                  <a:pt x="1279039" y="850824"/>
                  <a:pt x="1256599" y="830254"/>
                </a:cubicBezTo>
                <a:lnTo>
                  <a:pt x="970498" y="661959"/>
                </a:lnTo>
                <a:lnTo>
                  <a:pt x="1015376" y="572202"/>
                </a:lnTo>
                <a:lnTo>
                  <a:pt x="1150012" y="431957"/>
                </a:lnTo>
                <a:cubicBezTo>
                  <a:pt x="1178061" y="375859"/>
                  <a:pt x="1161231" y="319760"/>
                  <a:pt x="1166841" y="263662"/>
                </a:cubicBezTo>
                <a:lnTo>
                  <a:pt x="1161232" y="145856"/>
                </a:lnTo>
                <a:lnTo>
                  <a:pt x="1093914" y="84149"/>
                </a:lnTo>
                <a:lnTo>
                  <a:pt x="987327" y="44880"/>
                </a:lnTo>
                <a:lnTo>
                  <a:pt x="8695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5938B821-0D7E-4E38-A5CD-AF520603F9EE}"/>
              </a:ext>
            </a:extLst>
          </p:cNvPr>
          <p:cNvSpPr/>
          <p:nvPr/>
        </p:nvSpPr>
        <p:spPr>
          <a:xfrm flipH="1">
            <a:off x="6997304" y="3863810"/>
            <a:ext cx="1744199" cy="2217283"/>
          </a:xfrm>
          <a:custGeom>
            <a:avLst/>
            <a:gdLst/>
            <a:ahLst/>
            <a:cxnLst/>
            <a:rect l="l" t="t" r="r" b="b"/>
            <a:pathLst>
              <a:path w="4425823" h="5626251">
                <a:moveTo>
                  <a:pt x="2333544" y="3596735"/>
                </a:moveTo>
                <a:lnTo>
                  <a:pt x="2306249" y="3664974"/>
                </a:lnTo>
                <a:lnTo>
                  <a:pt x="1937759" y="3719565"/>
                </a:lnTo>
                <a:lnTo>
                  <a:pt x="1842225" y="3896986"/>
                </a:lnTo>
                <a:lnTo>
                  <a:pt x="1883168" y="4060759"/>
                </a:lnTo>
                <a:cubicBezTo>
                  <a:pt x="1819479" y="4047111"/>
                  <a:pt x="1755789" y="4210885"/>
                  <a:pt x="1692100" y="4019816"/>
                </a:cubicBezTo>
                <a:lnTo>
                  <a:pt x="1528327" y="4074407"/>
                </a:lnTo>
                <a:lnTo>
                  <a:pt x="1596565" y="4156293"/>
                </a:lnTo>
                <a:lnTo>
                  <a:pt x="1623861" y="5016102"/>
                </a:lnTo>
                <a:lnTo>
                  <a:pt x="2128828" y="5016103"/>
                </a:lnTo>
                <a:lnTo>
                  <a:pt x="2306249" y="4538431"/>
                </a:lnTo>
                <a:lnTo>
                  <a:pt x="2347192" y="4347362"/>
                </a:lnTo>
                <a:lnTo>
                  <a:pt x="2538261" y="3719565"/>
                </a:lnTo>
                <a:close/>
                <a:moveTo>
                  <a:pt x="724533" y="0"/>
                </a:moveTo>
                <a:cubicBezTo>
                  <a:pt x="836693" y="18259"/>
                  <a:pt x="948851" y="-10434"/>
                  <a:pt x="1061010" y="54776"/>
                </a:cubicBezTo>
                <a:cubicBezTo>
                  <a:pt x="1100135" y="161720"/>
                  <a:pt x="1178387" y="268664"/>
                  <a:pt x="1178387" y="375608"/>
                </a:cubicBezTo>
                <a:lnTo>
                  <a:pt x="1115787" y="563409"/>
                </a:lnTo>
                <a:lnTo>
                  <a:pt x="1217513" y="657311"/>
                </a:lnTo>
                <a:lnTo>
                  <a:pt x="1154913" y="751212"/>
                </a:lnTo>
                <a:lnTo>
                  <a:pt x="1186213" y="852938"/>
                </a:lnTo>
                <a:lnTo>
                  <a:pt x="1154913" y="939014"/>
                </a:lnTo>
                <a:lnTo>
                  <a:pt x="1154913" y="1079866"/>
                </a:lnTo>
                <a:lnTo>
                  <a:pt x="967110" y="1087692"/>
                </a:lnTo>
                <a:lnTo>
                  <a:pt x="1397491" y="1690224"/>
                </a:lnTo>
                <a:lnTo>
                  <a:pt x="1507041" y="1525898"/>
                </a:lnTo>
                <a:lnTo>
                  <a:pt x="1600943" y="1189417"/>
                </a:lnTo>
                <a:cubicBezTo>
                  <a:pt x="1673977" y="1085082"/>
                  <a:pt x="1856563" y="996399"/>
                  <a:pt x="1890471" y="1040741"/>
                </a:cubicBezTo>
                <a:cubicBezTo>
                  <a:pt x="1913947" y="1077259"/>
                  <a:pt x="1804397" y="1309403"/>
                  <a:pt x="1843522" y="1455473"/>
                </a:cubicBezTo>
                <a:cubicBezTo>
                  <a:pt x="1739187" y="1546764"/>
                  <a:pt x="1650504" y="1630233"/>
                  <a:pt x="1647894" y="1752825"/>
                </a:cubicBezTo>
                <a:lnTo>
                  <a:pt x="1726144" y="1823250"/>
                </a:lnTo>
                <a:lnTo>
                  <a:pt x="1600943" y="2042355"/>
                </a:lnTo>
                <a:lnTo>
                  <a:pt x="1757446" y="1995403"/>
                </a:lnTo>
                <a:cubicBezTo>
                  <a:pt x="1812222" y="1945844"/>
                  <a:pt x="1876126" y="1867593"/>
                  <a:pt x="1921773" y="1846727"/>
                </a:cubicBezTo>
                <a:cubicBezTo>
                  <a:pt x="1967419" y="1825860"/>
                  <a:pt x="1994808" y="1862377"/>
                  <a:pt x="2031325" y="1870203"/>
                </a:cubicBezTo>
                <a:lnTo>
                  <a:pt x="2101751" y="1721525"/>
                </a:lnTo>
                <a:cubicBezTo>
                  <a:pt x="2144789" y="1712395"/>
                  <a:pt x="2269990" y="1632840"/>
                  <a:pt x="2297378" y="1651098"/>
                </a:cubicBezTo>
                <a:cubicBezTo>
                  <a:pt x="2425188" y="1716308"/>
                  <a:pt x="2255644" y="1750217"/>
                  <a:pt x="2234776" y="1799776"/>
                </a:cubicBezTo>
                <a:cubicBezTo>
                  <a:pt x="2349544" y="1810210"/>
                  <a:pt x="2566040" y="1773691"/>
                  <a:pt x="2579081" y="1831076"/>
                </a:cubicBezTo>
                <a:lnTo>
                  <a:pt x="2602557" y="2011054"/>
                </a:lnTo>
                <a:cubicBezTo>
                  <a:pt x="2581689" y="2018879"/>
                  <a:pt x="2571255" y="2029311"/>
                  <a:pt x="2539955" y="2034528"/>
                </a:cubicBezTo>
                <a:cubicBezTo>
                  <a:pt x="2508655" y="2039745"/>
                  <a:pt x="2491700" y="2043658"/>
                  <a:pt x="2414754" y="2042354"/>
                </a:cubicBezTo>
                <a:cubicBezTo>
                  <a:pt x="2337807" y="2041049"/>
                  <a:pt x="2190434" y="2031921"/>
                  <a:pt x="2078274" y="2026704"/>
                </a:cubicBezTo>
                <a:lnTo>
                  <a:pt x="2172176" y="2237982"/>
                </a:lnTo>
                <a:cubicBezTo>
                  <a:pt x="2018283" y="2326667"/>
                  <a:pt x="1919164" y="2399700"/>
                  <a:pt x="1710495" y="2504034"/>
                </a:cubicBezTo>
                <a:cubicBezTo>
                  <a:pt x="1689629" y="2603151"/>
                  <a:pt x="1848739" y="2616195"/>
                  <a:pt x="1960900" y="2691837"/>
                </a:cubicBezTo>
                <a:lnTo>
                  <a:pt x="2117400" y="2777914"/>
                </a:lnTo>
                <a:cubicBezTo>
                  <a:pt x="2315637" y="2877032"/>
                  <a:pt x="2803399" y="2741395"/>
                  <a:pt x="3040762" y="2887465"/>
                </a:cubicBezTo>
                <a:cubicBezTo>
                  <a:pt x="3155528" y="2986582"/>
                  <a:pt x="3121621" y="3171779"/>
                  <a:pt x="3103362" y="3278721"/>
                </a:cubicBezTo>
                <a:lnTo>
                  <a:pt x="3745022" y="4256859"/>
                </a:lnTo>
                <a:lnTo>
                  <a:pt x="3588519" y="4468136"/>
                </a:lnTo>
                <a:lnTo>
                  <a:pt x="3870223" y="4781140"/>
                </a:lnTo>
                <a:lnTo>
                  <a:pt x="4050201" y="4765490"/>
                </a:lnTo>
                <a:lnTo>
                  <a:pt x="4222353" y="4843740"/>
                </a:lnTo>
                <a:cubicBezTo>
                  <a:pt x="4287562" y="4833307"/>
                  <a:pt x="4344948" y="4713323"/>
                  <a:pt x="4417980" y="4812440"/>
                </a:cubicBezTo>
                <a:cubicBezTo>
                  <a:pt x="4480580" y="4940252"/>
                  <a:pt x="4151926" y="5099361"/>
                  <a:pt x="4018899" y="5242821"/>
                </a:cubicBezTo>
                <a:lnTo>
                  <a:pt x="3901523" y="5203696"/>
                </a:lnTo>
                <a:lnTo>
                  <a:pt x="3948474" y="5266296"/>
                </a:lnTo>
                <a:lnTo>
                  <a:pt x="3713721" y="5383674"/>
                </a:lnTo>
                <a:lnTo>
                  <a:pt x="3549393" y="5141094"/>
                </a:lnTo>
                <a:lnTo>
                  <a:pt x="3572869" y="5031544"/>
                </a:lnTo>
                <a:lnTo>
                  <a:pt x="3392892" y="4718539"/>
                </a:lnTo>
                <a:lnTo>
                  <a:pt x="3275515" y="4773314"/>
                </a:lnTo>
                <a:lnTo>
                  <a:pt x="3009462" y="4280334"/>
                </a:lnTo>
                <a:lnTo>
                  <a:pt x="2978161" y="4436836"/>
                </a:lnTo>
                <a:lnTo>
                  <a:pt x="2657332" y="4413360"/>
                </a:lnTo>
                <a:cubicBezTo>
                  <a:pt x="2626031" y="4614204"/>
                  <a:pt x="2602557" y="4768098"/>
                  <a:pt x="2610382" y="4945467"/>
                </a:cubicBezTo>
                <a:cubicBezTo>
                  <a:pt x="2691240" y="5078494"/>
                  <a:pt x="2725151" y="5117620"/>
                  <a:pt x="2727758" y="5297597"/>
                </a:cubicBezTo>
                <a:lnTo>
                  <a:pt x="2845135" y="5407148"/>
                </a:lnTo>
                <a:cubicBezTo>
                  <a:pt x="2858177" y="5461924"/>
                  <a:pt x="2980770" y="5524523"/>
                  <a:pt x="2884260" y="5571475"/>
                </a:cubicBezTo>
                <a:cubicBezTo>
                  <a:pt x="2790358" y="5587125"/>
                  <a:pt x="2688633" y="5618426"/>
                  <a:pt x="2571255" y="5587125"/>
                </a:cubicBezTo>
                <a:cubicBezTo>
                  <a:pt x="2479962" y="5537565"/>
                  <a:pt x="2404321" y="5464533"/>
                  <a:pt x="2344328" y="5375848"/>
                </a:cubicBezTo>
                <a:lnTo>
                  <a:pt x="2258252" y="5368023"/>
                </a:lnTo>
                <a:lnTo>
                  <a:pt x="2211301" y="5219347"/>
                </a:lnTo>
                <a:lnTo>
                  <a:pt x="2062624" y="5211521"/>
                </a:lnTo>
                <a:lnTo>
                  <a:pt x="2172176" y="5297597"/>
                </a:lnTo>
                <a:lnTo>
                  <a:pt x="2140876" y="5422799"/>
                </a:lnTo>
                <a:lnTo>
                  <a:pt x="2156527" y="5602775"/>
                </a:lnTo>
                <a:lnTo>
                  <a:pt x="2007849" y="5626251"/>
                </a:lnTo>
                <a:lnTo>
                  <a:pt x="1960898" y="5493224"/>
                </a:lnTo>
                <a:lnTo>
                  <a:pt x="2046974" y="5375848"/>
                </a:lnTo>
                <a:lnTo>
                  <a:pt x="1577467" y="5258472"/>
                </a:lnTo>
                <a:lnTo>
                  <a:pt x="1037535" y="5368023"/>
                </a:lnTo>
                <a:lnTo>
                  <a:pt x="998411" y="5563650"/>
                </a:lnTo>
                <a:cubicBezTo>
                  <a:pt x="961894" y="5665377"/>
                  <a:pt x="862776" y="5610601"/>
                  <a:pt x="771483" y="5563650"/>
                </a:cubicBezTo>
                <a:lnTo>
                  <a:pt x="771483" y="5391498"/>
                </a:lnTo>
                <a:lnTo>
                  <a:pt x="849734" y="5375848"/>
                </a:lnTo>
                <a:lnTo>
                  <a:pt x="888859" y="5281947"/>
                </a:lnTo>
                <a:lnTo>
                  <a:pt x="1014061" y="5234996"/>
                </a:lnTo>
                <a:lnTo>
                  <a:pt x="716707" y="5156745"/>
                </a:lnTo>
                <a:cubicBezTo>
                  <a:pt x="708881" y="5240213"/>
                  <a:pt x="763656" y="5354981"/>
                  <a:pt x="693231" y="5407148"/>
                </a:cubicBezTo>
                <a:cubicBezTo>
                  <a:pt x="607156" y="5430624"/>
                  <a:pt x="568029" y="5360198"/>
                  <a:pt x="505429" y="5336723"/>
                </a:cubicBezTo>
                <a:lnTo>
                  <a:pt x="497604" y="5188045"/>
                </a:lnTo>
                <a:lnTo>
                  <a:pt x="591505" y="5172396"/>
                </a:lnTo>
                <a:lnTo>
                  <a:pt x="638457" y="5055018"/>
                </a:lnTo>
                <a:cubicBezTo>
                  <a:pt x="677583" y="4963725"/>
                  <a:pt x="1170564" y="5060235"/>
                  <a:pt x="1436616" y="5062844"/>
                </a:cubicBezTo>
                <a:lnTo>
                  <a:pt x="1389665" y="4069056"/>
                </a:lnTo>
                <a:lnTo>
                  <a:pt x="1428791" y="4037755"/>
                </a:lnTo>
                <a:lnTo>
                  <a:pt x="1444441" y="3943855"/>
                </a:lnTo>
                <a:lnTo>
                  <a:pt x="1319240" y="3920379"/>
                </a:lnTo>
                <a:lnTo>
                  <a:pt x="1240988" y="3810828"/>
                </a:lnTo>
                <a:cubicBezTo>
                  <a:pt x="972325" y="3852563"/>
                  <a:pt x="813217" y="4144699"/>
                  <a:pt x="693232" y="3787353"/>
                </a:cubicBezTo>
                <a:lnTo>
                  <a:pt x="137650" y="1940628"/>
                </a:lnTo>
                <a:cubicBezTo>
                  <a:pt x="56789" y="1677183"/>
                  <a:pt x="-78845" y="1265061"/>
                  <a:pt x="59398" y="1142468"/>
                </a:cubicBezTo>
                <a:cubicBezTo>
                  <a:pt x="234158" y="980749"/>
                  <a:pt x="260243" y="1077257"/>
                  <a:pt x="380227" y="1150292"/>
                </a:cubicBezTo>
                <a:cubicBezTo>
                  <a:pt x="375011" y="1048565"/>
                  <a:pt x="455870" y="837287"/>
                  <a:pt x="560204" y="837287"/>
                </a:cubicBezTo>
                <a:lnTo>
                  <a:pt x="411527" y="563409"/>
                </a:lnTo>
                <a:cubicBezTo>
                  <a:pt x="375011" y="430382"/>
                  <a:pt x="401095" y="320830"/>
                  <a:pt x="442829" y="187803"/>
                </a:cubicBezTo>
                <a:cubicBezTo>
                  <a:pt x="528905" y="54775"/>
                  <a:pt x="630632" y="62602"/>
                  <a:pt x="7245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B642D8E-37B0-44E8-95E5-6583F4760622}"/>
              </a:ext>
            </a:extLst>
          </p:cNvPr>
          <p:cNvGrpSpPr/>
          <p:nvPr/>
        </p:nvGrpSpPr>
        <p:grpSpPr>
          <a:xfrm>
            <a:off x="4611928" y="4617259"/>
            <a:ext cx="2808123" cy="1367790"/>
            <a:chOff x="4611928" y="4617259"/>
            <a:chExt cx="2808123" cy="13677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28F2FC2F-08E8-4411-A855-3C7A0030B8EE}"/>
                </a:ext>
              </a:extLst>
            </p:cNvPr>
            <p:cNvSpPr/>
            <p:nvPr/>
          </p:nvSpPr>
          <p:spPr>
            <a:xfrm>
              <a:off x="4611928" y="4617259"/>
              <a:ext cx="2808123" cy="31201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BE380056-28AE-4B4F-8178-95B57FEE4D0E}"/>
                </a:ext>
              </a:extLst>
            </p:cNvPr>
            <p:cNvSpPr/>
            <p:nvPr/>
          </p:nvSpPr>
          <p:spPr>
            <a:xfrm>
              <a:off x="5286306" y="4773267"/>
              <a:ext cx="124805" cy="12117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340373E-91C8-4ECF-9EC0-F5A31F6A7C7E}"/>
                </a:ext>
              </a:extLst>
            </p:cNvPr>
            <p:cNvSpPr/>
            <p:nvPr/>
          </p:nvSpPr>
          <p:spPr>
            <a:xfrm>
              <a:off x="6593988" y="4773267"/>
              <a:ext cx="124805" cy="12117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16D4231-4432-408D-BCFE-BFC6D247D4D0}"/>
              </a:ext>
            </a:extLst>
          </p:cNvPr>
          <p:cNvSpPr txBox="1"/>
          <p:nvPr/>
        </p:nvSpPr>
        <p:spPr>
          <a:xfrm>
            <a:off x="1191907" y="1611746"/>
            <a:ext cx="292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1. </a:t>
            </a:r>
            <a:r>
              <a:rPr lang="en-US" sz="1600" b="1" dirty="0" err="1" smtClean="0"/>
              <a:t>Posisi</a:t>
            </a:r>
            <a:r>
              <a:rPr lang="en-US" sz="1600" b="1" dirty="0" smtClean="0"/>
              <a:t> </a:t>
            </a:r>
            <a:r>
              <a:rPr lang="en-US" sz="1600" b="1" dirty="0" err="1"/>
              <a:t>perusahaan</a:t>
            </a:r>
            <a:r>
              <a:rPr lang="en-US" sz="1600" b="1" dirty="0"/>
              <a:t> </a:t>
            </a:r>
            <a:r>
              <a:rPr lang="en-US" sz="1600" b="1" dirty="0" err="1"/>
              <a:t>klien</a:t>
            </a:r>
            <a:r>
              <a:rPr lang="en-US" sz="1600" b="1" dirty="0"/>
              <a:t> yang </a:t>
            </a:r>
            <a:r>
              <a:rPr lang="en-US" sz="1600" b="1" dirty="0" err="1"/>
              <a:t>berjarak</a:t>
            </a:r>
            <a:r>
              <a:rPr lang="en-US" sz="1600" b="1" dirty="0"/>
              <a:t> </a:t>
            </a:r>
            <a:r>
              <a:rPr lang="en-US" sz="1600" b="1" dirty="0" err="1"/>
              <a:t>lumayan</a:t>
            </a:r>
            <a:r>
              <a:rPr lang="en-US" sz="1600" b="1" dirty="0"/>
              <a:t> </a:t>
            </a:r>
            <a:r>
              <a:rPr lang="en-US" sz="1600" b="1" dirty="0" err="1"/>
              <a:t>jauh</a:t>
            </a:r>
            <a:endParaRPr 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1C51592-C39F-46CE-BB25-8E4BCBBD5DE1}"/>
              </a:ext>
            </a:extLst>
          </p:cNvPr>
          <p:cNvSpPr txBox="1"/>
          <p:nvPr/>
        </p:nvSpPr>
        <p:spPr>
          <a:xfrm>
            <a:off x="8169472" y="1501896"/>
            <a:ext cx="3205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  <a:r>
              <a:rPr lang="en-US" sz="1600" b="1" dirty="0" smtClean="0"/>
              <a:t>. </a:t>
            </a:r>
            <a:r>
              <a:rPr lang="en-US" sz="1600" b="1" dirty="0" err="1" smtClean="0"/>
              <a:t>Penerapan</a:t>
            </a:r>
            <a:r>
              <a:rPr lang="en-US" sz="1600" b="1" dirty="0" smtClean="0"/>
              <a:t> </a:t>
            </a:r>
            <a:r>
              <a:rPr lang="en-US" sz="1600" b="1" dirty="0" err="1"/>
              <a:t>desain</a:t>
            </a:r>
            <a:r>
              <a:rPr lang="en-US" sz="1600" b="1" dirty="0"/>
              <a:t> prototype </a:t>
            </a:r>
            <a:r>
              <a:rPr lang="en-US" sz="1600" b="1" dirty="0" err="1"/>
              <a:t>ke</a:t>
            </a:r>
            <a:r>
              <a:rPr lang="en-US" sz="1600" b="1" dirty="0"/>
              <a:t> </a:t>
            </a:r>
            <a:r>
              <a:rPr lang="en-US" sz="1600" b="1" dirty="0" err="1"/>
              <a:t>dalam</a:t>
            </a:r>
            <a:r>
              <a:rPr lang="en-US" sz="1600" b="1" dirty="0"/>
              <a:t> </a:t>
            </a:r>
            <a:r>
              <a:rPr lang="en-US" sz="1600" b="1" dirty="0" err="1" smtClean="0"/>
              <a:t>css</a:t>
            </a:r>
            <a:endParaRPr 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C423AA2-3B4D-48B0-8645-A684C2D37786}"/>
              </a:ext>
            </a:extLst>
          </p:cNvPr>
          <p:cNvSpPr txBox="1"/>
          <p:nvPr/>
        </p:nvSpPr>
        <p:spPr>
          <a:xfrm>
            <a:off x="7827294" y="2840895"/>
            <a:ext cx="2875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600" b="1" dirty="0" err="1" smtClean="0"/>
              <a:t>Pengkoneksian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semua</a:t>
            </a:r>
            <a:r>
              <a:rPr lang="en-US" altLang="ko-KR" sz="1600" b="1" dirty="0" smtClean="0"/>
              <a:t> pc </a:t>
            </a:r>
            <a:r>
              <a:rPr lang="en-US" altLang="ko-KR" sz="1600" b="1" dirty="0" err="1" smtClean="0"/>
              <a:t>ke</a:t>
            </a:r>
            <a:r>
              <a:rPr lang="en-US" altLang="ko-KR" sz="1600" b="1" dirty="0" smtClean="0"/>
              <a:t> pc server </a:t>
            </a:r>
            <a:r>
              <a:rPr lang="en-US" altLang="ko-KR" sz="1600" b="1" dirty="0" err="1" smtClean="0"/>
              <a:t>jika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menggunakan</a:t>
            </a:r>
            <a:r>
              <a:rPr lang="en-US" altLang="ko-KR" sz="1600" b="1" smtClean="0"/>
              <a:t> LAN</a:t>
            </a:r>
            <a:endParaRPr 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7142CF7-D554-4D4E-B44A-165563D33AC6}"/>
              </a:ext>
            </a:extLst>
          </p:cNvPr>
          <p:cNvSpPr txBox="1"/>
          <p:nvPr/>
        </p:nvSpPr>
        <p:spPr>
          <a:xfrm>
            <a:off x="561758" y="2756947"/>
            <a:ext cx="2361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2. </a:t>
            </a:r>
            <a:r>
              <a:rPr lang="en-US" sz="1600" b="1" dirty="0" err="1" smtClean="0"/>
              <a:t>Klien</a:t>
            </a:r>
            <a:r>
              <a:rPr lang="en-US" sz="1600" b="1" dirty="0" smtClean="0"/>
              <a:t> </a:t>
            </a:r>
            <a:r>
              <a:rPr lang="en-US" sz="1600" b="1" dirty="0" err="1"/>
              <a:t>menginginkan</a:t>
            </a:r>
            <a:r>
              <a:rPr lang="en-US" sz="1600" b="1" dirty="0"/>
              <a:t> </a:t>
            </a:r>
            <a:r>
              <a:rPr lang="en-US" sz="1600" b="1" dirty="0" err="1"/>
              <a:t>aplikasi</a:t>
            </a:r>
            <a:r>
              <a:rPr lang="en-US" sz="1600" b="1" dirty="0"/>
              <a:t> </a:t>
            </a:r>
            <a:r>
              <a:rPr lang="en-US" sz="1600" b="1" i="1" dirty="0"/>
              <a:t>offline</a:t>
            </a:r>
          </a:p>
        </p:txBody>
      </p:sp>
      <p:grpSp>
        <p:nvGrpSpPr>
          <p:cNvPr id="33" name="그룹 8">
            <a:extLst>
              <a:ext uri="{FF2B5EF4-FFF2-40B4-BE49-F238E27FC236}">
                <a16:creationId xmlns:a16="http://schemas.microsoft.com/office/drawing/2014/main" xmlns="" id="{A471E336-1063-4675-A289-FDB88074E2FE}"/>
              </a:ext>
            </a:extLst>
          </p:cNvPr>
          <p:cNvGrpSpPr/>
          <p:nvPr/>
        </p:nvGrpSpPr>
        <p:grpSpPr>
          <a:xfrm>
            <a:off x="4184761" y="1501888"/>
            <a:ext cx="3838897" cy="2021700"/>
            <a:chOff x="4150351" y="1422827"/>
            <a:chExt cx="3920087" cy="2064457"/>
          </a:xfrm>
        </p:grpSpPr>
        <p:sp>
          <p:nvSpPr>
            <p:cNvPr id="34" name="Oval 21">
              <a:extLst>
                <a:ext uri="{FF2B5EF4-FFF2-40B4-BE49-F238E27FC236}">
                  <a16:creationId xmlns:a16="http://schemas.microsoft.com/office/drawing/2014/main" xmlns="" id="{E925341E-93EB-4942-8F3B-3B297C4E3111}"/>
                </a:ext>
              </a:extLst>
            </p:cNvPr>
            <p:cNvSpPr/>
            <p:nvPr/>
          </p:nvSpPr>
          <p:spPr>
            <a:xfrm rot="19890270" flipV="1">
              <a:off x="6946782" y="1604416"/>
              <a:ext cx="1123656" cy="1139787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Oval 21">
              <a:extLst>
                <a:ext uri="{FF2B5EF4-FFF2-40B4-BE49-F238E27FC236}">
                  <a16:creationId xmlns:a16="http://schemas.microsoft.com/office/drawing/2014/main" xmlns="" id="{5407C3E4-9AC6-4329-8971-88F6044E575D}"/>
                </a:ext>
              </a:extLst>
            </p:cNvPr>
            <p:cNvSpPr/>
            <p:nvPr/>
          </p:nvSpPr>
          <p:spPr>
            <a:xfrm rot="18850474" flipV="1">
              <a:off x="5702728" y="1977997"/>
              <a:ext cx="1343822" cy="1363113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6" name="Oval 21">
              <a:extLst>
                <a:ext uri="{FF2B5EF4-FFF2-40B4-BE49-F238E27FC236}">
                  <a16:creationId xmlns:a16="http://schemas.microsoft.com/office/drawing/2014/main" xmlns="" id="{30C5BFDF-9714-4FEB-BA86-5991A572B0AB}"/>
                </a:ext>
              </a:extLst>
            </p:cNvPr>
            <p:cNvSpPr/>
            <p:nvPr/>
          </p:nvSpPr>
          <p:spPr>
            <a:xfrm rot="17537713" flipV="1">
              <a:off x="4703331" y="1414998"/>
              <a:ext cx="1090840" cy="1106497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7" name="Oval 21">
              <a:extLst>
                <a:ext uri="{FF2B5EF4-FFF2-40B4-BE49-F238E27FC236}">
                  <a16:creationId xmlns:a16="http://schemas.microsoft.com/office/drawing/2014/main" xmlns="" id="{C1AB126C-8878-4936-BC48-171380B11911}"/>
                </a:ext>
              </a:extLst>
            </p:cNvPr>
            <p:cNvSpPr/>
            <p:nvPr/>
          </p:nvSpPr>
          <p:spPr>
            <a:xfrm rot="18850474" flipV="1">
              <a:off x="4158161" y="2391316"/>
              <a:ext cx="1088158" cy="1103778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C423AA2-3B4D-48B0-8645-A684C2D37786}"/>
              </a:ext>
            </a:extLst>
          </p:cNvPr>
          <p:cNvSpPr txBox="1"/>
          <p:nvPr/>
        </p:nvSpPr>
        <p:spPr>
          <a:xfrm>
            <a:off x="8844314" y="4080084"/>
            <a:ext cx="28755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  <a:r>
              <a:rPr lang="en-US" sz="1600" b="1" smtClean="0"/>
              <a:t>. </a:t>
            </a:r>
            <a:r>
              <a:rPr lang="en-US" sz="1600" b="1" dirty="0" err="1" smtClean="0"/>
              <a:t>Jadwal</a:t>
            </a:r>
            <a:r>
              <a:rPr lang="en-US" sz="1600" b="1" dirty="0" smtClean="0"/>
              <a:t> development yang </a:t>
            </a:r>
            <a:r>
              <a:rPr lang="en-US" sz="1600" b="1" dirty="0" err="1" smtClean="0"/>
              <a:t>berbeda-beda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sehingga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sulit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bekerja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bersama</a:t>
            </a:r>
            <a:r>
              <a:rPr lang="en-US" sz="1600" b="1" dirty="0" smtClean="0"/>
              <a:t>.</a:t>
            </a:r>
            <a:endParaRPr 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7142CF7-D554-4D4E-B44A-165563D33AC6}"/>
              </a:ext>
            </a:extLst>
          </p:cNvPr>
          <p:cNvSpPr txBox="1"/>
          <p:nvPr/>
        </p:nvSpPr>
        <p:spPr>
          <a:xfrm>
            <a:off x="713234" y="4258876"/>
            <a:ext cx="2361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3. </a:t>
            </a:r>
            <a:r>
              <a:rPr lang="en-US" sz="1600" b="1" dirty="0" err="1" smtClean="0"/>
              <a:t>Mensinkronisasikan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antara</a:t>
            </a:r>
            <a:r>
              <a:rPr lang="en-US" sz="1600" b="1" dirty="0" smtClean="0"/>
              <a:t> backend </a:t>
            </a:r>
            <a:r>
              <a:rPr lang="en-US" sz="1600" b="1" dirty="0" err="1" smtClean="0"/>
              <a:t>dan</a:t>
            </a:r>
            <a:r>
              <a:rPr lang="en-US" sz="1600" b="1" dirty="0" smtClean="0"/>
              <a:t> frontend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1419992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323527" y="865982"/>
            <a:ext cx="11573197" cy="724247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/>
              <a:t>Progress </a:t>
            </a:r>
            <a:r>
              <a:rPr lang="en-US" sz="4400" b="1" dirty="0" err="1" smtClean="0"/>
              <a:t>Pengembangan</a:t>
            </a:r>
            <a:endParaRPr lang="en-US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1579690" y="2122161"/>
            <a:ext cx="9060873" cy="3575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7">
            <a:hlinkClick r:id="rId2" action="ppaction://hlinkfile"/>
            <a:extLst>
              <a:ext uri="{FF2B5EF4-FFF2-40B4-BE49-F238E27FC236}">
                <a16:creationId xmlns:a16="http://schemas.microsoft.com/office/drawing/2014/main" xmlns="" id="{A2454068-D6A0-42C7-BCE1-D03833DCF2E4}"/>
              </a:ext>
            </a:extLst>
          </p:cNvPr>
          <p:cNvSpPr/>
          <p:nvPr/>
        </p:nvSpPr>
        <p:spPr>
          <a:xfrm>
            <a:off x="2891442" y="3042715"/>
            <a:ext cx="1943795" cy="129375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xmlns="" id="{3BFEE74E-183A-4C32-9BDF-AC2573B061E0}"/>
              </a:ext>
            </a:extLst>
          </p:cNvPr>
          <p:cNvSpPr/>
          <p:nvPr/>
        </p:nvSpPr>
        <p:spPr>
          <a:xfrm>
            <a:off x="7366459" y="3042716"/>
            <a:ext cx="1722124" cy="129375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TextBox 7"/>
          <p:cNvSpPr txBox="1"/>
          <p:nvPr/>
        </p:nvSpPr>
        <p:spPr>
          <a:xfrm>
            <a:off x="2422466" y="4499072"/>
            <a:ext cx="288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GantChart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67055" y="4499072"/>
            <a:ext cx="329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Work Breakdown Structure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79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0E02BEDB-6155-4AB2-BD54-879A5667560A}"/>
              </a:ext>
            </a:extLst>
          </p:cNvPr>
          <p:cNvGrpSpPr/>
          <p:nvPr/>
        </p:nvGrpSpPr>
        <p:grpSpPr>
          <a:xfrm>
            <a:off x="4379" y="2047496"/>
            <a:ext cx="9700027" cy="4380611"/>
            <a:chOff x="-579606" y="1852101"/>
            <a:chExt cx="8066010" cy="364267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235A85C4-3457-4A29-98D3-AEF57DD6B18A}"/>
                </a:ext>
              </a:extLst>
            </p:cNvPr>
            <p:cNvSpPr/>
            <p:nvPr/>
          </p:nvSpPr>
          <p:spPr>
            <a:xfrm>
              <a:off x="561202" y="1968076"/>
              <a:ext cx="3002685" cy="300268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xmlns="" id="{D257D4E9-C6FB-4EA3-A21C-1D14444B4F90}"/>
                </a:ext>
              </a:extLst>
            </p:cNvPr>
            <p:cNvSpPr/>
            <p:nvPr/>
          </p:nvSpPr>
          <p:spPr>
            <a:xfrm>
              <a:off x="-579606" y="1852101"/>
              <a:ext cx="8066010" cy="3642676"/>
            </a:xfrm>
            <a:custGeom>
              <a:avLst/>
              <a:gdLst>
                <a:gd name="connsiteX0" fmla="*/ 0 w 6410325"/>
                <a:gd name="connsiteY0" fmla="*/ 2800350 h 2800350"/>
                <a:gd name="connsiteX1" fmla="*/ 2447925 w 6410325"/>
                <a:gd name="connsiteY1" fmla="*/ 2314575 h 2800350"/>
                <a:gd name="connsiteX2" fmla="*/ 5448300 w 6410325"/>
                <a:gd name="connsiteY2" fmla="*/ 590550 h 2800350"/>
                <a:gd name="connsiteX3" fmla="*/ 6410325 w 6410325"/>
                <a:gd name="connsiteY3" fmla="*/ 0 h 2800350"/>
                <a:gd name="connsiteX0" fmla="*/ 0 w 6410325"/>
                <a:gd name="connsiteY0" fmla="*/ 2800350 h 2800350"/>
                <a:gd name="connsiteX1" fmla="*/ 2447925 w 6410325"/>
                <a:gd name="connsiteY1" fmla="*/ 2314575 h 2800350"/>
                <a:gd name="connsiteX2" fmla="*/ 5448300 w 6410325"/>
                <a:gd name="connsiteY2" fmla="*/ 590550 h 2800350"/>
                <a:gd name="connsiteX3" fmla="*/ 6410325 w 6410325"/>
                <a:gd name="connsiteY3" fmla="*/ 0 h 2800350"/>
                <a:gd name="connsiteX0" fmla="*/ 0 w 6410325"/>
                <a:gd name="connsiteY0" fmla="*/ 2800350 h 2800350"/>
                <a:gd name="connsiteX1" fmla="*/ 2447925 w 6410325"/>
                <a:gd name="connsiteY1" fmla="*/ 2314575 h 2800350"/>
                <a:gd name="connsiteX2" fmla="*/ 4924425 w 6410325"/>
                <a:gd name="connsiteY2" fmla="*/ 552450 h 2800350"/>
                <a:gd name="connsiteX3" fmla="*/ 6410325 w 6410325"/>
                <a:gd name="connsiteY3" fmla="*/ 0 h 2800350"/>
                <a:gd name="connsiteX0" fmla="*/ 0 w 6410325"/>
                <a:gd name="connsiteY0" fmla="*/ 2800350 h 2800350"/>
                <a:gd name="connsiteX1" fmla="*/ 2876550 w 6410325"/>
                <a:gd name="connsiteY1" fmla="*/ 2076450 h 2800350"/>
                <a:gd name="connsiteX2" fmla="*/ 4924425 w 6410325"/>
                <a:gd name="connsiteY2" fmla="*/ 552450 h 2800350"/>
                <a:gd name="connsiteX3" fmla="*/ 6410325 w 6410325"/>
                <a:gd name="connsiteY3" fmla="*/ 0 h 2800350"/>
                <a:gd name="connsiteX0" fmla="*/ 0 w 6410325"/>
                <a:gd name="connsiteY0" fmla="*/ 2800350 h 2800350"/>
                <a:gd name="connsiteX1" fmla="*/ 2876550 w 6410325"/>
                <a:gd name="connsiteY1" fmla="*/ 2076450 h 2800350"/>
                <a:gd name="connsiteX2" fmla="*/ 4924425 w 6410325"/>
                <a:gd name="connsiteY2" fmla="*/ 552450 h 2800350"/>
                <a:gd name="connsiteX3" fmla="*/ 6410325 w 6410325"/>
                <a:gd name="connsiteY3" fmla="*/ 0 h 2800350"/>
                <a:gd name="connsiteX0" fmla="*/ 0 w 6410325"/>
                <a:gd name="connsiteY0" fmla="*/ 2800350 h 2800350"/>
                <a:gd name="connsiteX1" fmla="*/ 2876550 w 6410325"/>
                <a:gd name="connsiteY1" fmla="*/ 2076450 h 2800350"/>
                <a:gd name="connsiteX2" fmla="*/ 4924425 w 6410325"/>
                <a:gd name="connsiteY2" fmla="*/ 552450 h 2800350"/>
                <a:gd name="connsiteX3" fmla="*/ 6410325 w 6410325"/>
                <a:gd name="connsiteY3" fmla="*/ 0 h 2800350"/>
                <a:gd name="connsiteX0" fmla="*/ 0 w 6410325"/>
                <a:gd name="connsiteY0" fmla="*/ 2800350 h 2800350"/>
                <a:gd name="connsiteX1" fmla="*/ 2876550 w 6410325"/>
                <a:gd name="connsiteY1" fmla="*/ 2076450 h 2800350"/>
                <a:gd name="connsiteX2" fmla="*/ 4924425 w 6410325"/>
                <a:gd name="connsiteY2" fmla="*/ 552450 h 2800350"/>
                <a:gd name="connsiteX3" fmla="*/ 6410325 w 6410325"/>
                <a:gd name="connsiteY3" fmla="*/ 0 h 2800350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895850 w 6381750"/>
                <a:gd name="connsiteY2" fmla="*/ 4762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76250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762500 w 6381750"/>
                <a:gd name="connsiteY2" fmla="*/ 55245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705350 w 6381750"/>
                <a:gd name="connsiteY2" fmla="*/ 83820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47975 w 6381750"/>
                <a:gd name="connsiteY1" fmla="*/ 2076450 h 3209925"/>
                <a:gd name="connsiteX2" fmla="*/ 4705350 w 6381750"/>
                <a:gd name="connsiteY2" fmla="*/ 83820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95600 w 6381750"/>
                <a:gd name="connsiteY1" fmla="*/ 2038350 h 3209925"/>
                <a:gd name="connsiteX2" fmla="*/ 4705350 w 6381750"/>
                <a:gd name="connsiteY2" fmla="*/ 83820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95600 w 6381750"/>
                <a:gd name="connsiteY1" fmla="*/ 2038350 h 3209925"/>
                <a:gd name="connsiteX2" fmla="*/ 4705350 w 6381750"/>
                <a:gd name="connsiteY2" fmla="*/ 838200 h 3209925"/>
                <a:gd name="connsiteX3" fmla="*/ 6381750 w 6381750"/>
                <a:gd name="connsiteY3" fmla="*/ 0 h 3209925"/>
                <a:gd name="connsiteX0" fmla="*/ 0 w 6381750"/>
                <a:gd name="connsiteY0" fmla="*/ 3209925 h 3209925"/>
                <a:gd name="connsiteX1" fmla="*/ 2895600 w 6381750"/>
                <a:gd name="connsiteY1" fmla="*/ 2038350 h 3209925"/>
                <a:gd name="connsiteX2" fmla="*/ 4705350 w 6381750"/>
                <a:gd name="connsiteY2" fmla="*/ 838200 h 3209925"/>
                <a:gd name="connsiteX3" fmla="*/ 6381750 w 6381750"/>
                <a:gd name="connsiteY3" fmla="*/ 0 h 3209925"/>
                <a:gd name="connsiteX0" fmla="*/ 0 w 6334125"/>
                <a:gd name="connsiteY0" fmla="*/ 3267075 h 3267075"/>
                <a:gd name="connsiteX1" fmla="*/ 2895600 w 6334125"/>
                <a:gd name="connsiteY1" fmla="*/ 2095500 h 3267075"/>
                <a:gd name="connsiteX2" fmla="*/ 4705350 w 6334125"/>
                <a:gd name="connsiteY2" fmla="*/ 895350 h 3267075"/>
                <a:gd name="connsiteX3" fmla="*/ 6334125 w 6334125"/>
                <a:gd name="connsiteY3" fmla="*/ 0 h 3267075"/>
                <a:gd name="connsiteX0" fmla="*/ 0 w 6334125"/>
                <a:gd name="connsiteY0" fmla="*/ 3481601 h 3481601"/>
                <a:gd name="connsiteX1" fmla="*/ 2895600 w 6334125"/>
                <a:gd name="connsiteY1" fmla="*/ 2310026 h 3481601"/>
                <a:gd name="connsiteX2" fmla="*/ 4705350 w 6334125"/>
                <a:gd name="connsiteY2" fmla="*/ 1109876 h 3481601"/>
                <a:gd name="connsiteX3" fmla="*/ 6334125 w 6334125"/>
                <a:gd name="connsiteY3" fmla="*/ 214526 h 3481601"/>
                <a:gd name="connsiteX0" fmla="*/ 0 w 6334125"/>
                <a:gd name="connsiteY0" fmla="*/ 3267075 h 3267075"/>
                <a:gd name="connsiteX1" fmla="*/ 2895600 w 6334125"/>
                <a:gd name="connsiteY1" fmla="*/ 2095500 h 3267075"/>
                <a:gd name="connsiteX2" fmla="*/ 4705350 w 6334125"/>
                <a:gd name="connsiteY2" fmla="*/ 895350 h 3267075"/>
                <a:gd name="connsiteX3" fmla="*/ 6334125 w 6334125"/>
                <a:gd name="connsiteY3" fmla="*/ 0 h 3267075"/>
                <a:gd name="connsiteX0" fmla="*/ 0 w 6334125"/>
                <a:gd name="connsiteY0" fmla="*/ 3267075 h 3267075"/>
                <a:gd name="connsiteX1" fmla="*/ 2895600 w 6334125"/>
                <a:gd name="connsiteY1" fmla="*/ 2095500 h 3267075"/>
                <a:gd name="connsiteX2" fmla="*/ 4705350 w 6334125"/>
                <a:gd name="connsiteY2" fmla="*/ 895350 h 3267075"/>
                <a:gd name="connsiteX3" fmla="*/ 5221610 w 6334125"/>
                <a:gd name="connsiteY3" fmla="*/ 181769 h 3267075"/>
                <a:gd name="connsiteX4" fmla="*/ 6334125 w 6334125"/>
                <a:gd name="connsiteY4" fmla="*/ 0 h 3267075"/>
                <a:gd name="connsiteX0" fmla="*/ 0 w 6334125"/>
                <a:gd name="connsiteY0" fmla="*/ 3848138 h 3848138"/>
                <a:gd name="connsiteX1" fmla="*/ 2895600 w 6334125"/>
                <a:gd name="connsiteY1" fmla="*/ 2676563 h 3848138"/>
                <a:gd name="connsiteX2" fmla="*/ 4705350 w 6334125"/>
                <a:gd name="connsiteY2" fmla="*/ 1476413 h 3848138"/>
                <a:gd name="connsiteX3" fmla="*/ 4526285 w 6334125"/>
                <a:gd name="connsiteY3" fmla="*/ 19882 h 3848138"/>
                <a:gd name="connsiteX4" fmla="*/ 6334125 w 6334125"/>
                <a:gd name="connsiteY4" fmla="*/ 581063 h 3848138"/>
                <a:gd name="connsiteX0" fmla="*/ 0 w 6334125"/>
                <a:gd name="connsiteY0" fmla="*/ 3868812 h 3868812"/>
                <a:gd name="connsiteX1" fmla="*/ 2895600 w 6334125"/>
                <a:gd name="connsiteY1" fmla="*/ 2697237 h 3868812"/>
                <a:gd name="connsiteX2" fmla="*/ 4705350 w 6334125"/>
                <a:gd name="connsiteY2" fmla="*/ 1497087 h 3868812"/>
                <a:gd name="connsiteX3" fmla="*/ 4526285 w 6334125"/>
                <a:gd name="connsiteY3" fmla="*/ 40556 h 3868812"/>
                <a:gd name="connsiteX4" fmla="*/ 6334125 w 6334125"/>
                <a:gd name="connsiteY4" fmla="*/ 601737 h 3868812"/>
                <a:gd name="connsiteX0" fmla="*/ 0 w 6334125"/>
                <a:gd name="connsiteY0" fmla="*/ 3868812 h 3868812"/>
                <a:gd name="connsiteX1" fmla="*/ 2895600 w 6334125"/>
                <a:gd name="connsiteY1" fmla="*/ 2697237 h 3868812"/>
                <a:gd name="connsiteX2" fmla="*/ 4705350 w 6334125"/>
                <a:gd name="connsiteY2" fmla="*/ 1497087 h 3868812"/>
                <a:gd name="connsiteX3" fmla="*/ 4526285 w 6334125"/>
                <a:gd name="connsiteY3" fmla="*/ 40556 h 3868812"/>
                <a:gd name="connsiteX4" fmla="*/ 6334125 w 6334125"/>
                <a:gd name="connsiteY4" fmla="*/ 601737 h 3868812"/>
                <a:gd name="connsiteX0" fmla="*/ 0 w 6334125"/>
                <a:gd name="connsiteY0" fmla="*/ 3868812 h 3868812"/>
                <a:gd name="connsiteX1" fmla="*/ 2895600 w 6334125"/>
                <a:gd name="connsiteY1" fmla="*/ 2697237 h 3868812"/>
                <a:gd name="connsiteX2" fmla="*/ 4705350 w 6334125"/>
                <a:gd name="connsiteY2" fmla="*/ 1497087 h 3868812"/>
                <a:gd name="connsiteX3" fmla="*/ 4526285 w 6334125"/>
                <a:gd name="connsiteY3" fmla="*/ 40556 h 3868812"/>
                <a:gd name="connsiteX4" fmla="*/ 4973960 w 6334125"/>
                <a:gd name="connsiteY4" fmla="*/ 545381 h 3868812"/>
                <a:gd name="connsiteX5" fmla="*/ 6334125 w 6334125"/>
                <a:gd name="connsiteY5" fmla="*/ 601737 h 3868812"/>
                <a:gd name="connsiteX0" fmla="*/ 0 w 6334125"/>
                <a:gd name="connsiteY0" fmla="*/ 3868812 h 3868812"/>
                <a:gd name="connsiteX1" fmla="*/ 2895600 w 6334125"/>
                <a:gd name="connsiteY1" fmla="*/ 2697237 h 3868812"/>
                <a:gd name="connsiteX2" fmla="*/ 4705350 w 6334125"/>
                <a:gd name="connsiteY2" fmla="*/ 1497087 h 3868812"/>
                <a:gd name="connsiteX3" fmla="*/ 4526285 w 6334125"/>
                <a:gd name="connsiteY3" fmla="*/ 40556 h 3868812"/>
                <a:gd name="connsiteX4" fmla="*/ 4183385 w 6334125"/>
                <a:gd name="connsiteY4" fmla="*/ 1012106 h 3868812"/>
                <a:gd name="connsiteX5" fmla="*/ 6334125 w 6334125"/>
                <a:gd name="connsiteY5" fmla="*/ 601737 h 3868812"/>
                <a:gd name="connsiteX0" fmla="*/ 0 w 6334125"/>
                <a:gd name="connsiteY0" fmla="*/ 3870938 h 3870938"/>
                <a:gd name="connsiteX1" fmla="*/ 2895600 w 6334125"/>
                <a:gd name="connsiteY1" fmla="*/ 2699363 h 3870938"/>
                <a:gd name="connsiteX2" fmla="*/ 4705350 w 6334125"/>
                <a:gd name="connsiteY2" fmla="*/ 1499213 h 3870938"/>
                <a:gd name="connsiteX3" fmla="*/ 4526285 w 6334125"/>
                <a:gd name="connsiteY3" fmla="*/ 42682 h 3870938"/>
                <a:gd name="connsiteX4" fmla="*/ 4183385 w 6334125"/>
                <a:gd name="connsiteY4" fmla="*/ 1014232 h 3870938"/>
                <a:gd name="connsiteX5" fmla="*/ 6334125 w 6334125"/>
                <a:gd name="connsiteY5" fmla="*/ 603863 h 3870938"/>
                <a:gd name="connsiteX0" fmla="*/ 0 w 6334125"/>
                <a:gd name="connsiteY0" fmla="*/ 3870938 h 3870938"/>
                <a:gd name="connsiteX1" fmla="*/ 2895600 w 6334125"/>
                <a:gd name="connsiteY1" fmla="*/ 2699363 h 3870938"/>
                <a:gd name="connsiteX2" fmla="*/ 4705350 w 6334125"/>
                <a:gd name="connsiteY2" fmla="*/ 1499213 h 3870938"/>
                <a:gd name="connsiteX3" fmla="*/ 4526285 w 6334125"/>
                <a:gd name="connsiteY3" fmla="*/ 42682 h 3870938"/>
                <a:gd name="connsiteX4" fmla="*/ 4183385 w 6334125"/>
                <a:gd name="connsiteY4" fmla="*/ 1014232 h 3870938"/>
                <a:gd name="connsiteX5" fmla="*/ 6334125 w 6334125"/>
                <a:gd name="connsiteY5" fmla="*/ 603863 h 3870938"/>
                <a:gd name="connsiteX0" fmla="*/ 0 w 6334125"/>
                <a:gd name="connsiteY0" fmla="*/ 3852187 h 3852187"/>
                <a:gd name="connsiteX1" fmla="*/ 2895600 w 6334125"/>
                <a:gd name="connsiteY1" fmla="*/ 2680612 h 3852187"/>
                <a:gd name="connsiteX2" fmla="*/ 4705350 w 6334125"/>
                <a:gd name="connsiteY2" fmla="*/ 1480462 h 3852187"/>
                <a:gd name="connsiteX3" fmla="*/ 4526285 w 6334125"/>
                <a:gd name="connsiteY3" fmla="*/ 23931 h 3852187"/>
                <a:gd name="connsiteX4" fmla="*/ 4183385 w 6334125"/>
                <a:gd name="connsiteY4" fmla="*/ 995481 h 3852187"/>
                <a:gd name="connsiteX5" fmla="*/ 6334125 w 6334125"/>
                <a:gd name="connsiteY5" fmla="*/ 585112 h 3852187"/>
                <a:gd name="connsiteX0" fmla="*/ 0 w 6334125"/>
                <a:gd name="connsiteY0" fmla="*/ 3848561 h 3848561"/>
                <a:gd name="connsiteX1" fmla="*/ 2895600 w 6334125"/>
                <a:gd name="connsiteY1" fmla="*/ 2676986 h 3848561"/>
                <a:gd name="connsiteX2" fmla="*/ 4705350 w 6334125"/>
                <a:gd name="connsiteY2" fmla="*/ 1476836 h 3848561"/>
                <a:gd name="connsiteX3" fmla="*/ 4526285 w 6334125"/>
                <a:gd name="connsiteY3" fmla="*/ 20305 h 3848561"/>
                <a:gd name="connsiteX4" fmla="*/ 4183385 w 6334125"/>
                <a:gd name="connsiteY4" fmla="*/ 991855 h 3848561"/>
                <a:gd name="connsiteX5" fmla="*/ 6334125 w 6334125"/>
                <a:gd name="connsiteY5" fmla="*/ 581486 h 3848561"/>
                <a:gd name="connsiteX0" fmla="*/ 0 w 6334125"/>
                <a:gd name="connsiteY0" fmla="*/ 3848561 h 3848561"/>
                <a:gd name="connsiteX1" fmla="*/ 2895600 w 6334125"/>
                <a:gd name="connsiteY1" fmla="*/ 2676986 h 3848561"/>
                <a:gd name="connsiteX2" fmla="*/ 4705350 w 6334125"/>
                <a:gd name="connsiteY2" fmla="*/ 1476836 h 3848561"/>
                <a:gd name="connsiteX3" fmla="*/ 4526285 w 6334125"/>
                <a:gd name="connsiteY3" fmla="*/ 20305 h 3848561"/>
                <a:gd name="connsiteX4" fmla="*/ 4183385 w 6334125"/>
                <a:gd name="connsiteY4" fmla="*/ 991855 h 3848561"/>
                <a:gd name="connsiteX5" fmla="*/ 6334125 w 6334125"/>
                <a:gd name="connsiteY5" fmla="*/ 581486 h 3848561"/>
                <a:gd name="connsiteX0" fmla="*/ 0 w 6334125"/>
                <a:gd name="connsiteY0" fmla="*/ 3848561 h 3848561"/>
                <a:gd name="connsiteX1" fmla="*/ 2895600 w 6334125"/>
                <a:gd name="connsiteY1" fmla="*/ 2676986 h 3848561"/>
                <a:gd name="connsiteX2" fmla="*/ 4705350 w 6334125"/>
                <a:gd name="connsiteY2" fmla="*/ 1476836 h 3848561"/>
                <a:gd name="connsiteX3" fmla="*/ 4526285 w 6334125"/>
                <a:gd name="connsiteY3" fmla="*/ 20305 h 3848561"/>
                <a:gd name="connsiteX4" fmla="*/ 4554860 w 6334125"/>
                <a:gd name="connsiteY4" fmla="*/ 1020430 h 3848561"/>
                <a:gd name="connsiteX5" fmla="*/ 6334125 w 6334125"/>
                <a:gd name="connsiteY5" fmla="*/ 581486 h 3848561"/>
                <a:gd name="connsiteX0" fmla="*/ 0 w 6334125"/>
                <a:gd name="connsiteY0" fmla="*/ 3848561 h 3848561"/>
                <a:gd name="connsiteX1" fmla="*/ 2895600 w 6334125"/>
                <a:gd name="connsiteY1" fmla="*/ 2676986 h 3848561"/>
                <a:gd name="connsiteX2" fmla="*/ 4705350 w 6334125"/>
                <a:gd name="connsiteY2" fmla="*/ 1476836 h 3848561"/>
                <a:gd name="connsiteX3" fmla="*/ 4526285 w 6334125"/>
                <a:gd name="connsiteY3" fmla="*/ 20305 h 3848561"/>
                <a:gd name="connsiteX4" fmla="*/ 4554860 w 6334125"/>
                <a:gd name="connsiteY4" fmla="*/ 1020430 h 3848561"/>
                <a:gd name="connsiteX5" fmla="*/ 6334125 w 6334125"/>
                <a:gd name="connsiteY5" fmla="*/ 581486 h 3848561"/>
                <a:gd name="connsiteX0" fmla="*/ 0 w 6334125"/>
                <a:gd name="connsiteY0" fmla="*/ 3848561 h 3848561"/>
                <a:gd name="connsiteX1" fmla="*/ 2895600 w 6334125"/>
                <a:gd name="connsiteY1" fmla="*/ 2676986 h 3848561"/>
                <a:gd name="connsiteX2" fmla="*/ 4705350 w 6334125"/>
                <a:gd name="connsiteY2" fmla="*/ 1476836 h 3848561"/>
                <a:gd name="connsiteX3" fmla="*/ 4526285 w 6334125"/>
                <a:gd name="connsiteY3" fmla="*/ 20305 h 3848561"/>
                <a:gd name="connsiteX4" fmla="*/ 4554860 w 6334125"/>
                <a:gd name="connsiteY4" fmla="*/ 1020430 h 3848561"/>
                <a:gd name="connsiteX5" fmla="*/ 6334125 w 6334125"/>
                <a:gd name="connsiteY5" fmla="*/ 581486 h 3848561"/>
                <a:gd name="connsiteX0" fmla="*/ 0 w 6334125"/>
                <a:gd name="connsiteY0" fmla="*/ 3848561 h 3848561"/>
                <a:gd name="connsiteX1" fmla="*/ 2895600 w 6334125"/>
                <a:gd name="connsiteY1" fmla="*/ 2676986 h 3848561"/>
                <a:gd name="connsiteX2" fmla="*/ 4705350 w 6334125"/>
                <a:gd name="connsiteY2" fmla="*/ 1476836 h 3848561"/>
                <a:gd name="connsiteX3" fmla="*/ 4526285 w 6334125"/>
                <a:gd name="connsiteY3" fmla="*/ 20305 h 3848561"/>
                <a:gd name="connsiteX4" fmla="*/ 4554860 w 6334125"/>
                <a:gd name="connsiteY4" fmla="*/ 1020430 h 3848561"/>
                <a:gd name="connsiteX5" fmla="*/ 6334125 w 6334125"/>
                <a:gd name="connsiteY5" fmla="*/ 581486 h 3848561"/>
                <a:gd name="connsiteX0" fmla="*/ 0 w 6334125"/>
                <a:gd name="connsiteY0" fmla="*/ 3942513 h 3942513"/>
                <a:gd name="connsiteX1" fmla="*/ 2895600 w 6334125"/>
                <a:gd name="connsiteY1" fmla="*/ 2770938 h 3942513"/>
                <a:gd name="connsiteX2" fmla="*/ 4705350 w 6334125"/>
                <a:gd name="connsiteY2" fmla="*/ 1570788 h 3942513"/>
                <a:gd name="connsiteX3" fmla="*/ 4383410 w 6334125"/>
                <a:gd name="connsiteY3" fmla="*/ 19007 h 3942513"/>
                <a:gd name="connsiteX4" fmla="*/ 4554860 w 6334125"/>
                <a:gd name="connsiteY4" fmla="*/ 1114382 h 3942513"/>
                <a:gd name="connsiteX5" fmla="*/ 6334125 w 6334125"/>
                <a:gd name="connsiteY5" fmla="*/ 675438 h 3942513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4554860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4554860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250185 w 6334125"/>
                <a:gd name="connsiteY4" fmla="*/ 112100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68190 h 3968190"/>
                <a:gd name="connsiteX1" fmla="*/ 2895600 w 6334125"/>
                <a:gd name="connsiteY1" fmla="*/ 2796615 h 3968190"/>
                <a:gd name="connsiteX2" fmla="*/ 4705350 w 6334125"/>
                <a:gd name="connsiteY2" fmla="*/ 1596465 h 3968190"/>
                <a:gd name="connsiteX3" fmla="*/ 4383410 w 6334125"/>
                <a:gd name="connsiteY3" fmla="*/ 44684 h 3968190"/>
                <a:gd name="connsiteX4" fmla="*/ 5421635 w 6334125"/>
                <a:gd name="connsiteY4" fmla="*/ 1140059 h 3968190"/>
                <a:gd name="connsiteX5" fmla="*/ 6334125 w 6334125"/>
                <a:gd name="connsiteY5" fmla="*/ 701115 h 3968190"/>
                <a:gd name="connsiteX0" fmla="*/ 0 w 6334125"/>
                <a:gd name="connsiteY0" fmla="*/ 3982329 h 3982329"/>
                <a:gd name="connsiteX1" fmla="*/ 2895600 w 6334125"/>
                <a:gd name="connsiteY1" fmla="*/ 2810754 h 3982329"/>
                <a:gd name="connsiteX2" fmla="*/ 4705350 w 6334125"/>
                <a:gd name="connsiteY2" fmla="*/ 1610604 h 3982329"/>
                <a:gd name="connsiteX3" fmla="*/ 4383410 w 6334125"/>
                <a:gd name="connsiteY3" fmla="*/ 58823 h 3982329"/>
                <a:gd name="connsiteX4" fmla="*/ 5421635 w 6334125"/>
                <a:gd name="connsiteY4" fmla="*/ 1154198 h 3982329"/>
                <a:gd name="connsiteX5" fmla="*/ 6334125 w 6334125"/>
                <a:gd name="connsiteY5" fmla="*/ 715254 h 3982329"/>
                <a:gd name="connsiteX0" fmla="*/ 0 w 6334125"/>
                <a:gd name="connsiteY0" fmla="*/ 4028446 h 4028446"/>
                <a:gd name="connsiteX1" fmla="*/ 2895600 w 6334125"/>
                <a:gd name="connsiteY1" fmla="*/ 2856871 h 4028446"/>
                <a:gd name="connsiteX2" fmla="*/ 4705350 w 6334125"/>
                <a:gd name="connsiteY2" fmla="*/ 1656721 h 4028446"/>
                <a:gd name="connsiteX3" fmla="*/ 4326260 w 6334125"/>
                <a:gd name="connsiteY3" fmla="*/ 57315 h 4028446"/>
                <a:gd name="connsiteX4" fmla="*/ 5421635 w 6334125"/>
                <a:gd name="connsiteY4" fmla="*/ 1200315 h 4028446"/>
                <a:gd name="connsiteX5" fmla="*/ 6334125 w 6334125"/>
                <a:gd name="connsiteY5" fmla="*/ 761371 h 4028446"/>
                <a:gd name="connsiteX0" fmla="*/ 0 w 6334125"/>
                <a:gd name="connsiteY0" fmla="*/ 4028446 h 4028446"/>
                <a:gd name="connsiteX1" fmla="*/ 2895600 w 6334125"/>
                <a:gd name="connsiteY1" fmla="*/ 2856871 h 4028446"/>
                <a:gd name="connsiteX2" fmla="*/ 4705350 w 6334125"/>
                <a:gd name="connsiteY2" fmla="*/ 1656721 h 4028446"/>
                <a:gd name="connsiteX3" fmla="*/ 4326260 w 6334125"/>
                <a:gd name="connsiteY3" fmla="*/ 57315 h 4028446"/>
                <a:gd name="connsiteX4" fmla="*/ 5421635 w 6334125"/>
                <a:gd name="connsiteY4" fmla="*/ 1200315 h 4028446"/>
                <a:gd name="connsiteX5" fmla="*/ 6334125 w 6334125"/>
                <a:gd name="connsiteY5" fmla="*/ 761371 h 4028446"/>
                <a:gd name="connsiteX0" fmla="*/ 0 w 6334125"/>
                <a:gd name="connsiteY0" fmla="*/ 4026055 h 4026055"/>
                <a:gd name="connsiteX1" fmla="*/ 2895600 w 6334125"/>
                <a:gd name="connsiteY1" fmla="*/ 2854480 h 4026055"/>
                <a:gd name="connsiteX2" fmla="*/ 4705350 w 6334125"/>
                <a:gd name="connsiteY2" fmla="*/ 1654330 h 4026055"/>
                <a:gd name="connsiteX3" fmla="*/ 4326260 w 6334125"/>
                <a:gd name="connsiteY3" fmla="*/ 54924 h 4026055"/>
                <a:gd name="connsiteX4" fmla="*/ 5421635 w 6334125"/>
                <a:gd name="connsiteY4" fmla="*/ 1197924 h 4026055"/>
                <a:gd name="connsiteX5" fmla="*/ 6334125 w 6334125"/>
                <a:gd name="connsiteY5" fmla="*/ 758980 h 4026055"/>
                <a:gd name="connsiteX0" fmla="*/ 0 w 6334125"/>
                <a:gd name="connsiteY0" fmla="*/ 4020433 h 4020433"/>
                <a:gd name="connsiteX1" fmla="*/ 2895600 w 6334125"/>
                <a:gd name="connsiteY1" fmla="*/ 2848858 h 4020433"/>
                <a:gd name="connsiteX2" fmla="*/ 4362450 w 6334125"/>
                <a:gd name="connsiteY2" fmla="*/ 1858258 h 4020433"/>
                <a:gd name="connsiteX3" fmla="*/ 4326260 w 6334125"/>
                <a:gd name="connsiteY3" fmla="*/ 49302 h 4020433"/>
                <a:gd name="connsiteX4" fmla="*/ 5421635 w 6334125"/>
                <a:gd name="connsiteY4" fmla="*/ 1192302 h 4020433"/>
                <a:gd name="connsiteX5" fmla="*/ 6334125 w 6334125"/>
                <a:gd name="connsiteY5" fmla="*/ 753358 h 4020433"/>
                <a:gd name="connsiteX0" fmla="*/ 0 w 6334125"/>
                <a:gd name="connsiteY0" fmla="*/ 4018875 h 4018875"/>
                <a:gd name="connsiteX1" fmla="*/ 2895600 w 6334125"/>
                <a:gd name="connsiteY1" fmla="*/ 2847300 h 4018875"/>
                <a:gd name="connsiteX2" fmla="*/ 4248150 w 6334125"/>
                <a:gd name="connsiteY2" fmla="*/ 1923375 h 4018875"/>
                <a:gd name="connsiteX3" fmla="*/ 4326260 w 6334125"/>
                <a:gd name="connsiteY3" fmla="*/ 47744 h 4018875"/>
                <a:gd name="connsiteX4" fmla="*/ 5421635 w 6334125"/>
                <a:gd name="connsiteY4" fmla="*/ 1190744 h 4018875"/>
                <a:gd name="connsiteX5" fmla="*/ 6334125 w 6334125"/>
                <a:gd name="connsiteY5" fmla="*/ 751800 h 4018875"/>
                <a:gd name="connsiteX0" fmla="*/ 0 w 6334125"/>
                <a:gd name="connsiteY0" fmla="*/ 4008687 h 4008687"/>
                <a:gd name="connsiteX1" fmla="*/ 2895600 w 6334125"/>
                <a:gd name="connsiteY1" fmla="*/ 2837112 h 4008687"/>
                <a:gd name="connsiteX2" fmla="*/ 4248150 w 6334125"/>
                <a:gd name="connsiteY2" fmla="*/ 1913187 h 4008687"/>
                <a:gd name="connsiteX3" fmla="*/ 4326260 w 6334125"/>
                <a:gd name="connsiteY3" fmla="*/ 37556 h 4008687"/>
                <a:gd name="connsiteX4" fmla="*/ 5421635 w 6334125"/>
                <a:gd name="connsiteY4" fmla="*/ 1180556 h 4008687"/>
                <a:gd name="connsiteX5" fmla="*/ 6334125 w 6334125"/>
                <a:gd name="connsiteY5" fmla="*/ 741612 h 4008687"/>
                <a:gd name="connsiteX0" fmla="*/ 0 w 6334125"/>
                <a:gd name="connsiteY0" fmla="*/ 4008687 h 4008687"/>
                <a:gd name="connsiteX1" fmla="*/ 2895600 w 6334125"/>
                <a:gd name="connsiteY1" fmla="*/ 2837112 h 4008687"/>
                <a:gd name="connsiteX2" fmla="*/ 4248150 w 6334125"/>
                <a:gd name="connsiteY2" fmla="*/ 1913187 h 4008687"/>
                <a:gd name="connsiteX3" fmla="*/ 4326260 w 6334125"/>
                <a:gd name="connsiteY3" fmla="*/ 37556 h 4008687"/>
                <a:gd name="connsiteX4" fmla="*/ 5421635 w 6334125"/>
                <a:gd name="connsiteY4" fmla="*/ 1180556 h 4008687"/>
                <a:gd name="connsiteX5" fmla="*/ 6334125 w 6334125"/>
                <a:gd name="connsiteY5" fmla="*/ 741612 h 4008687"/>
                <a:gd name="connsiteX0" fmla="*/ 0 w 6334125"/>
                <a:gd name="connsiteY0" fmla="*/ 4027609 h 4027609"/>
                <a:gd name="connsiteX1" fmla="*/ 2895600 w 6334125"/>
                <a:gd name="connsiteY1" fmla="*/ 2856034 h 4027609"/>
                <a:gd name="connsiteX2" fmla="*/ 4248150 w 6334125"/>
                <a:gd name="connsiteY2" fmla="*/ 1932109 h 4027609"/>
                <a:gd name="connsiteX3" fmla="*/ 4326260 w 6334125"/>
                <a:gd name="connsiteY3" fmla="*/ 56478 h 4027609"/>
                <a:gd name="connsiteX4" fmla="*/ 5421635 w 6334125"/>
                <a:gd name="connsiteY4" fmla="*/ 1199478 h 4027609"/>
                <a:gd name="connsiteX5" fmla="*/ 6334125 w 6334125"/>
                <a:gd name="connsiteY5" fmla="*/ 760534 h 4027609"/>
                <a:gd name="connsiteX0" fmla="*/ 0 w 6334125"/>
                <a:gd name="connsiteY0" fmla="*/ 3994320 h 3994320"/>
                <a:gd name="connsiteX1" fmla="*/ 2895600 w 6334125"/>
                <a:gd name="connsiteY1" fmla="*/ 2822745 h 3994320"/>
                <a:gd name="connsiteX2" fmla="*/ 4248150 w 6334125"/>
                <a:gd name="connsiteY2" fmla="*/ 1898820 h 3994320"/>
                <a:gd name="connsiteX3" fmla="*/ 4326260 w 6334125"/>
                <a:gd name="connsiteY3" fmla="*/ 23189 h 3994320"/>
                <a:gd name="connsiteX4" fmla="*/ 5421635 w 6334125"/>
                <a:gd name="connsiteY4" fmla="*/ 1166189 h 3994320"/>
                <a:gd name="connsiteX5" fmla="*/ 6334125 w 6334125"/>
                <a:gd name="connsiteY5" fmla="*/ 727245 h 3994320"/>
                <a:gd name="connsiteX0" fmla="*/ 0 w 6334125"/>
                <a:gd name="connsiteY0" fmla="*/ 3995390 h 3995390"/>
                <a:gd name="connsiteX1" fmla="*/ 2895600 w 6334125"/>
                <a:gd name="connsiteY1" fmla="*/ 2823815 h 3995390"/>
                <a:gd name="connsiteX2" fmla="*/ 4248150 w 6334125"/>
                <a:gd name="connsiteY2" fmla="*/ 1899890 h 3995390"/>
                <a:gd name="connsiteX3" fmla="*/ 4326260 w 6334125"/>
                <a:gd name="connsiteY3" fmla="*/ 24259 h 3995390"/>
                <a:gd name="connsiteX4" fmla="*/ 5421635 w 6334125"/>
                <a:gd name="connsiteY4" fmla="*/ 1167259 h 3995390"/>
                <a:gd name="connsiteX5" fmla="*/ 6334125 w 6334125"/>
                <a:gd name="connsiteY5" fmla="*/ 728315 h 3995390"/>
                <a:gd name="connsiteX0" fmla="*/ 0 w 6334125"/>
                <a:gd name="connsiteY0" fmla="*/ 3996562 h 3996562"/>
                <a:gd name="connsiteX1" fmla="*/ 2895600 w 6334125"/>
                <a:gd name="connsiteY1" fmla="*/ 2824987 h 3996562"/>
                <a:gd name="connsiteX2" fmla="*/ 4248150 w 6334125"/>
                <a:gd name="connsiteY2" fmla="*/ 1901062 h 3996562"/>
                <a:gd name="connsiteX3" fmla="*/ 4326260 w 6334125"/>
                <a:gd name="connsiteY3" fmla="*/ 25431 h 3996562"/>
                <a:gd name="connsiteX4" fmla="*/ 5421635 w 6334125"/>
                <a:gd name="connsiteY4" fmla="*/ 1168431 h 3996562"/>
                <a:gd name="connsiteX5" fmla="*/ 6334125 w 6334125"/>
                <a:gd name="connsiteY5" fmla="*/ 729487 h 3996562"/>
                <a:gd name="connsiteX0" fmla="*/ 0 w 6334125"/>
                <a:gd name="connsiteY0" fmla="*/ 3998304 h 3998304"/>
                <a:gd name="connsiteX1" fmla="*/ 2895600 w 6334125"/>
                <a:gd name="connsiteY1" fmla="*/ 2826729 h 3998304"/>
                <a:gd name="connsiteX2" fmla="*/ 4248150 w 6334125"/>
                <a:gd name="connsiteY2" fmla="*/ 1902804 h 3998304"/>
                <a:gd name="connsiteX3" fmla="*/ 4326260 w 6334125"/>
                <a:gd name="connsiteY3" fmla="*/ 27173 h 3998304"/>
                <a:gd name="connsiteX4" fmla="*/ 5421635 w 6334125"/>
                <a:gd name="connsiteY4" fmla="*/ 1170173 h 3998304"/>
                <a:gd name="connsiteX5" fmla="*/ 6334125 w 6334125"/>
                <a:gd name="connsiteY5" fmla="*/ 731229 h 3998304"/>
                <a:gd name="connsiteX0" fmla="*/ 0 w 6310364"/>
                <a:gd name="connsiteY0" fmla="*/ 3562678 h 3562678"/>
                <a:gd name="connsiteX1" fmla="*/ 2871839 w 6310364"/>
                <a:gd name="connsiteY1" fmla="*/ 2826729 h 3562678"/>
                <a:gd name="connsiteX2" fmla="*/ 4224389 w 6310364"/>
                <a:gd name="connsiteY2" fmla="*/ 1902804 h 3562678"/>
                <a:gd name="connsiteX3" fmla="*/ 4302499 w 6310364"/>
                <a:gd name="connsiteY3" fmla="*/ 27173 h 3562678"/>
                <a:gd name="connsiteX4" fmla="*/ 5397874 w 6310364"/>
                <a:gd name="connsiteY4" fmla="*/ 1170173 h 3562678"/>
                <a:gd name="connsiteX5" fmla="*/ 6310364 w 6310364"/>
                <a:gd name="connsiteY5" fmla="*/ 731229 h 3562678"/>
                <a:gd name="connsiteX0" fmla="*/ 0 w 6310364"/>
                <a:gd name="connsiteY0" fmla="*/ 3562678 h 3562678"/>
                <a:gd name="connsiteX1" fmla="*/ 2871839 w 6310364"/>
                <a:gd name="connsiteY1" fmla="*/ 2826729 h 3562678"/>
                <a:gd name="connsiteX2" fmla="*/ 4224389 w 6310364"/>
                <a:gd name="connsiteY2" fmla="*/ 1902804 h 3562678"/>
                <a:gd name="connsiteX3" fmla="*/ 4302499 w 6310364"/>
                <a:gd name="connsiteY3" fmla="*/ 27173 h 3562678"/>
                <a:gd name="connsiteX4" fmla="*/ 5397874 w 6310364"/>
                <a:gd name="connsiteY4" fmla="*/ 1170173 h 3562678"/>
                <a:gd name="connsiteX5" fmla="*/ 6310364 w 6310364"/>
                <a:gd name="connsiteY5" fmla="*/ 731229 h 3562678"/>
                <a:gd name="connsiteX0" fmla="*/ 0 w 6310364"/>
                <a:gd name="connsiteY0" fmla="*/ 3564213 h 3564213"/>
                <a:gd name="connsiteX1" fmla="*/ 2871839 w 6310364"/>
                <a:gd name="connsiteY1" fmla="*/ 2828264 h 3564213"/>
                <a:gd name="connsiteX2" fmla="*/ 4232309 w 6310364"/>
                <a:gd name="connsiteY2" fmla="*/ 1817214 h 3564213"/>
                <a:gd name="connsiteX3" fmla="*/ 4302499 w 6310364"/>
                <a:gd name="connsiteY3" fmla="*/ 28708 h 3564213"/>
                <a:gd name="connsiteX4" fmla="*/ 5397874 w 6310364"/>
                <a:gd name="connsiteY4" fmla="*/ 1171708 h 3564213"/>
                <a:gd name="connsiteX5" fmla="*/ 6310364 w 6310364"/>
                <a:gd name="connsiteY5" fmla="*/ 732764 h 3564213"/>
                <a:gd name="connsiteX0" fmla="*/ 0 w 6310364"/>
                <a:gd name="connsiteY0" fmla="*/ 3564213 h 3564213"/>
                <a:gd name="connsiteX1" fmla="*/ 2871839 w 6310364"/>
                <a:gd name="connsiteY1" fmla="*/ 2828264 h 3564213"/>
                <a:gd name="connsiteX2" fmla="*/ 4232309 w 6310364"/>
                <a:gd name="connsiteY2" fmla="*/ 1817214 h 3564213"/>
                <a:gd name="connsiteX3" fmla="*/ 4302499 w 6310364"/>
                <a:gd name="connsiteY3" fmla="*/ 28708 h 3564213"/>
                <a:gd name="connsiteX4" fmla="*/ 5397874 w 6310364"/>
                <a:gd name="connsiteY4" fmla="*/ 1171708 h 3564213"/>
                <a:gd name="connsiteX5" fmla="*/ 6310364 w 6310364"/>
                <a:gd name="connsiteY5" fmla="*/ 732764 h 3564213"/>
                <a:gd name="connsiteX0" fmla="*/ 0 w 6310364"/>
                <a:gd name="connsiteY0" fmla="*/ 3564213 h 3564213"/>
                <a:gd name="connsiteX1" fmla="*/ 2871839 w 6310364"/>
                <a:gd name="connsiteY1" fmla="*/ 2828264 h 3564213"/>
                <a:gd name="connsiteX2" fmla="*/ 4232309 w 6310364"/>
                <a:gd name="connsiteY2" fmla="*/ 1817214 h 3564213"/>
                <a:gd name="connsiteX3" fmla="*/ 4302499 w 6310364"/>
                <a:gd name="connsiteY3" fmla="*/ 28708 h 3564213"/>
                <a:gd name="connsiteX4" fmla="*/ 5397874 w 6310364"/>
                <a:gd name="connsiteY4" fmla="*/ 1171708 h 3564213"/>
                <a:gd name="connsiteX5" fmla="*/ 6310364 w 6310364"/>
                <a:gd name="connsiteY5" fmla="*/ 732764 h 3564213"/>
                <a:gd name="connsiteX0" fmla="*/ 0 w 6310364"/>
                <a:gd name="connsiteY0" fmla="*/ 3564213 h 3564213"/>
                <a:gd name="connsiteX1" fmla="*/ 2871839 w 6310364"/>
                <a:gd name="connsiteY1" fmla="*/ 2828264 h 3564213"/>
                <a:gd name="connsiteX2" fmla="*/ 4232309 w 6310364"/>
                <a:gd name="connsiteY2" fmla="*/ 1817214 h 3564213"/>
                <a:gd name="connsiteX3" fmla="*/ 4302499 w 6310364"/>
                <a:gd name="connsiteY3" fmla="*/ 28708 h 3564213"/>
                <a:gd name="connsiteX4" fmla="*/ 5397874 w 6310364"/>
                <a:gd name="connsiteY4" fmla="*/ 1171708 h 3564213"/>
                <a:gd name="connsiteX5" fmla="*/ 6310364 w 6310364"/>
                <a:gd name="connsiteY5" fmla="*/ 732764 h 3564213"/>
                <a:gd name="connsiteX0" fmla="*/ 0 w 6310364"/>
                <a:gd name="connsiteY0" fmla="*/ 3564213 h 3564213"/>
                <a:gd name="connsiteX1" fmla="*/ 2871839 w 6310364"/>
                <a:gd name="connsiteY1" fmla="*/ 2828264 h 3564213"/>
                <a:gd name="connsiteX2" fmla="*/ 4232309 w 6310364"/>
                <a:gd name="connsiteY2" fmla="*/ 1817214 h 3564213"/>
                <a:gd name="connsiteX3" fmla="*/ 4302499 w 6310364"/>
                <a:gd name="connsiteY3" fmla="*/ 28708 h 3564213"/>
                <a:gd name="connsiteX4" fmla="*/ 5397874 w 6310364"/>
                <a:gd name="connsiteY4" fmla="*/ 1171708 h 3564213"/>
                <a:gd name="connsiteX5" fmla="*/ 6310364 w 6310364"/>
                <a:gd name="connsiteY5" fmla="*/ 732764 h 3564213"/>
                <a:gd name="connsiteX0" fmla="*/ 0 w 6310364"/>
                <a:gd name="connsiteY0" fmla="*/ 3562590 h 3562590"/>
                <a:gd name="connsiteX1" fmla="*/ 2871839 w 6310364"/>
                <a:gd name="connsiteY1" fmla="*/ 2826641 h 3562590"/>
                <a:gd name="connsiteX2" fmla="*/ 4232309 w 6310364"/>
                <a:gd name="connsiteY2" fmla="*/ 1815591 h 3562590"/>
                <a:gd name="connsiteX3" fmla="*/ 4302499 w 6310364"/>
                <a:gd name="connsiteY3" fmla="*/ 27085 h 3562590"/>
                <a:gd name="connsiteX4" fmla="*/ 5397874 w 6310364"/>
                <a:gd name="connsiteY4" fmla="*/ 1170085 h 3562590"/>
                <a:gd name="connsiteX5" fmla="*/ 6310364 w 6310364"/>
                <a:gd name="connsiteY5" fmla="*/ 731141 h 3562590"/>
                <a:gd name="connsiteX0" fmla="*/ 0 w 6310364"/>
                <a:gd name="connsiteY0" fmla="*/ 3337326 h 3337326"/>
                <a:gd name="connsiteX1" fmla="*/ 2871839 w 6310364"/>
                <a:gd name="connsiteY1" fmla="*/ 2601377 h 3337326"/>
                <a:gd name="connsiteX2" fmla="*/ 4232309 w 6310364"/>
                <a:gd name="connsiteY2" fmla="*/ 1590327 h 3337326"/>
                <a:gd name="connsiteX3" fmla="*/ 4357943 w 6310364"/>
                <a:gd name="connsiteY3" fmla="*/ 31515 h 3337326"/>
                <a:gd name="connsiteX4" fmla="*/ 5397874 w 6310364"/>
                <a:gd name="connsiteY4" fmla="*/ 944821 h 3337326"/>
                <a:gd name="connsiteX5" fmla="*/ 6310364 w 6310364"/>
                <a:gd name="connsiteY5" fmla="*/ 505877 h 3337326"/>
                <a:gd name="connsiteX0" fmla="*/ 0 w 6310364"/>
                <a:gd name="connsiteY0" fmla="*/ 3337326 h 3337326"/>
                <a:gd name="connsiteX1" fmla="*/ 2871839 w 6310364"/>
                <a:gd name="connsiteY1" fmla="*/ 2601377 h 3337326"/>
                <a:gd name="connsiteX2" fmla="*/ 4232309 w 6310364"/>
                <a:gd name="connsiteY2" fmla="*/ 1590327 h 3337326"/>
                <a:gd name="connsiteX3" fmla="*/ 4357943 w 6310364"/>
                <a:gd name="connsiteY3" fmla="*/ 31515 h 3337326"/>
                <a:gd name="connsiteX4" fmla="*/ 5397874 w 6310364"/>
                <a:gd name="connsiteY4" fmla="*/ 944821 h 3337326"/>
                <a:gd name="connsiteX5" fmla="*/ 6310364 w 6310364"/>
                <a:gd name="connsiteY5" fmla="*/ 505877 h 3337326"/>
                <a:gd name="connsiteX0" fmla="*/ 0 w 6310364"/>
                <a:gd name="connsiteY0" fmla="*/ 3337326 h 3337326"/>
                <a:gd name="connsiteX1" fmla="*/ 2871839 w 6310364"/>
                <a:gd name="connsiteY1" fmla="*/ 2601377 h 3337326"/>
                <a:gd name="connsiteX2" fmla="*/ 4232309 w 6310364"/>
                <a:gd name="connsiteY2" fmla="*/ 1590327 h 3337326"/>
                <a:gd name="connsiteX3" fmla="*/ 4357943 w 6310364"/>
                <a:gd name="connsiteY3" fmla="*/ 31515 h 3337326"/>
                <a:gd name="connsiteX4" fmla="*/ 5397874 w 6310364"/>
                <a:gd name="connsiteY4" fmla="*/ 944821 h 3337326"/>
                <a:gd name="connsiteX5" fmla="*/ 6310364 w 6310364"/>
                <a:gd name="connsiteY5" fmla="*/ 505877 h 3337326"/>
                <a:gd name="connsiteX0" fmla="*/ 0 w 6310364"/>
                <a:gd name="connsiteY0" fmla="*/ 3337326 h 3337326"/>
                <a:gd name="connsiteX1" fmla="*/ 2871839 w 6310364"/>
                <a:gd name="connsiteY1" fmla="*/ 2601377 h 3337326"/>
                <a:gd name="connsiteX2" fmla="*/ 4232309 w 6310364"/>
                <a:gd name="connsiteY2" fmla="*/ 1590327 h 3337326"/>
                <a:gd name="connsiteX3" fmla="*/ 4357943 w 6310364"/>
                <a:gd name="connsiteY3" fmla="*/ 31515 h 3337326"/>
                <a:gd name="connsiteX4" fmla="*/ 5397874 w 6310364"/>
                <a:gd name="connsiteY4" fmla="*/ 944821 h 3337326"/>
                <a:gd name="connsiteX5" fmla="*/ 6310364 w 6310364"/>
                <a:gd name="connsiteY5" fmla="*/ 505877 h 3337326"/>
                <a:gd name="connsiteX0" fmla="*/ 0 w 6310364"/>
                <a:gd name="connsiteY0" fmla="*/ 3337326 h 3337326"/>
                <a:gd name="connsiteX1" fmla="*/ 2871839 w 6310364"/>
                <a:gd name="connsiteY1" fmla="*/ 2601377 h 3337326"/>
                <a:gd name="connsiteX2" fmla="*/ 4232309 w 6310364"/>
                <a:gd name="connsiteY2" fmla="*/ 1590327 h 3337326"/>
                <a:gd name="connsiteX3" fmla="*/ 4357943 w 6310364"/>
                <a:gd name="connsiteY3" fmla="*/ 31515 h 3337326"/>
                <a:gd name="connsiteX4" fmla="*/ 5350352 w 6310364"/>
                <a:gd name="connsiteY4" fmla="*/ 810173 h 3337326"/>
                <a:gd name="connsiteX5" fmla="*/ 6310364 w 6310364"/>
                <a:gd name="connsiteY5" fmla="*/ 505877 h 3337326"/>
                <a:gd name="connsiteX0" fmla="*/ 0 w 6009386"/>
                <a:gd name="connsiteY0" fmla="*/ 3337326 h 3337326"/>
                <a:gd name="connsiteX1" fmla="*/ 2871839 w 6009386"/>
                <a:gd name="connsiteY1" fmla="*/ 2601377 h 3337326"/>
                <a:gd name="connsiteX2" fmla="*/ 4232309 w 6009386"/>
                <a:gd name="connsiteY2" fmla="*/ 1590327 h 3337326"/>
                <a:gd name="connsiteX3" fmla="*/ 4357943 w 6009386"/>
                <a:gd name="connsiteY3" fmla="*/ 31515 h 3337326"/>
                <a:gd name="connsiteX4" fmla="*/ 5350352 w 6009386"/>
                <a:gd name="connsiteY4" fmla="*/ 810173 h 3337326"/>
                <a:gd name="connsiteX5" fmla="*/ 6009386 w 6009386"/>
                <a:gd name="connsiteY5" fmla="*/ 474195 h 3337326"/>
                <a:gd name="connsiteX0" fmla="*/ 0 w 6009386"/>
                <a:gd name="connsiteY0" fmla="*/ 3337326 h 3337326"/>
                <a:gd name="connsiteX1" fmla="*/ 2871839 w 6009386"/>
                <a:gd name="connsiteY1" fmla="*/ 2601377 h 3337326"/>
                <a:gd name="connsiteX2" fmla="*/ 4232309 w 6009386"/>
                <a:gd name="connsiteY2" fmla="*/ 1590327 h 3337326"/>
                <a:gd name="connsiteX3" fmla="*/ 4357943 w 6009386"/>
                <a:gd name="connsiteY3" fmla="*/ 31515 h 3337326"/>
                <a:gd name="connsiteX4" fmla="*/ 5350352 w 6009386"/>
                <a:gd name="connsiteY4" fmla="*/ 810173 h 3337326"/>
                <a:gd name="connsiteX5" fmla="*/ 6009386 w 6009386"/>
                <a:gd name="connsiteY5" fmla="*/ 474195 h 3337326"/>
                <a:gd name="connsiteX0" fmla="*/ 0 w 6009386"/>
                <a:gd name="connsiteY0" fmla="*/ 3337326 h 3337326"/>
                <a:gd name="connsiteX1" fmla="*/ 2871839 w 6009386"/>
                <a:gd name="connsiteY1" fmla="*/ 2601377 h 3337326"/>
                <a:gd name="connsiteX2" fmla="*/ 4232309 w 6009386"/>
                <a:gd name="connsiteY2" fmla="*/ 1590327 h 3337326"/>
                <a:gd name="connsiteX3" fmla="*/ 4357943 w 6009386"/>
                <a:gd name="connsiteY3" fmla="*/ 31515 h 3337326"/>
                <a:gd name="connsiteX4" fmla="*/ 5199864 w 6009386"/>
                <a:gd name="connsiteY4" fmla="*/ 810173 h 3337326"/>
                <a:gd name="connsiteX5" fmla="*/ 6009386 w 6009386"/>
                <a:gd name="connsiteY5" fmla="*/ 474195 h 3337326"/>
                <a:gd name="connsiteX0" fmla="*/ 0 w 6009386"/>
                <a:gd name="connsiteY0" fmla="*/ 3337326 h 3337326"/>
                <a:gd name="connsiteX1" fmla="*/ 2871839 w 6009386"/>
                <a:gd name="connsiteY1" fmla="*/ 2601377 h 3337326"/>
                <a:gd name="connsiteX2" fmla="*/ 4232309 w 6009386"/>
                <a:gd name="connsiteY2" fmla="*/ 1590327 h 3337326"/>
                <a:gd name="connsiteX3" fmla="*/ 4357943 w 6009386"/>
                <a:gd name="connsiteY3" fmla="*/ 31515 h 3337326"/>
                <a:gd name="connsiteX4" fmla="*/ 5104819 w 6009386"/>
                <a:gd name="connsiteY4" fmla="*/ 810173 h 3337326"/>
                <a:gd name="connsiteX5" fmla="*/ 6009386 w 6009386"/>
                <a:gd name="connsiteY5" fmla="*/ 474195 h 3337326"/>
                <a:gd name="connsiteX0" fmla="*/ 0 w 6009386"/>
                <a:gd name="connsiteY0" fmla="*/ 3399330 h 3399330"/>
                <a:gd name="connsiteX1" fmla="*/ 2871839 w 6009386"/>
                <a:gd name="connsiteY1" fmla="*/ 2663381 h 3399330"/>
                <a:gd name="connsiteX2" fmla="*/ 4232309 w 6009386"/>
                <a:gd name="connsiteY2" fmla="*/ 1652331 h 3399330"/>
                <a:gd name="connsiteX3" fmla="*/ 4302500 w 6009386"/>
                <a:gd name="connsiteY3" fmla="*/ 30155 h 3399330"/>
                <a:gd name="connsiteX4" fmla="*/ 5104819 w 6009386"/>
                <a:gd name="connsiteY4" fmla="*/ 872177 h 3399330"/>
                <a:gd name="connsiteX5" fmla="*/ 6009386 w 6009386"/>
                <a:gd name="connsiteY5" fmla="*/ 536199 h 3399330"/>
                <a:gd name="connsiteX0" fmla="*/ 0 w 6009386"/>
                <a:gd name="connsiteY0" fmla="*/ 3394402 h 3394402"/>
                <a:gd name="connsiteX1" fmla="*/ 2871839 w 6009386"/>
                <a:gd name="connsiteY1" fmla="*/ 2658453 h 3394402"/>
                <a:gd name="connsiteX2" fmla="*/ 4232309 w 6009386"/>
                <a:gd name="connsiteY2" fmla="*/ 1647403 h 3394402"/>
                <a:gd name="connsiteX3" fmla="*/ 4302500 w 6009386"/>
                <a:gd name="connsiteY3" fmla="*/ 25227 h 3394402"/>
                <a:gd name="connsiteX4" fmla="*/ 5104819 w 6009386"/>
                <a:gd name="connsiteY4" fmla="*/ 867249 h 3394402"/>
                <a:gd name="connsiteX5" fmla="*/ 6009386 w 6009386"/>
                <a:gd name="connsiteY5" fmla="*/ 531271 h 3394402"/>
                <a:gd name="connsiteX0" fmla="*/ 0 w 5914340"/>
                <a:gd name="connsiteY0" fmla="*/ 3394402 h 3394402"/>
                <a:gd name="connsiteX1" fmla="*/ 2871839 w 5914340"/>
                <a:gd name="connsiteY1" fmla="*/ 2658453 h 3394402"/>
                <a:gd name="connsiteX2" fmla="*/ 4232309 w 5914340"/>
                <a:gd name="connsiteY2" fmla="*/ 1647403 h 3394402"/>
                <a:gd name="connsiteX3" fmla="*/ 4302500 w 5914340"/>
                <a:gd name="connsiteY3" fmla="*/ 25227 h 3394402"/>
                <a:gd name="connsiteX4" fmla="*/ 5104819 w 5914340"/>
                <a:gd name="connsiteY4" fmla="*/ 867249 h 3394402"/>
                <a:gd name="connsiteX5" fmla="*/ 5914340 w 5914340"/>
                <a:gd name="connsiteY5" fmla="*/ 562953 h 3394402"/>
                <a:gd name="connsiteX0" fmla="*/ 0 w 5914340"/>
                <a:gd name="connsiteY0" fmla="*/ 3404270 h 3404270"/>
                <a:gd name="connsiteX1" fmla="*/ 2871839 w 5914340"/>
                <a:gd name="connsiteY1" fmla="*/ 2668321 h 3404270"/>
                <a:gd name="connsiteX2" fmla="*/ 4232309 w 5914340"/>
                <a:gd name="connsiteY2" fmla="*/ 1657271 h 3404270"/>
                <a:gd name="connsiteX3" fmla="*/ 4302500 w 5914340"/>
                <a:gd name="connsiteY3" fmla="*/ 35095 h 3404270"/>
                <a:gd name="connsiteX4" fmla="*/ 5104819 w 5914340"/>
                <a:gd name="connsiteY4" fmla="*/ 877117 h 3404270"/>
                <a:gd name="connsiteX5" fmla="*/ 5914340 w 5914340"/>
                <a:gd name="connsiteY5" fmla="*/ 572821 h 3404270"/>
                <a:gd name="connsiteX0" fmla="*/ 0 w 5914340"/>
                <a:gd name="connsiteY0" fmla="*/ 3404270 h 3404270"/>
                <a:gd name="connsiteX1" fmla="*/ 2871839 w 5914340"/>
                <a:gd name="connsiteY1" fmla="*/ 2668321 h 3404270"/>
                <a:gd name="connsiteX2" fmla="*/ 4232309 w 5914340"/>
                <a:gd name="connsiteY2" fmla="*/ 1657271 h 3404270"/>
                <a:gd name="connsiteX3" fmla="*/ 4302500 w 5914340"/>
                <a:gd name="connsiteY3" fmla="*/ 35095 h 3404270"/>
                <a:gd name="connsiteX4" fmla="*/ 5104819 w 5914340"/>
                <a:gd name="connsiteY4" fmla="*/ 877117 h 3404270"/>
                <a:gd name="connsiteX5" fmla="*/ 5914340 w 5914340"/>
                <a:gd name="connsiteY5" fmla="*/ 572821 h 3404270"/>
                <a:gd name="connsiteX0" fmla="*/ 0 w 5914340"/>
                <a:gd name="connsiteY0" fmla="*/ 3404270 h 3404270"/>
                <a:gd name="connsiteX1" fmla="*/ 2871839 w 5914340"/>
                <a:gd name="connsiteY1" fmla="*/ 2668321 h 3404270"/>
                <a:gd name="connsiteX2" fmla="*/ 4232309 w 5914340"/>
                <a:gd name="connsiteY2" fmla="*/ 1657271 h 3404270"/>
                <a:gd name="connsiteX3" fmla="*/ 4302500 w 5914340"/>
                <a:gd name="connsiteY3" fmla="*/ 35095 h 3404270"/>
                <a:gd name="connsiteX4" fmla="*/ 5104819 w 5914340"/>
                <a:gd name="connsiteY4" fmla="*/ 877117 h 3404270"/>
                <a:gd name="connsiteX5" fmla="*/ 5914340 w 5914340"/>
                <a:gd name="connsiteY5" fmla="*/ 572821 h 3404270"/>
                <a:gd name="connsiteX0" fmla="*/ 0 w 5914340"/>
                <a:gd name="connsiteY0" fmla="*/ 3403048 h 3403048"/>
                <a:gd name="connsiteX1" fmla="*/ 2871839 w 5914340"/>
                <a:gd name="connsiteY1" fmla="*/ 2667099 h 3403048"/>
                <a:gd name="connsiteX2" fmla="*/ 4232309 w 5914340"/>
                <a:gd name="connsiteY2" fmla="*/ 1656049 h 3403048"/>
                <a:gd name="connsiteX3" fmla="*/ 4302500 w 5914340"/>
                <a:gd name="connsiteY3" fmla="*/ 33873 h 3403048"/>
                <a:gd name="connsiteX4" fmla="*/ 5104819 w 5914340"/>
                <a:gd name="connsiteY4" fmla="*/ 875895 h 3403048"/>
                <a:gd name="connsiteX5" fmla="*/ 5914340 w 5914340"/>
                <a:gd name="connsiteY5" fmla="*/ 571599 h 3403048"/>
                <a:gd name="connsiteX0" fmla="*/ 0 w 5914340"/>
                <a:gd name="connsiteY0" fmla="*/ 3402580 h 3402580"/>
                <a:gd name="connsiteX1" fmla="*/ 2871839 w 5914340"/>
                <a:gd name="connsiteY1" fmla="*/ 2666631 h 3402580"/>
                <a:gd name="connsiteX2" fmla="*/ 4232309 w 5914340"/>
                <a:gd name="connsiteY2" fmla="*/ 1655581 h 3402580"/>
                <a:gd name="connsiteX3" fmla="*/ 4302500 w 5914340"/>
                <a:gd name="connsiteY3" fmla="*/ 33405 h 3402580"/>
                <a:gd name="connsiteX4" fmla="*/ 5104819 w 5914340"/>
                <a:gd name="connsiteY4" fmla="*/ 875427 h 3402580"/>
                <a:gd name="connsiteX5" fmla="*/ 5914340 w 5914340"/>
                <a:gd name="connsiteY5" fmla="*/ 571131 h 3402580"/>
                <a:gd name="connsiteX0" fmla="*/ 0 w 5914340"/>
                <a:gd name="connsiteY0" fmla="*/ 3453106 h 3453106"/>
                <a:gd name="connsiteX1" fmla="*/ 2871839 w 5914340"/>
                <a:gd name="connsiteY1" fmla="*/ 2717157 h 3453106"/>
                <a:gd name="connsiteX2" fmla="*/ 4232309 w 5914340"/>
                <a:gd name="connsiteY2" fmla="*/ 1706107 h 3453106"/>
                <a:gd name="connsiteX3" fmla="*/ 4302500 w 5914340"/>
                <a:gd name="connsiteY3" fmla="*/ 83931 h 3453106"/>
                <a:gd name="connsiteX4" fmla="*/ 5104819 w 5914340"/>
                <a:gd name="connsiteY4" fmla="*/ 925953 h 3453106"/>
                <a:gd name="connsiteX5" fmla="*/ 5914340 w 5914340"/>
                <a:gd name="connsiteY5" fmla="*/ 621657 h 3453106"/>
                <a:gd name="connsiteX0" fmla="*/ 0 w 5914340"/>
                <a:gd name="connsiteY0" fmla="*/ 3453106 h 3453106"/>
                <a:gd name="connsiteX1" fmla="*/ 2871839 w 5914340"/>
                <a:gd name="connsiteY1" fmla="*/ 2717157 h 3453106"/>
                <a:gd name="connsiteX2" fmla="*/ 4232309 w 5914340"/>
                <a:gd name="connsiteY2" fmla="*/ 1706107 h 3453106"/>
                <a:gd name="connsiteX3" fmla="*/ 4302500 w 5914340"/>
                <a:gd name="connsiteY3" fmla="*/ 83931 h 3453106"/>
                <a:gd name="connsiteX4" fmla="*/ 5104819 w 5914340"/>
                <a:gd name="connsiteY4" fmla="*/ 925953 h 3453106"/>
                <a:gd name="connsiteX5" fmla="*/ 5914340 w 5914340"/>
                <a:gd name="connsiteY5" fmla="*/ 621657 h 3453106"/>
                <a:gd name="connsiteX0" fmla="*/ 0 w 6496747"/>
                <a:gd name="connsiteY0" fmla="*/ 3469284 h 3469284"/>
                <a:gd name="connsiteX1" fmla="*/ 3454246 w 6496747"/>
                <a:gd name="connsiteY1" fmla="*/ 2717157 h 3469284"/>
                <a:gd name="connsiteX2" fmla="*/ 4814716 w 6496747"/>
                <a:gd name="connsiteY2" fmla="*/ 1706107 h 3469284"/>
                <a:gd name="connsiteX3" fmla="*/ 4884907 w 6496747"/>
                <a:gd name="connsiteY3" fmla="*/ 83931 h 3469284"/>
                <a:gd name="connsiteX4" fmla="*/ 5687226 w 6496747"/>
                <a:gd name="connsiteY4" fmla="*/ 925953 h 3469284"/>
                <a:gd name="connsiteX5" fmla="*/ 6496747 w 6496747"/>
                <a:gd name="connsiteY5" fmla="*/ 621657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687226 w 7734362"/>
                <a:gd name="connsiteY4" fmla="*/ 925953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687226 w 7734362"/>
                <a:gd name="connsiteY4" fmla="*/ 925953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687226 w 7734362"/>
                <a:gd name="connsiteY4" fmla="*/ 925953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711493 w 7734362"/>
                <a:gd name="connsiteY4" fmla="*/ 998754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711493 w 7734362"/>
                <a:gd name="connsiteY4" fmla="*/ 998754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897540 w 7734362"/>
                <a:gd name="connsiteY4" fmla="*/ 1014932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5897540 w 7734362"/>
                <a:gd name="connsiteY4" fmla="*/ 1014932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6164476 w 7734362"/>
                <a:gd name="connsiteY4" fmla="*/ 1023021 h 3469284"/>
                <a:gd name="connsiteX5" fmla="*/ 7734362 w 7734362"/>
                <a:gd name="connsiteY5" fmla="*/ 613568 h 3469284"/>
                <a:gd name="connsiteX0" fmla="*/ 0 w 7734362"/>
                <a:gd name="connsiteY0" fmla="*/ 3469284 h 3469284"/>
                <a:gd name="connsiteX1" fmla="*/ 3454246 w 7734362"/>
                <a:gd name="connsiteY1" fmla="*/ 2717157 h 3469284"/>
                <a:gd name="connsiteX2" fmla="*/ 4814716 w 7734362"/>
                <a:gd name="connsiteY2" fmla="*/ 1706107 h 3469284"/>
                <a:gd name="connsiteX3" fmla="*/ 4884907 w 7734362"/>
                <a:gd name="connsiteY3" fmla="*/ 83931 h 3469284"/>
                <a:gd name="connsiteX4" fmla="*/ 6164476 w 7734362"/>
                <a:gd name="connsiteY4" fmla="*/ 1023021 h 3469284"/>
                <a:gd name="connsiteX5" fmla="*/ 7734362 w 7734362"/>
                <a:gd name="connsiteY5" fmla="*/ 613568 h 3469284"/>
                <a:gd name="connsiteX0" fmla="*/ 0 w 7734362"/>
                <a:gd name="connsiteY0" fmla="*/ 3476437 h 3476437"/>
                <a:gd name="connsiteX1" fmla="*/ 3454246 w 7734362"/>
                <a:gd name="connsiteY1" fmla="*/ 2724310 h 3476437"/>
                <a:gd name="connsiteX2" fmla="*/ 5025030 w 7734362"/>
                <a:gd name="connsiteY2" fmla="*/ 1600014 h 3476437"/>
                <a:gd name="connsiteX3" fmla="*/ 4884907 w 7734362"/>
                <a:gd name="connsiteY3" fmla="*/ 91084 h 3476437"/>
                <a:gd name="connsiteX4" fmla="*/ 6164476 w 7734362"/>
                <a:gd name="connsiteY4" fmla="*/ 1030174 h 3476437"/>
                <a:gd name="connsiteX5" fmla="*/ 7734362 w 7734362"/>
                <a:gd name="connsiteY5" fmla="*/ 620721 h 3476437"/>
                <a:gd name="connsiteX0" fmla="*/ 0 w 7734362"/>
                <a:gd name="connsiteY0" fmla="*/ 3491750 h 3491750"/>
                <a:gd name="connsiteX1" fmla="*/ 3454246 w 7734362"/>
                <a:gd name="connsiteY1" fmla="*/ 2739623 h 3491750"/>
                <a:gd name="connsiteX2" fmla="*/ 5162543 w 7734362"/>
                <a:gd name="connsiteY2" fmla="*/ 1421191 h 3491750"/>
                <a:gd name="connsiteX3" fmla="*/ 4884907 w 7734362"/>
                <a:gd name="connsiteY3" fmla="*/ 106397 h 3491750"/>
                <a:gd name="connsiteX4" fmla="*/ 6164476 w 7734362"/>
                <a:gd name="connsiteY4" fmla="*/ 1045487 h 3491750"/>
                <a:gd name="connsiteX5" fmla="*/ 7734362 w 7734362"/>
                <a:gd name="connsiteY5" fmla="*/ 636034 h 3491750"/>
                <a:gd name="connsiteX0" fmla="*/ 0 w 7734362"/>
                <a:gd name="connsiteY0" fmla="*/ 3481682 h 3481682"/>
                <a:gd name="connsiteX1" fmla="*/ 3454246 w 7734362"/>
                <a:gd name="connsiteY1" fmla="*/ 2729555 h 3481682"/>
                <a:gd name="connsiteX2" fmla="*/ 5162543 w 7734362"/>
                <a:gd name="connsiteY2" fmla="*/ 1411123 h 3481682"/>
                <a:gd name="connsiteX3" fmla="*/ 4884907 w 7734362"/>
                <a:gd name="connsiteY3" fmla="*/ 96329 h 3481682"/>
                <a:gd name="connsiteX4" fmla="*/ 6164476 w 7734362"/>
                <a:gd name="connsiteY4" fmla="*/ 1035419 h 3481682"/>
                <a:gd name="connsiteX5" fmla="*/ 7734362 w 7734362"/>
                <a:gd name="connsiteY5" fmla="*/ 625966 h 3481682"/>
                <a:gd name="connsiteX0" fmla="*/ 0 w 7734362"/>
                <a:gd name="connsiteY0" fmla="*/ 3617264 h 3617264"/>
                <a:gd name="connsiteX1" fmla="*/ 3454246 w 7734362"/>
                <a:gd name="connsiteY1" fmla="*/ 2865137 h 3617264"/>
                <a:gd name="connsiteX2" fmla="*/ 5162543 w 7734362"/>
                <a:gd name="connsiteY2" fmla="*/ 1546705 h 3617264"/>
                <a:gd name="connsiteX3" fmla="*/ 5022420 w 7734362"/>
                <a:gd name="connsiteY3" fmla="*/ 86309 h 3617264"/>
                <a:gd name="connsiteX4" fmla="*/ 6164476 w 7734362"/>
                <a:gd name="connsiteY4" fmla="*/ 1171001 h 3617264"/>
                <a:gd name="connsiteX5" fmla="*/ 7734362 w 7734362"/>
                <a:gd name="connsiteY5" fmla="*/ 761548 h 3617264"/>
                <a:gd name="connsiteX0" fmla="*/ 0 w 7734362"/>
                <a:gd name="connsiteY0" fmla="*/ 3617264 h 3617264"/>
                <a:gd name="connsiteX1" fmla="*/ 3454246 w 7734362"/>
                <a:gd name="connsiteY1" fmla="*/ 2865137 h 3617264"/>
                <a:gd name="connsiteX2" fmla="*/ 5162543 w 7734362"/>
                <a:gd name="connsiteY2" fmla="*/ 1546705 h 3617264"/>
                <a:gd name="connsiteX3" fmla="*/ 5022420 w 7734362"/>
                <a:gd name="connsiteY3" fmla="*/ 86309 h 3617264"/>
                <a:gd name="connsiteX4" fmla="*/ 6164476 w 7734362"/>
                <a:gd name="connsiteY4" fmla="*/ 1171001 h 3617264"/>
                <a:gd name="connsiteX5" fmla="*/ 7734362 w 7734362"/>
                <a:gd name="connsiteY5" fmla="*/ 761548 h 3617264"/>
                <a:gd name="connsiteX0" fmla="*/ 0 w 7734362"/>
                <a:gd name="connsiteY0" fmla="*/ 3601719 h 3601719"/>
                <a:gd name="connsiteX1" fmla="*/ 3454246 w 7734362"/>
                <a:gd name="connsiteY1" fmla="*/ 2849592 h 3601719"/>
                <a:gd name="connsiteX2" fmla="*/ 5162543 w 7734362"/>
                <a:gd name="connsiteY2" fmla="*/ 1531160 h 3601719"/>
                <a:gd name="connsiteX3" fmla="*/ 5022420 w 7734362"/>
                <a:gd name="connsiteY3" fmla="*/ 70764 h 3601719"/>
                <a:gd name="connsiteX4" fmla="*/ 6164476 w 7734362"/>
                <a:gd name="connsiteY4" fmla="*/ 1155456 h 3601719"/>
                <a:gd name="connsiteX5" fmla="*/ 7734362 w 7734362"/>
                <a:gd name="connsiteY5" fmla="*/ 746003 h 3601719"/>
                <a:gd name="connsiteX0" fmla="*/ 0 w 7734362"/>
                <a:gd name="connsiteY0" fmla="*/ 3663073 h 3663073"/>
                <a:gd name="connsiteX1" fmla="*/ 3454246 w 7734362"/>
                <a:gd name="connsiteY1" fmla="*/ 2910946 h 3663073"/>
                <a:gd name="connsiteX2" fmla="*/ 5162543 w 7734362"/>
                <a:gd name="connsiteY2" fmla="*/ 1592514 h 3663073"/>
                <a:gd name="connsiteX3" fmla="*/ 4941530 w 7734362"/>
                <a:gd name="connsiteY3" fmla="*/ 67405 h 3663073"/>
                <a:gd name="connsiteX4" fmla="*/ 6164476 w 7734362"/>
                <a:gd name="connsiteY4" fmla="*/ 1216810 h 3663073"/>
                <a:gd name="connsiteX5" fmla="*/ 7734362 w 7734362"/>
                <a:gd name="connsiteY5" fmla="*/ 807357 h 3663073"/>
                <a:gd name="connsiteX0" fmla="*/ 0 w 7734362"/>
                <a:gd name="connsiteY0" fmla="*/ 3660638 h 3660638"/>
                <a:gd name="connsiteX1" fmla="*/ 3454246 w 7734362"/>
                <a:gd name="connsiteY1" fmla="*/ 2908511 h 3660638"/>
                <a:gd name="connsiteX2" fmla="*/ 5162543 w 7734362"/>
                <a:gd name="connsiteY2" fmla="*/ 1590079 h 3660638"/>
                <a:gd name="connsiteX3" fmla="*/ 4941530 w 7734362"/>
                <a:gd name="connsiteY3" fmla="*/ 64970 h 3660638"/>
                <a:gd name="connsiteX4" fmla="*/ 6164476 w 7734362"/>
                <a:gd name="connsiteY4" fmla="*/ 1214375 h 3660638"/>
                <a:gd name="connsiteX5" fmla="*/ 7734362 w 7734362"/>
                <a:gd name="connsiteY5" fmla="*/ 804922 h 3660638"/>
                <a:gd name="connsiteX0" fmla="*/ 0 w 7734362"/>
                <a:gd name="connsiteY0" fmla="*/ 3688791 h 3688791"/>
                <a:gd name="connsiteX1" fmla="*/ 3454246 w 7734362"/>
                <a:gd name="connsiteY1" fmla="*/ 2936664 h 3688791"/>
                <a:gd name="connsiteX2" fmla="*/ 5162543 w 7734362"/>
                <a:gd name="connsiteY2" fmla="*/ 1618232 h 3688791"/>
                <a:gd name="connsiteX3" fmla="*/ 4941530 w 7734362"/>
                <a:gd name="connsiteY3" fmla="*/ 93123 h 3688791"/>
                <a:gd name="connsiteX4" fmla="*/ 6164476 w 7734362"/>
                <a:gd name="connsiteY4" fmla="*/ 1242528 h 3688791"/>
                <a:gd name="connsiteX5" fmla="*/ 7734362 w 7734362"/>
                <a:gd name="connsiteY5" fmla="*/ 833075 h 3688791"/>
                <a:gd name="connsiteX0" fmla="*/ 0 w 7734362"/>
                <a:gd name="connsiteY0" fmla="*/ 3673620 h 3673620"/>
                <a:gd name="connsiteX1" fmla="*/ 3454246 w 7734362"/>
                <a:gd name="connsiteY1" fmla="*/ 2921493 h 3673620"/>
                <a:gd name="connsiteX2" fmla="*/ 5162543 w 7734362"/>
                <a:gd name="connsiteY2" fmla="*/ 1603061 h 3673620"/>
                <a:gd name="connsiteX3" fmla="*/ 4957709 w 7734362"/>
                <a:gd name="connsiteY3" fmla="*/ 94131 h 3673620"/>
                <a:gd name="connsiteX4" fmla="*/ 6164476 w 7734362"/>
                <a:gd name="connsiteY4" fmla="*/ 1227357 h 3673620"/>
                <a:gd name="connsiteX5" fmla="*/ 7734362 w 7734362"/>
                <a:gd name="connsiteY5" fmla="*/ 817904 h 3673620"/>
                <a:gd name="connsiteX0" fmla="*/ 0 w 7734362"/>
                <a:gd name="connsiteY0" fmla="*/ 3640616 h 3640616"/>
                <a:gd name="connsiteX1" fmla="*/ 3454246 w 7734362"/>
                <a:gd name="connsiteY1" fmla="*/ 2888489 h 3640616"/>
                <a:gd name="connsiteX2" fmla="*/ 5162543 w 7734362"/>
                <a:gd name="connsiteY2" fmla="*/ 1570057 h 3640616"/>
                <a:gd name="connsiteX3" fmla="*/ 4957709 w 7734362"/>
                <a:gd name="connsiteY3" fmla="*/ 61127 h 3640616"/>
                <a:gd name="connsiteX4" fmla="*/ 6164476 w 7734362"/>
                <a:gd name="connsiteY4" fmla="*/ 1194353 h 3640616"/>
                <a:gd name="connsiteX5" fmla="*/ 7734362 w 7734362"/>
                <a:gd name="connsiteY5" fmla="*/ 784900 h 3640616"/>
                <a:gd name="connsiteX0" fmla="*/ 0 w 7734362"/>
                <a:gd name="connsiteY0" fmla="*/ 3647921 h 3647921"/>
                <a:gd name="connsiteX1" fmla="*/ 3454246 w 7734362"/>
                <a:gd name="connsiteY1" fmla="*/ 2895794 h 3647921"/>
                <a:gd name="connsiteX2" fmla="*/ 5162543 w 7734362"/>
                <a:gd name="connsiteY2" fmla="*/ 1577362 h 3647921"/>
                <a:gd name="connsiteX3" fmla="*/ 4957709 w 7734362"/>
                <a:gd name="connsiteY3" fmla="*/ 68432 h 3647921"/>
                <a:gd name="connsiteX4" fmla="*/ 6164476 w 7734362"/>
                <a:gd name="connsiteY4" fmla="*/ 1201658 h 3647921"/>
                <a:gd name="connsiteX5" fmla="*/ 7734362 w 7734362"/>
                <a:gd name="connsiteY5" fmla="*/ 792205 h 3647921"/>
                <a:gd name="connsiteX0" fmla="*/ 0 w 7734362"/>
                <a:gd name="connsiteY0" fmla="*/ 3659436 h 3659436"/>
                <a:gd name="connsiteX1" fmla="*/ 3454246 w 7734362"/>
                <a:gd name="connsiteY1" fmla="*/ 2907309 h 3659436"/>
                <a:gd name="connsiteX2" fmla="*/ 5162543 w 7734362"/>
                <a:gd name="connsiteY2" fmla="*/ 1588877 h 3659436"/>
                <a:gd name="connsiteX3" fmla="*/ 4957709 w 7734362"/>
                <a:gd name="connsiteY3" fmla="*/ 79947 h 3659436"/>
                <a:gd name="connsiteX4" fmla="*/ 6164476 w 7734362"/>
                <a:gd name="connsiteY4" fmla="*/ 1213173 h 3659436"/>
                <a:gd name="connsiteX5" fmla="*/ 7734362 w 7734362"/>
                <a:gd name="connsiteY5" fmla="*/ 803720 h 3659436"/>
                <a:gd name="connsiteX0" fmla="*/ 0 w 7734362"/>
                <a:gd name="connsiteY0" fmla="*/ 3659436 h 3659436"/>
                <a:gd name="connsiteX1" fmla="*/ 3454246 w 7734362"/>
                <a:gd name="connsiteY1" fmla="*/ 2907309 h 3659436"/>
                <a:gd name="connsiteX2" fmla="*/ 5162543 w 7734362"/>
                <a:gd name="connsiteY2" fmla="*/ 1588877 h 3659436"/>
                <a:gd name="connsiteX3" fmla="*/ 4957709 w 7734362"/>
                <a:gd name="connsiteY3" fmla="*/ 79947 h 3659436"/>
                <a:gd name="connsiteX4" fmla="*/ 6164476 w 7734362"/>
                <a:gd name="connsiteY4" fmla="*/ 1213173 h 3659436"/>
                <a:gd name="connsiteX5" fmla="*/ 7734362 w 7734362"/>
                <a:gd name="connsiteY5" fmla="*/ 803720 h 3659436"/>
                <a:gd name="connsiteX0" fmla="*/ 0 w 7734362"/>
                <a:gd name="connsiteY0" fmla="*/ 3582010 h 3582010"/>
                <a:gd name="connsiteX1" fmla="*/ 3454246 w 7734362"/>
                <a:gd name="connsiteY1" fmla="*/ 2829883 h 3582010"/>
                <a:gd name="connsiteX2" fmla="*/ 5162543 w 7734362"/>
                <a:gd name="connsiteY2" fmla="*/ 1511451 h 3582010"/>
                <a:gd name="connsiteX3" fmla="*/ 4957709 w 7734362"/>
                <a:gd name="connsiteY3" fmla="*/ 2521 h 3582010"/>
                <a:gd name="connsiteX4" fmla="*/ 6407145 w 7734362"/>
                <a:gd name="connsiteY4" fmla="*/ 1103391 h 3582010"/>
                <a:gd name="connsiteX5" fmla="*/ 7734362 w 7734362"/>
                <a:gd name="connsiteY5" fmla="*/ 726294 h 3582010"/>
                <a:gd name="connsiteX0" fmla="*/ 0 w 7734362"/>
                <a:gd name="connsiteY0" fmla="*/ 3586304 h 3586304"/>
                <a:gd name="connsiteX1" fmla="*/ 3454246 w 7734362"/>
                <a:gd name="connsiteY1" fmla="*/ 2834177 h 3586304"/>
                <a:gd name="connsiteX2" fmla="*/ 5162543 w 7734362"/>
                <a:gd name="connsiteY2" fmla="*/ 1515745 h 3586304"/>
                <a:gd name="connsiteX3" fmla="*/ 4957709 w 7734362"/>
                <a:gd name="connsiteY3" fmla="*/ 6815 h 3586304"/>
                <a:gd name="connsiteX4" fmla="*/ 6407145 w 7734362"/>
                <a:gd name="connsiteY4" fmla="*/ 1107685 h 3586304"/>
                <a:gd name="connsiteX5" fmla="*/ 7734362 w 7734362"/>
                <a:gd name="connsiteY5" fmla="*/ 730588 h 3586304"/>
                <a:gd name="connsiteX0" fmla="*/ 0 w 7734362"/>
                <a:gd name="connsiteY0" fmla="*/ 3687876 h 3687876"/>
                <a:gd name="connsiteX1" fmla="*/ 3454246 w 7734362"/>
                <a:gd name="connsiteY1" fmla="*/ 2935749 h 3687876"/>
                <a:gd name="connsiteX2" fmla="*/ 5162543 w 7734362"/>
                <a:gd name="connsiteY2" fmla="*/ 1617317 h 3687876"/>
                <a:gd name="connsiteX3" fmla="*/ 4957709 w 7734362"/>
                <a:gd name="connsiteY3" fmla="*/ 108387 h 3687876"/>
                <a:gd name="connsiteX4" fmla="*/ 6407145 w 7734362"/>
                <a:gd name="connsiteY4" fmla="*/ 1209257 h 3687876"/>
                <a:gd name="connsiteX5" fmla="*/ 7734362 w 7734362"/>
                <a:gd name="connsiteY5" fmla="*/ 832160 h 3687876"/>
                <a:gd name="connsiteX0" fmla="*/ 0 w 7734362"/>
                <a:gd name="connsiteY0" fmla="*/ 3707261 h 3707261"/>
                <a:gd name="connsiteX1" fmla="*/ 3454246 w 7734362"/>
                <a:gd name="connsiteY1" fmla="*/ 2955134 h 3707261"/>
                <a:gd name="connsiteX2" fmla="*/ 5162543 w 7734362"/>
                <a:gd name="connsiteY2" fmla="*/ 1636702 h 3707261"/>
                <a:gd name="connsiteX3" fmla="*/ 4957709 w 7734362"/>
                <a:gd name="connsiteY3" fmla="*/ 127772 h 3707261"/>
                <a:gd name="connsiteX4" fmla="*/ 6407145 w 7734362"/>
                <a:gd name="connsiteY4" fmla="*/ 1228642 h 3707261"/>
                <a:gd name="connsiteX5" fmla="*/ 7734362 w 7734362"/>
                <a:gd name="connsiteY5" fmla="*/ 851545 h 3707261"/>
                <a:gd name="connsiteX0" fmla="*/ 0 w 7734362"/>
                <a:gd name="connsiteY0" fmla="*/ 3661117 h 3661117"/>
                <a:gd name="connsiteX1" fmla="*/ 3454246 w 7734362"/>
                <a:gd name="connsiteY1" fmla="*/ 2908990 h 3661117"/>
                <a:gd name="connsiteX2" fmla="*/ 5162543 w 7734362"/>
                <a:gd name="connsiteY2" fmla="*/ 1590558 h 3661117"/>
                <a:gd name="connsiteX3" fmla="*/ 4957709 w 7734362"/>
                <a:gd name="connsiteY3" fmla="*/ 81628 h 3661117"/>
                <a:gd name="connsiteX4" fmla="*/ 6407145 w 7734362"/>
                <a:gd name="connsiteY4" fmla="*/ 1182498 h 3661117"/>
                <a:gd name="connsiteX5" fmla="*/ 7734362 w 7734362"/>
                <a:gd name="connsiteY5" fmla="*/ 805401 h 3661117"/>
                <a:gd name="connsiteX0" fmla="*/ 0 w 7734362"/>
                <a:gd name="connsiteY0" fmla="*/ 3653475 h 3653475"/>
                <a:gd name="connsiteX1" fmla="*/ 3454246 w 7734362"/>
                <a:gd name="connsiteY1" fmla="*/ 2901348 h 3653475"/>
                <a:gd name="connsiteX2" fmla="*/ 5162543 w 7734362"/>
                <a:gd name="connsiteY2" fmla="*/ 1582916 h 3653475"/>
                <a:gd name="connsiteX3" fmla="*/ 4957709 w 7734362"/>
                <a:gd name="connsiteY3" fmla="*/ 73986 h 3653475"/>
                <a:gd name="connsiteX4" fmla="*/ 6407145 w 7734362"/>
                <a:gd name="connsiteY4" fmla="*/ 1174856 h 3653475"/>
                <a:gd name="connsiteX5" fmla="*/ 7734362 w 7734362"/>
                <a:gd name="connsiteY5" fmla="*/ 797759 h 3653475"/>
                <a:gd name="connsiteX0" fmla="*/ 0 w 7734362"/>
                <a:gd name="connsiteY0" fmla="*/ 3682289 h 3682289"/>
                <a:gd name="connsiteX1" fmla="*/ 3454246 w 7734362"/>
                <a:gd name="connsiteY1" fmla="*/ 2930162 h 3682289"/>
                <a:gd name="connsiteX2" fmla="*/ 5162543 w 7734362"/>
                <a:gd name="connsiteY2" fmla="*/ 1611730 h 3682289"/>
                <a:gd name="connsiteX3" fmla="*/ 4957709 w 7734362"/>
                <a:gd name="connsiteY3" fmla="*/ 102800 h 3682289"/>
                <a:gd name="connsiteX4" fmla="*/ 6407145 w 7734362"/>
                <a:gd name="connsiteY4" fmla="*/ 1203670 h 3682289"/>
                <a:gd name="connsiteX5" fmla="*/ 7734362 w 7734362"/>
                <a:gd name="connsiteY5" fmla="*/ 826573 h 3682289"/>
                <a:gd name="connsiteX0" fmla="*/ 0 w 7734362"/>
                <a:gd name="connsiteY0" fmla="*/ 3583278 h 3583278"/>
                <a:gd name="connsiteX1" fmla="*/ 3454246 w 7734362"/>
                <a:gd name="connsiteY1" fmla="*/ 2831151 h 3583278"/>
                <a:gd name="connsiteX2" fmla="*/ 5162544 w 7734362"/>
                <a:gd name="connsiteY2" fmla="*/ 1609787 h 3583278"/>
                <a:gd name="connsiteX3" fmla="*/ 4957709 w 7734362"/>
                <a:gd name="connsiteY3" fmla="*/ 3789 h 3583278"/>
                <a:gd name="connsiteX4" fmla="*/ 6407145 w 7734362"/>
                <a:gd name="connsiteY4" fmla="*/ 1104659 h 3583278"/>
                <a:gd name="connsiteX5" fmla="*/ 7734362 w 7734362"/>
                <a:gd name="connsiteY5" fmla="*/ 727562 h 3583278"/>
                <a:gd name="connsiteX0" fmla="*/ 0 w 7734362"/>
                <a:gd name="connsiteY0" fmla="*/ 3581730 h 3581730"/>
                <a:gd name="connsiteX1" fmla="*/ 3454246 w 7734362"/>
                <a:gd name="connsiteY1" fmla="*/ 2829603 h 3581730"/>
                <a:gd name="connsiteX2" fmla="*/ 5211078 w 7734362"/>
                <a:gd name="connsiteY2" fmla="*/ 1486904 h 3581730"/>
                <a:gd name="connsiteX3" fmla="*/ 4957709 w 7734362"/>
                <a:gd name="connsiteY3" fmla="*/ 2241 h 3581730"/>
                <a:gd name="connsiteX4" fmla="*/ 6407145 w 7734362"/>
                <a:gd name="connsiteY4" fmla="*/ 1103111 h 3581730"/>
                <a:gd name="connsiteX5" fmla="*/ 7734362 w 7734362"/>
                <a:gd name="connsiteY5" fmla="*/ 726014 h 3581730"/>
                <a:gd name="connsiteX0" fmla="*/ 0 w 7734362"/>
                <a:gd name="connsiteY0" fmla="*/ 3581730 h 3581730"/>
                <a:gd name="connsiteX1" fmla="*/ 3454246 w 7734362"/>
                <a:gd name="connsiteY1" fmla="*/ 2829603 h 3581730"/>
                <a:gd name="connsiteX2" fmla="*/ 5211078 w 7734362"/>
                <a:gd name="connsiteY2" fmla="*/ 1486904 h 3581730"/>
                <a:gd name="connsiteX3" fmla="*/ 4957709 w 7734362"/>
                <a:gd name="connsiteY3" fmla="*/ 2241 h 3581730"/>
                <a:gd name="connsiteX4" fmla="*/ 6407145 w 7734362"/>
                <a:gd name="connsiteY4" fmla="*/ 1103111 h 3581730"/>
                <a:gd name="connsiteX5" fmla="*/ 7734362 w 7734362"/>
                <a:gd name="connsiteY5" fmla="*/ 726014 h 3581730"/>
                <a:gd name="connsiteX0" fmla="*/ 0 w 7734362"/>
                <a:gd name="connsiteY0" fmla="*/ 3591513 h 3591513"/>
                <a:gd name="connsiteX1" fmla="*/ 3454246 w 7734362"/>
                <a:gd name="connsiteY1" fmla="*/ 2839386 h 3591513"/>
                <a:gd name="connsiteX2" fmla="*/ 5211078 w 7734362"/>
                <a:gd name="connsiteY2" fmla="*/ 1496687 h 3591513"/>
                <a:gd name="connsiteX3" fmla="*/ 4957709 w 7734362"/>
                <a:gd name="connsiteY3" fmla="*/ 12024 h 3591513"/>
                <a:gd name="connsiteX4" fmla="*/ 6407145 w 7734362"/>
                <a:gd name="connsiteY4" fmla="*/ 1112894 h 3591513"/>
                <a:gd name="connsiteX5" fmla="*/ 7734362 w 7734362"/>
                <a:gd name="connsiteY5" fmla="*/ 735797 h 3591513"/>
                <a:gd name="connsiteX0" fmla="*/ 0 w 7734362"/>
                <a:gd name="connsiteY0" fmla="*/ 3613435 h 3613435"/>
                <a:gd name="connsiteX1" fmla="*/ 3454246 w 7734362"/>
                <a:gd name="connsiteY1" fmla="*/ 2861308 h 3613435"/>
                <a:gd name="connsiteX2" fmla="*/ 5211078 w 7734362"/>
                <a:gd name="connsiteY2" fmla="*/ 1518609 h 3613435"/>
                <a:gd name="connsiteX3" fmla="*/ 4957709 w 7734362"/>
                <a:gd name="connsiteY3" fmla="*/ 33946 h 3613435"/>
                <a:gd name="connsiteX4" fmla="*/ 6407145 w 7734362"/>
                <a:gd name="connsiteY4" fmla="*/ 1134816 h 3613435"/>
                <a:gd name="connsiteX5" fmla="*/ 7734362 w 7734362"/>
                <a:gd name="connsiteY5" fmla="*/ 757719 h 3613435"/>
                <a:gd name="connsiteX0" fmla="*/ 0 w 7734362"/>
                <a:gd name="connsiteY0" fmla="*/ 3583340 h 3583340"/>
                <a:gd name="connsiteX1" fmla="*/ 3454246 w 7734362"/>
                <a:gd name="connsiteY1" fmla="*/ 2831213 h 3583340"/>
                <a:gd name="connsiteX2" fmla="*/ 5211078 w 7734362"/>
                <a:gd name="connsiteY2" fmla="*/ 1488514 h 3583340"/>
                <a:gd name="connsiteX3" fmla="*/ 4957709 w 7734362"/>
                <a:gd name="connsiteY3" fmla="*/ 3851 h 3583340"/>
                <a:gd name="connsiteX4" fmla="*/ 6326255 w 7734362"/>
                <a:gd name="connsiteY4" fmla="*/ 999564 h 3583340"/>
                <a:gd name="connsiteX5" fmla="*/ 7734362 w 7734362"/>
                <a:gd name="connsiteY5" fmla="*/ 727624 h 3583340"/>
                <a:gd name="connsiteX0" fmla="*/ 0 w 7734362"/>
                <a:gd name="connsiteY0" fmla="*/ 3583340 h 3583340"/>
                <a:gd name="connsiteX1" fmla="*/ 3454246 w 7734362"/>
                <a:gd name="connsiteY1" fmla="*/ 2831213 h 3583340"/>
                <a:gd name="connsiteX2" fmla="*/ 5211078 w 7734362"/>
                <a:gd name="connsiteY2" fmla="*/ 1488514 h 3583340"/>
                <a:gd name="connsiteX3" fmla="*/ 4957709 w 7734362"/>
                <a:gd name="connsiteY3" fmla="*/ 3851 h 3583340"/>
                <a:gd name="connsiteX4" fmla="*/ 6326255 w 7734362"/>
                <a:gd name="connsiteY4" fmla="*/ 999564 h 3583340"/>
                <a:gd name="connsiteX5" fmla="*/ 7734362 w 7734362"/>
                <a:gd name="connsiteY5" fmla="*/ 727624 h 3583340"/>
                <a:gd name="connsiteX0" fmla="*/ 0 w 7734362"/>
                <a:gd name="connsiteY0" fmla="*/ 3583340 h 3583340"/>
                <a:gd name="connsiteX1" fmla="*/ 3454246 w 7734362"/>
                <a:gd name="connsiteY1" fmla="*/ 2831213 h 3583340"/>
                <a:gd name="connsiteX2" fmla="*/ 5211078 w 7734362"/>
                <a:gd name="connsiteY2" fmla="*/ 1488514 h 3583340"/>
                <a:gd name="connsiteX3" fmla="*/ 4957709 w 7734362"/>
                <a:gd name="connsiteY3" fmla="*/ 3851 h 3583340"/>
                <a:gd name="connsiteX4" fmla="*/ 6326255 w 7734362"/>
                <a:gd name="connsiteY4" fmla="*/ 999564 h 3583340"/>
                <a:gd name="connsiteX5" fmla="*/ 7734362 w 7734362"/>
                <a:gd name="connsiteY5" fmla="*/ 727624 h 3583340"/>
                <a:gd name="connsiteX0" fmla="*/ 0 w 7734362"/>
                <a:gd name="connsiteY0" fmla="*/ 3586818 h 3586818"/>
                <a:gd name="connsiteX1" fmla="*/ 3454246 w 7734362"/>
                <a:gd name="connsiteY1" fmla="*/ 2834691 h 3586818"/>
                <a:gd name="connsiteX2" fmla="*/ 5211078 w 7734362"/>
                <a:gd name="connsiteY2" fmla="*/ 1491992 h 3586818"/>
                <a:gd name="connsiteX3" fmla="*/ 4957709 w 7734362"/>
                <a:gd name="connsiteY3" fmla="*/ 7329 h 3586818"/>
                <a:gd name="connsiteX4" fmla="*/ 6326255 w 7734362"/>
                <a:gd name="connsiteY4" fmla="*/ 1003042 h 3586818"/>
                <a:gd name="connsiteX5" fmla="*/ 7734362 w 7734362"/>
                <a:gd name="connsiteY5" fmla="*/ 731102 h 3586818"/>
                <a:gd name="connsiteX0" fmla="*/ 0 w 7734362"/>
                <a:gd name="connsiteY0" fmla="*/ 3582159 h 3582159"/>
                <a:gd name="connsiteX1" fmla="*/ 3454246 w 7734362"/>
                <a:gd name="connsiteY1" fmla="*/ 2830032 h 3582159"/>
                <a:gd name="connsiteX2" fmla="*/ 5211078 w 7734362"/>
                <a:gd name="connsiteY2" fmla="*/ 1487333 h 3582159"/>
                <a:gd name="connsiteX3" fmla="*/ 4957709 w 7734362"/>
                <a:gd name="connsiteY3" fmla="*/ 2670 h 3582159"/>
                <a:gd name="connsiteX4" fmla="*/ 6326255 w 7734362"/>
                <a:gd name="connsiteY4" fmla="*/ 998383 h 3582159"/>
                <a:gd name="connsiteX5" fmla="*/ 7734362 w 7734362"/>
                <a:gd name="connsiteY5" fmla="*/ 726443 h 3582159"/>
                <a:gd name="connsiteX0" fmla="*/ 0 w 7734362"/>
                <a:gd name="connsiteY0" fmla="*/ 3626225 h 3626225"/>
                <a:gd name="connsiteX1" fmla="*/ 3454246 w 7734362"/>
                <a:gd name="connsiteY1" fmla="*/ 2874098 h 3626225"/>
                <a:gd name="connsiteX2" fmla="*/ 5211078 w 7734362"/>
                <a:gd name="connsiteY2" fmla="*/ 1531399 h 3626225"/>
                <a:gd name="connsiteX3" fmla="*/ 4957709 w 7734362"/>
                <a:gd name="connsiteY3" fmla="*/ 46736 h 3626225"/>
                <a:gd name="connsiteX4" fmla="*/ 6326255 w 7734362"/>
                <a:gd name="connsiteY4" fmla="*/ 1042449 h 3626225"/>
                <a:gd name="connsiteX5" fmla="*/ 7734362 w 7734362"/>
                <a:gd name="connsiteY5" fmla="*/ 770509 h 3626225"/>
                <a:gd name="connsiteX0" fmla="*/ 0 w 7734362"/>
                <a:gd name="connsiteY0" fmla="*/ 3597711 h 3597711"/>
                <a:gd name="connsiteX1" fmla="*/ 3454246 w 7734362"/>
                <a:gd name="connsiteY1" fmla="*/ 2845584 h 3597711"/>
                <a:gd name="connsiteX2" fmla="*/ 5211078 w 7734362"/>
                <a:gd name="connsiteY2" fmla="*/ 1502885 h 3597711"/>
                <a:gd name="connsiteX3" fmla="*/ 4957709 w 7734362"/>
                <a:gd name="connsiteY3" fmla="*/ 18222 h 3597711"/>
                <a:gd name="connsiteX4" fmla="*/ 6326255 w 7734362"/>
                <a:gd name="connsiteY4" fmla="*/ 1013935 h 3597711"/>
                <a:gd name="connsiteX5" fmla="*/ 7734362 w 7734362"/>
                <a:gd name="connsiteY5" fmla="*/ 741995 h 3597711"/>
                <a:gd name="connsiteX0" fmla="*/ 0 w 7734362"/>
                <a:gd name="connsiteY0" fmla="*/ 3613656 h 3613656"/>
                <a:gd name="connsiteX1" fmla="*/ 3454246 w 7734362"/>
                <a:gd name="connsiteY1" fmla="*/ 2861529 h 3613656"/>
                <a:gd name="connsiteX2" fmla="*/ 5211078 w 7734362"/>
                <a:gd name="connsiteY2" fmla="*/ 1518830 h 3613656"/>
                <a:gd name="connsiteX3" fmla="*/ 4957709 w 7734362"/>
                <a:gd name="connsiteY3" fmla="*/ 34167 h 3613656"/>
                <a:gd name="connsiteX4" fmla="*/ 6326255 w 7734362"/>
                <a:gd name="connsiteY4" fmla="*/ 1029880 h 3613656"/>
                <a:gd name="connsiteX5" fmla="*/ 7734362 w 7734362"/>
                <a:gd name="connsiteY5" fmla="*/ 757940 h 3613656"/>
                <a:gd name="connsiteX0" fmla="*/ 0 w 7734362"/>
                <a:gd name="connsiteY0" fmla="*/ 3613656 h 3613656"/>
                <a:gd name="connsiteX1" fmla="*/ 3454246 w 7734362"/>
                <a:gd name="connsiteY1" fmla="*/ 2861529 h 3613656"/>
                <a:gd name="connsiteX2" fmla="*/ 5211078 w 7734362"/>
                <a:gd name="connsiteY2" fmla="*/ 1518830 h 3613656"/>
                <a:gd name="connsiteX3" fmla="*/ 4957709 w 7734362"/>
                <a:gd name="connsiteY3" fmla="*/ 34167 h 3613656"/>
                <a:gd name="connsiteX4" fmla="*/ 6326255 w 7734362"/>
                <a:gd name="connsiteY4" fmla="*/ 1029880 h 3613656"/>
                <a:gd name="connsiteX5" fmla="*/ 7734362 w 7734362"/>
                <a:gd name="connsiteY5" fmla="*/ 757940 h 3613656"/>
                <a:gd name="connsiteX0" fmla="*/ 0 w 7734362"/>
                <a:gd name="connsiteY0" fmla="*/ 3613656 h 3613656"/>
                <a:gd name="connsiteX1" fmla="*/ 3454246 w 7734362"/>
                <a:gd name="connsiteY1" fmla="*/ 2861529 h 3613656"/>
                <a:gd name="connsiteX2" fmla="*/ 5211078 w 7734362"/>
                <a:gd name="connsiteY2" fmla="*/ 1518830 h 3613656"/>
                <a:gd name="connsiteX3" fmla="*/ 4957709 w 7734362"/>
                <a:gd name="connsiteY3" fmla="*/ 34167 h 3613656"/>
                <a:gd name="connsiteX4" fmla="*/ 6326255 w 7734362"/>
                <a:gd name="connsiteY4" fmla="*/ 1029880 h 3613656"/>
                <a:gd name="connsiteX5" fmla="*/ 7734362 w 7734362"/>
                <a:gd name="connsiteY5" fmla="*/ 757940 h 3613656"/>
                <a:gd name="connsiteX0" fmla="*/ 0 w 7734362"/>
                <a:gd name="connsiteY0" fmla="*/ 3613656 h 3613656"/>
                <a:gd name="connsiteX1" fmla="*/ 3454246 w 7734362"/>
                <a:gd name="connsiteY1" fmla="*/ 2861529 h 3613656"/>
                <a:gd name="connsiteX2" fmla="*/ 5211078 w 7734362"/>
                <a:gd name="connsiteY2" fmla="*/ 1518830 h 3613656"/>
                <a:gd name="connsiteX3" fmla="*/ 4957709 w 7734362"/>
                <a:gd name="connsiteY3" fmla="*/ 34167 h 3613656"/>
                <a:gd name="connsiteX4" fmla="*/ 6245366 w 7734362"/>
                <a:gd name="connsiteY4" fmla="*/ 1062236 h 3613656"/>
                <a:gd name="connsiteX5" fmla="*/ 7734362 w 7734362"/>
                <a:gd name="connsiteY5" fmla="*/ 757940 h 3613656"/>
                <a:gd name="connsiteX0" fmla="*/ 0 w 7734362"/>
                <a:gd name="connsiteY0" fmla="*/ 3613656 h 3613656"/>
                <a:gd name="connsiteX1" fmla="*/ 3454246 w 7734362"/>
                <a:gd name="connsiteY1" fmla="*/ 2861529 h 3613656"/>
                <a:gd name="connsiteX2" fmla="*/ 5186811 w 7734362"/>
                <a:gd name="connsiteY2" fmla="*/ 1518830 h 3613656"/>
                <a:gd name="connsiteX3" fmla="*/ 4957709 w 7734362"/>
                <a:gd name="connsiteY3" fmla="*/ 34167 h 3613656"/>
                <a:gd name="connsiteX4" fmla="*/ 6245366 w 7734362"/>
                <a:gd name="connsiteY4" fmla="*/ 1062236 h 3613656"/>
                <a:gd name="connsiteX5" fmla="*/ 7734362 w 7734362"/>
                <a:gd name="connsiteY5" fmla="*/ 757940 h 3613656"/>
                <a:gd name="connsiteX0" fmla="*/ 0 w 7734362"/>
                <a:gd name="connsiteY0" fmla="*/ 3613440 h 3613440"/>
                <a:gd name="connsiteX1" fmla="*/ 3454246 w 7734362"/>
                <a:gd name="connsiteY1" fmla="*/ 2861313 h 3613440"/>
                <a:gd name="connsiteX2" fmla="*/ 5186811 w 7734362"/>
                <a:gd name="connsiteY2" fmla="*/ 1518614 h 3613440"/>
                <a:gd name="connsiteX3" fmla="*/ 4957709 w 7734362"/>
                <a:gd name="connsiteY3" fmla="*/ 33951 h 3613440"/>
                <a:gd name="connsiteX4" fmla="*/ 6245366 w 7734362"/>
                <a:gd name="connsiteY4" fmla="*/ 1062020 h 3613440"/>
                <a:gd name="connsiteX5" fmla="*/ 7734362 w 7734362"/>
                <a:gd name="connsiteY5" fmla="*/ 757724 h 3613440"/>
                <a:gd name="connsiteX0" fmla="*/ 0 w 7734362"/>
                <a:gd name="connsiteY0" fmla="*/ 3616227 h 3616227"/>
                <a:gd name="connsiteX1" fmla="*/ 3454246 w 7734362"/>
                <a:gd name="connsiteY1" fmla="*/ 2864100 h 3616227"/>
                <a:gd name="connsiteX2" fmla="*/ 5186811 w 7734362"/>
                <a:gd name="connsiteY2" fmla="*/ 1521401 h 3616227"/>
                <a:gd name="connsiteX3" fmla="*/ 4957709 w 7734362"/>
                <a:gd name="connsiteY3" fmla="*/ 36738 h 3616227"/>
                <a:gd name="connsiteX4" fmla="*/ 6245366 w 7734362"/>
                <a:gd name="connsiteY4" fmla="*/ 1064807 h 3616227"/>
                <a:gd name="connsiteX5" fmla="*/ 7734362 w 7734362"/>
                <a:gd name="connsiteY5" fmla="*/ 760511 h 3616227"/>
                <a:gd name="connsiteX0" fmla="*/ 0 w 7734362"/>
                <a:gd name="connsiteY0" fmla="*/ 3631562 h 3631562"/>
                <a:gd name="connsiteX1" fmla="*/ 3454246 w 7734362"/>
                <a:gd name="connsiteY1" fmla="*/ 2879435 h 3631562"/>
                <a:gd name="connsiteX2" fmla="*/ 5186811 w 7734362"/>
                <a:gd name="connsiteY2" fmla="*/ 1536736 h 3631562"/>
                <a:gd name="connsiteX3" fmla="*/ 4957709 w 7734362"/>
                <a:gd name="connsiteY3" fmla="*/ 52073 h 3631562"/>
                <a:gd name="connsiteX4" fmla="*/ 6245366 w 7734362"/>
                <a:gd name="connsiteY4" fmla="*/ 1080142 h 3631562"/>
                <a:gd name="connsiteX5" fmla="*/ 7734362 w 7734362"/>
                <a:gd name="connsiteY5" fmla="*/ 775846 h 3631562"/>
                <a:gd name="connsiteX0" fmla="*/ 0 w 7734362"/>
                <a:gd name="connsiteY0" fmla="*/ 3631562 h 3631562"/>
                <a:gd name="connsiteX1" fmla="*/ 3454246 w 7734362"/>
                <a:gd name="connsiteY1" fmla="*/ 2879435 h 3631562"/>
                <a:gd name="connsiteX2" fmla="*/ 5186811 w 7734362"/>
                <a:gd name="connsiteY2" fmla="*/ 1536736 h 3631562"/>
                <a:gd name="connsiteX3" fmla="*/ 4957709 w 7734362"/>
                <a:gd name="connsiteY3" fmla="*/ 52073 h 3631562"/>
                <a:gd name="connsiteX4" fmla="*/ 6245366 w 7734362"/>
                <a:gd name="connsiteY4" fmla="*/ 1080142 h 3631562"/>
                <a:gd name="connsiteX5" fmla="*/ 7734362 w 7734362"/>
                <a:gd name="connsiteY5" fmla="*/ 775846 h 3631562"/>
                <a:gd name="connsiteX0" fmla="*/ 0 w 7734362"/>
                <a:gd name="connsiteY0" fmla="*/ 3631562 h 3631562"/>
                <a:gd name="connsiteX1" fmla="*/ 3454246 w 7734362"/>
                <a:gd name="connsiteY1" fmla="*/ 2879435 h 3631562"/>
                <a:gd name="connsiteX2" fmla="*/ 5186811 w 7734362"/>
                <a:gd name="connsiteY2" fmla="*/ 1536736 h 3631562"/>
                <a:gd name="connsiteX3" fmla="*/ 4957709 w 7734362"/>
                <a:gd name="connsiteY3" fmla="*/ 52073 h 3631562"/>
                <a:gd name="connsiteX4" fmla="*/ 6245366 w 7734362"/>
                <a:gd name="connsiteY4" fmla="*/ 1080142 h 3631562"/>
                <a:gd name="connsiteX5" fmla="*/ 7734362 w 7734362"/>
                <a:gd name="connsiteY5" fmla="*/ 775846 h 3631562"/>
                <a:gd name="connsiteX0" fmla="*/ 0 w 7734362"/>
                <a:gd name="connsiteY0" fmla="*/ 3631562 h 3631562"/>
                <a:gd name="connsiteX1" fmla="*/ 3454246 w 7734362"/>
                <a:gd name="connsiteY1" fmla="*/ 2879435 h 3631562"/>
                <a:gd name="connsiteX2" fmla="*/ 5186811 w 7734362"/>
                <a:gd name="connsiteY2" fmla="*/ 1536736 h 3631562"/>
                <a:gd name="connsiteX3" fmla="*/ 4957709 w 7734362"/>
                <a:gd name="connsiteY3" fmla="*/ 52073 h 3631562"/>
                <a:gd name="connsiteX4" fmla="*/ 6245366 w 7734362"/>
                <a:gd name="connsiteY4" fmla="*/ 1080142 h 3631562"/>
                <a:gd name="connsiteX5" fmla="*/ 7734362 w 7734362"/>
                <a:gd name="connsiteY5" fmla="*/ 775846 h 3631562"/>
                <a:gd name="connsiteX0" fmla="*/ 0 w 7734362"/>
                <a:gd name="connsiteY0" fmla="*/ 3631562 h 3631562"/>
                <a:gd name="connsiteX1" fmla="*/ 3454246 w 7734362"/>
                <a:gd name="connsiteY1" fmla="*/ 2879435 h 3631562"/>
                <a:gd name="connsiteX2" fmla="*/ 5186811 w 7734362"/>
                <a:gd name="connsiteY2" fmla="*/ 1536736 h 3631562"/>
                <a:gd name="connsiteX3" fmla="*/ 4957709 w 7734362"/>
                <a:gd name="connsiteY3" fmla="*/ 52073 h 3631562"/>
                <a:gd name="connsiteX4" fmla="*/ 6245366 w 7734362"/>
                <a:gd name="connsiteY4" fmla="*/ 1080142 h 3631562"/>
                <a:gd name="connsiteX5" fmla="*/ 7734362 w 7734362"/>
                <a:gd name="connsiteY5" fmla="*/ 775846 h 3631562"/>
                <a:gd name="connsiteX0" fmla="*/ 0 w 7734362"/>
                <a:gd name="connsiteY0" fmla="*/ 3631562 h 3631562"/>
                <a:gd name="connsiteX1" fmla="*/ 3454246 w 7734362"/>
                <a:gd name="connsiteY1" fmla="*/ 2879435 h 3631562"/>
                <a:gd name="connsiteX2" fmla="*/ 5186811 w 7734362"/>
                <a:gd name="connsiteY2" fmla="*/ 1536736 h 3631562"/>
                <a:gd name="connsiteX3" fmla="*/ 4957709 w 7734362"/>
                <a:gd name="connsiteY3" fmla="*/ 52073 h 3631562"/>
                <a:gd name="connsiteX4" fmla="*/ 6245366 w 7734362"/>
                <a:gd name="connsiteY4" fmla="*/ 1080142 h 3631562"/>
                <a:gd name="connsiteX5" fmla="*/ 7734362 w 7734362"/>
                <a:gd name="connsiteY5" fmla="*/ 775846 h 3631562"/>
                <a:gd name="connsiteX0" fmla="*/ 0 w 7734362"/>
                <a:gd name="connsiteY0" fmla="*/ 3632880 h 3632880"/>
                <a:gd name="connsiteX1" fmla="*/ 3454246 w 7734362"/>
                <a:gd name="connsiteY1" fmla="*/ 2880753 h 3632880"/>
                <a:gd name="connsiteX2" fmla="*/ 5186811 w 7734362"/>
                <a:gd name="connsiteY2" fmla="*/ 1538054 h 3632880"/>
                <a:gd name="connsiteX3" fmla="*/ 4957709 w 7734362"/>
                <a:gd name="connsiteY3" fmla="*/ 53391 h 3632880"/>
                <a:gd name="connsiteX4" fmla="*/ 6245366 w 7734362"/>
                <a:gd name="connsiteY4" fmla="*/ 1081460 h 3632880"/>
                <a:gd name="connsiteX5" fmla="*/ 7734362 w 7734362"/>
                <a:gd name="connsiteY5" fmla="*/ 777164 h 3632880"/>
                <a:gd name="connsiteX0" fmla="*/ 0 w 7734362"/>
                <a:gd name="connsiteY0" fmla="*/ 3633908 h 3633908"/>
                <a:gd name="connsiteX1" fmla="*/ 3454246 w 7734362"/>
                <a:gd name="connsiteY1" fmla="*/ 2881781 h 3633908"/>
                <a:gd name="connsiteX2" fmla="*/ 5186811 w 7734362"/>
                <a:gd name="connsiteY2" fmla="*/ 1539082 h 3633908"/>
                <a:gd name="connsiteX3" fmla="*/ 4957709 w 7734362"/>
                <a:gd name="connsiteY3" fmla="*/ 54419 h 3633908"/>
                <a:gd name="connsiteX4" fmla="*/ 6245366 w 7734362"/>
                <a:gd name="connsiteY4" fmla="*/ 1082488 h 3633908"/>
                <a:gd name="connsiteX5" fmla="*/ 7734362 w 7734362"/>
                <a:gd name="connsiteY5" fmla="*/ 778192 h 3633908"/>
                <a:gd name="connsiteX0" fmla="*/ 0 w 7734362"/>
                <a:gd name="connsiteY0" fmla="*/ 3633908 h 3633908"/>
                <a:gd name="connsiteX1" fmla="*/ 3454246 w 7734362"/>
                <a:gd name="connsiteY1" fmla="*/ 2881781 h 3633908"/>
                <a:gd name="connsiteX2" fmla="*/ 5186811 w 7734362"/>
                <a:gd name="connsiteY2" fmla="*/ 1539082 h 3633908"/>
                <a:gd name="connsiteX3" fmla="*/ 4957709 w 7734362"/>
                <a:gd name="connsiteY3" fmla="*/ 54419 h 3633908"/>
                <a:gd name="connsiteX4" fmla="*/ 6245366 w 7734362"/>
                <a:gd name="connsiteY4" fmla="*/ 1082488 h 3633908"/>
                <a:gd name="connsiteX5" fmla="*/ 7734362 w 7734362"/>
                <a:gd name="connsiteY5" fmla="*/ 778192 h 3633908"/>
                <a:gd name="connsiteX0" fmla="*/ 0 w 7734362"/>
                <a:gd name="connsiteY0" fmla="*/ 3636289 h 3636289"/>
                <a:gd name="connsiteX1" fmla="*/ 3454246 w 7734362"/>
                <a:gd name="connsiteY1" fmla="*/ 2884162 h 3636289"/>
                <a:gd name="connsiteX2" fmla="*/ 5186811 w 7734362"/>
                <a:gd name="connsiteY2" fmla="*/ 1541463 h 3636289"/>
                <a:gd name="connsiteX3" fmla="*/ 4957709 w 7734362"/>
                <a:gd name="connsiteY3" fmla="*/ 56800 h 3636289"/>
                <a:gd name="connsiteX4" fmla="*/ 6245366 w 7734362"/>
                <a:gd name="connsiteY4" fmla="*/ 1084869 h 3636289"/>
                <a:gd name="connsiteX5" fmla="*/ 7734362 w 7734362"/>
                <a:gd name="connsiteY5" fmla="*/ 780573 h 3636289"/>
                <a:gd name="connsiteX0" fmla="*/ 0 w 7734362"/>
                <a:gd name="connsiteY0" fmla="*/ 3641128 h 3641128"/>
                <a:gd name="connsiteX1" fmla="*/ 3454246 w 7734362"/>
                <a:gd name="connsiteY1" fmla="*/ 2889001 h 3641128"/>
                <a:gd name="connsiteX2" fmla="*/ 5186811 w 7734362"/>
                <a:gd name="connsiteY2" fmla="*/ 1546302 h 3641128"/>
                <a:gd name="connsiteX3" fmla="*/ 4957709 w 7734362"/>
                <a:gd name="connsiteY3" fmla="*/ 61639 h 3641128"/>
                <a:gd name="connsiteX4" fmla="*/ 6245366 w 7734362"/>
                <a:gd name="connsiteY4" fmla="*/ 1089708 h 3641128"/>
                <a:gd name="connsiteX5" fmla="*/ 7734362 w 7734362"/>
                <a:gd name="connsiteY5" fmla="*/ 785412 h 3641128"/>
                <a:gd name="connsiteX0" fmla="*/ 0 w 7734362"/>
                <a:gd name="connsiteY0" fmla="*/ 3641128 h 3641128"/>
                <a:gd name="connsiteX1" fmla="*/ 3454246 w 7734362"/>
                <a:gd name="connsiteY1" fmla="*/ 2889001 h 3641128"/>
                <a:gd name="connsiteX2" fmla="*/ 5186811 w 7734362"/>
                <a:gd name="connsiteY2" fmla="*/ 1546302 h 3641128"/>
                <a:gd name="connsiteX3" fmla="*/ 4957709 w 7734362"/>
                <a:gd name="connsiteY3" fmla="*/ 61639 h 3641128"/>
                <a:gd name="connsiteX4" fmla="*/ 6245366 w 7734362"/>
                <a:gd name="connsiteY4" fmla="*/ 1089708 h 3641128"/>
                <a:gd name="connsiteX5" fmla="*/ 7734362 w 7734362"/>
                <a:gd name="connsiteY5" fmla="*/ 785412 h 3641128"/>
                <a:gd name="connsiteX0" fmla="*/ 0 w 7734362"/>
                <a:gd name="connsiteY0" fmla="*/ 3642680 h 3642680"/>
                <a:gd name="connsiteX1" fmla="*/ 3454246 w 7734362"/>
                <a:gd name="connsiteY1" fmla="*/ 2890553 h 3642680"/>
                <a:gd name="connsiteX2" fmla="*/ 5186811 w 7734362"/>
                <a:gd name="connsiteY2" fmla="*/ 1547854 h 3642680"/>
                <a:gd name="connsiteX3" fmla="*/ 4957709 w 7734362"/>
                <a:gd name="connsiteY3" fmla="*/ 63191 h 3642680"/>
                <a:gd name="connsiteX4" fmla="*/ 6245366 w 7734362"/>
                <a:gd name="connsiteY4" fmla="*/ 1091260 h 3642680"/>
                <a:gd name="connsiteX5" fmla="*/ 7734362 w 7734362"/>
                <a:gd name="connsiteY5" fmla="*/ 786964 h 3642680"/>
                <a:gd name="connsiteX0" fmla="*/ 0 w 7734362"/>
                <a:gd name="connsiteY0" fmla="*/ 3642680 h 3642680"/>
                <a:gd name="connsiteX1" fmla="*/ 3454246 w 7734362"/>
                <a:gd name="connsiteY1" fmla="*/ 2890553 h 3642680"/>
                <a:gd name="connsiteX2" fmla="*/ 5186811 w 7734362"/>
                <a:gd name="connsiteY2" fmla="*/ 1547854 h 3642680"/>
                <a:gd name="connsiteX3" fmla="*/ 4957709 w 7734362"/>
                <a:gd name="connsiteY3" fmla="*/ 63191 h 3642680"/>
                <a:gd name="connsiteX4" fmla="*/ 6245366 w 7734362"/>
                <a:gd name="connsiteY4" fmla="*/ 1091260 h 3642680"/>
                <a:gd name="connsiteX5" fmla="*/ 7734362 w 7734362"/>
                <a:gd name="connsiteY5" fmla="*/ 786964 h 3642680"/>
                <a:gd name="connsiteX0" fmla="*/ 0 w 7734362"/>
                <a:gd name="connsiteY0" fmla="*/ 3642680 h 3642680"/>
                <a:gd name="connsiteX1" fmla="*/ 3454246 w 7734362"/>
                <a:gd name="connsiteY1" fmla="*/ 2890553 h 3642680"/>
                <a:gd name="connsiteX2" fmla="*/ 5186811 w 7734362"/>
                <a:gd name="connsiteY2" fmla="*/ 1547854 h 3642680"/>
                <a:gd name="connsiteX3" fmla="*/ 4957709 w 7734362"/>
                <a:gd name="connsiteY3" fmla="*/ 63191 h 3642680"/>
                <a:gd name="connsiteX4" fmla="*/ 6245366 w 7734362"/>
                <a:gd name="connsiteY4" fmla="*/ 1091260 h 3642680"/>
                <a:gd name="connsiteX5" fmla="*/ 7734362 w 7734362"/>
                <a:gd name="connsiteY5" fmla="*/ 738430 h 3642680"/>
                <a:gd name="connsiteX0" fmla="*/ 0 w 7734362"/>
                <a:gd name="connsiteY0" fmla="*/ 3642680 h 3642680"/>
                <a:gd name="connsiteX1" fmla="*/ 3454246 w 7734362"/>
                <a:gd name="connsiteY1" fmla="*/ 2890553 h 3642680"/>
                <a:gd name="connsiteX2" fmla="*/ 5186811 w 7734362"/>
                <a:gd name="connsiteY2" fmla="*/ 1547854 h 3642680"/>
                <a:gd name="connsiteX3" fmla="*/ 4957709 w 7734362"/>
                <a:gd name="connsiteY3" fmla="*/ 63191 h 3642680"/>
                <a:gd name="connsiteX4" fmla="*/ 6229187 w 7734362"/>
                <a:gd name="connsiteY4" fmla="*/ 1139794 h 3642680"/>
                <a:gd name="connsiteX5" fmla="*/ 7734362 w 7734362"/>
                <a:gd name="connsiteY5" fmla="*/ 738430 h 3642680"/>
                <a:gd name="connsiteX0" fmla="*/ 0 w 7734362"/>
                <a:gd name="connsiteY0" fmla="*/ 3642680 h 3642680"/>
                <a:gd name="connsiteX1" fmla="*/ 3454246 w 7734362"/>
                <a:gd name="connsiteY1" fmla="*/ 2890553 h 3642680"/>
                <a:gd name="connsiteX2" fmla="*/ 5186811 w 7734362"/>
                <a:gd name="connsiteY2" fmla="*/ 1547854 h 3642680"/>
                <a:gd name="connsiteX3" fmla="*/ 4957709 w 7734362"/>
                <a:gd name="connsiteY3" fmla="*/ 63191 h 3642680"/>
                <a:gd name="connsiteX4" fmla="*/ 6229187 w 7734362"/>
                <a:gd name="connsiteY4" fmla="*/ 1139794 h 3642680"/>
                <a:gd name="connsiteX5" fmla="*/ 7734362 w 7734362"/>
                <a:gd name="connsiteY5" fmla="*/ 738430 h 3642680"/>
                <a:gd name="connsiteX0" fmla="*/ 0 w 8066010"/>
                <a:gd name="connsiteY0" fmla="*/ 3642680 h 3642680"/>
                <a:gd name="connsiteX1" fmla="*/ 3454246 w 8066010"/>
                <a:gd name="connsiteY1" fmla="*/ 2890553 h 3642680"/>
                <a:gd name="connsiteX2" fmla="*/ 5186811 w 8066010"/>
                <a:gd name="connsiteY2" fmla="*/ 1547854 h 3642680"/>
                <a:gd name="connsiteX3" fmla="*/ 4957709 w 8066010"/>
                <a:gd name="connsiteY3" fmla="*/ 63191 h 3642680"/>
                <a:gd name="connsiteX4" fmla="*/ 6229187 w 8066010"/>
                <a:gd name="connsiteY4" fmla="*/ 1139794 h 3642680"/>
                <a:gd name="connsiteX5" fmla="*/ 8066010 w 8066010"/>
                <a:gd name="connsiteY5" fmla="*/ 609006 h 3642680"/>
                <a:gd name="connsiteX0" fmla="*/ 0 w 8066010"/>
                <a:gd name="connsiteY0" fmla="*/ 3642680 h 3642680"/>
                <a:gd name="connsiteX1" fmla="*/ 3454246 w 8066010"/>
                <a:gd name="connsiteY1" fmla="*/ 2890553 h 3642680"/>
                <a:gd name="connsiteX2" fmla="*/ 5186811 w 8066010"/>
                <a:gd name="connsiteY2" fmla="*/ 1547854 h 3642680"/>
                <a:gd name="connsiteX3" fmla="*/ 4957709 w 8066010"/>
                <a:gd name="connsiteY3" fmla="*/ 63191 h 3642680"/>
                <a:gd name="connsiteX4" fmla="*/ 6229187 w 8066010"/>
                <a:gd name="connsiteY4" fmla="*/ 1139794 h 3642680"/>
                <a:gd name="connsiteX5" fmla="*/ 8066010 w 8066010"/>
                <a:gd name="connsiteY5" fmla="*/ 609006 h 364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66010" h="3642680">
                  <a:moveTo>
                    <a:pt x="0" y="3642680"/>
                  </a:moveTo>
                  <a:cubicBezTo>
                    <a:pt x="1046691" y="3596387"/>
                    <a:pt x="2362046" y="3608103"/>
                    <a:pt x="3454246" y="2890553"/>
                  </a:cubicBezTo>
                  <a:cubicBezTo>
                    <a:pt x="4140046" y="2411128"/>
                    <a:pt x="4805885" y="1893245"/>
                    <a:pt x="5186811" y="1547854"/>
                  </a:cubicBezTo>
                  <a:cubicBezTo>
                    <a:pt x="6363902" y="660932"/>
                    <a:pt x="5691633" y="-250607"/>
                    <a:pt x="4957709" y="63191"/>
                  </a:cubicBezTo>
                  <a:cubicBezTo>
                    <a:pt x="4321797" y="361226"/>
                    <a:pt x="4467357" y="1610823"/>
                    <a:pt x="6229187" y="1139794"/>
                  </a:cubicBezTo>
                  <a:cubicBezTo>
                    <a:pt x="7145930" y="909094"/>
                    <a:pt x="7610223" y="754715"/>
                    <a:pt x="8066010" y="609006"/>
                  </a:cubicBezTo>
                </a:path>
              </a:pathLst>
            </a:cu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A3498C4-40C2-40C6-B190-CBE866C88B86}"/>
              </a:ext>
            </a:extLst>
          </p:cNvPr>
          <p:cNvSpPr txBox="1"/>
          <p:nvPr/>
        </p:nvSpPr>
        <p:spPr>
          <a:xfrm>
            <a:off x="6569498" y="3798279"/>
            <a:ext cx="4662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accent1"/>
                </a:solidFill>
              </a:rPr>
              <a:t>THANK YOU</a:t>
            </a:r>
            <a:endParaRPr lang="ko-KR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37" name="Oval 17">
            <a:extLst>
              <a:ext uri="{FF2B5EF4-FFF2-40B4-BE49-F238E27FC236}">
                <a16:creationId xmlns:a16="http://schemas.microsoft.com/office/drawing/2014/main" xmlns="" id="{1D5DFA70-8BBF-40F5-8E7F-2672583D8EBA}"/>
              </a:ext>
            </a:extLst>
          </p:cNvPr>
          <p:cNvSpPr/>
          <p:nvPr/>
        </p:nvSpPr>
        <p:spPr>
          <a:xfrm rot="3769326">
            <a:off x="9967866" y="1464422"/>
            <a:ext cx="1072802" cy="1765950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844145" y="4756285"/>
            <a:ext cx="4946073" cy="2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64D56E5E-311E-42A9-A687-21D265312CF8}"/>
              </a:ext>
            </a:extLst>
          </p:cNvPr>
          <p:cNvGrpSpPr/>
          <p:nvPr/>
        </p:nvGrpSpPr>
        <p:grpSpPr>
          <a:xfrm>
            <a:off x="2099502" y="3178988"/>
            <a:ext cx="2245508" cy="1692058"/>
            <a:chOff x="2676526" y="2041913"/>
            <a:chExt cx="3486148" cy="283356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AD805550-3DE9-474E-BC49-2622ED870C3E}"/>
                </a:ext>
              </a:extLst>
            </p:cNvPr>
            <p:cNvGrpSpPr/>
            <p:nvPr/>
          </p:nvGrpSpPr>
          <p:grpSpPr>
            <a:xfrm>
              <a:off x="2745022" y="2041913"/>
              <a:ext cx="3417652" cy="2755290"/>
              <a:chOff x="2745022" y="2041913"/>
              <a:chExt cx="3417652" cy="2755290"/>
            </a:xfrm>
            <a:solidFill>
              <a:srgbClr val="FAB117"/>
            </a:solidFill>
          </p:grpSpPr>
          <p:sp>
            <p:nvSpPr>
              <p:cNvPr id="44" name="Freeform 3">
                <a:extLst>
                  <a:ext uri="{FF2B5EF4-FFF2-40B4-BE49-F238E27FC236}">
                    <a16:creationId xmlns:a16="http://schemas.microsoft.com/office/drawing/2014/main" xmlns="" id="{0B85E2E6-0F56-4875-897E-187F3A3E54CE}"/>
                  </a:ext>
                </a:extLst>
              </p:cNvPr>
              <p:cNvSpPr/>
              <p:nvPr/>
            </p:nvSpPr>
            <p:spPr>
              <a:xfrm>
                <a:off x="2901403" y="2041913"/>
                <a:ext cx="3261271" cy="1993269"/>
              </a:xfrm>
              <a:custGeom>
                <a:avLst/>
                <a:gdLst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962025 w 3228975"/>
                  <a:gd name="connsiteY4" fmla="*/ 19050 h 1866900"/>
                  <a:gd name="connsiteX5" fmla="*/ 2105025 w 3228975"/>
                  <a:gd name="connsiteY5" fmla="*/ 9525 h 1866900"/>
                  <a:gd name="connsiteX6" fmla="*/ 3228975 w 3228975"/>
                  <a:gd name="connsiteY6" fmla="*/ 476250 h 1866900"/>
                  <a:gd name="connsiteX7" fmla="*/ 3219450 w 3228975"/>
                  <a:gd name="connsiteY7" fmla="*/ 1866900 h 1866900"/>
                  <a:gd name="connsiteX8" fmla="*/ 3086100 w 3228975"/>
                  <a:gd name="connsiteY8" fmla="*/ 1847850 h 1866900"/>
                  <a:gd name="connsiteX9" fmla="*/ 2095500 w 3228975"/>
                  <a:gd name="connsiteY9" fmla="*/ 771525 h 1866900"/>
                  <a:gd name="connsiteX10" fmla="*/ 1095375 w 3228975"/>
                  <a:gd name="connsiteY10" fmla="*/ 571500 h 1866900"/>
                  <a:gd name="connsiteX11" fmla="*/ 0 w 3228975"/>
                  <a:gd name="connsiteY11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253889 w 3254264"/>
                  <a:gd name="connsiteY0" fmla="*/ 1143000 h 1866900"/>
                  <a:gd name="connsiteX1" fmla="*/ 25289 w 3254264"/>
                  <a:gd name="connsiteY1" fmla="*/ 790575 h 1866900"/>
                  <a:gd name="connsiteX2" fmla="*/ 892064 w 3254264"/>
                  <a:gd name="connsiteY2" fmla="*/ 0 h 1866900"/>
                  <a:gd name="connsiteX3" fmla="*/ 2130314 w 3254264"/>
                  <a:gd name="connsiteY3" fmla="*/ 9525 h 1866900"/>
                  <a:gd name="connsiteX4" fmla="*/ 3254264 w 3254264"/>
                  <a:gd name="connsiteY4" fmla="*/ 476250 h 1866900"/>
                  <a:gd name="connsiteX5" fmla="*/ 3244739 w 3254264"/>
                  <a:gd name="connsiteY5" fmla="*/ 1866900 h 1866900"/>
                  <a:gd name="connsiteX6" fmla="*/ 3111389 w 3254264"/>
                  <a:gd name="connsiteY6" fmla="*/ 1847850 h 1866900"/>
                  <a:gd name="connsiteX7" fmla="*/ 2120789 w 3254264"/>
                  <a:gd name="connsiteY7" fmla="*/ 771525 h 1866900"/>
                  <a:gd name="connsiteX8" fmla="*/ 1120664 w 3254264"/>
                  <a:gd name="connsiteY8" fmla="*/ 571500 h 1866900"/>
                  <a:gd name="connsiteX9" fmla="*/ 253889 w 3254264"/>
                  <a:gd name="connsiteY9" fmla="*/ 1143000 h 1866900"/>
                  <a:gd name="connsiteX0" fmla="*/ 1097065 w 3230665"/>
                  <a:gd name="connsiteY0" fmla="*/ 571500 h 1866900"/>
                  <a:gd name="connsiteX1" fmla="*/ 1690 w 3230665"/>
                  <a:gd name="connsiteY1" fmla="*/ 790575 h 1866900"/>
                  <a:gd name="connsiteX2" fmla="*/ 868465 w 3230665"/>
                  <a:gd name="connsiteY2" fmla="*/ 0 h 1866900"/>
                  <a:gd name="connsiteX3" fmla="*/ 2106715 w 3230665"/>
                  <a:gd name="connsiteY3" fmla="*/ 9525 h 1866900"/>
                  <a:gd name="connsiteX4" fmla="*/ 3230665 w 3230665"/>
                  <a:gd name="connsiteY4" fmla="*/ 476250 h 1866900"/>
                  <a:gd name="connsiteX5" fmla="*/ 3221140 w 3230665"/>
                  <a:gd name="connsiteY5" fmla="*/ 1866900 h 1866900"/>
                  <a:gd name="connsiteX6" fmla="*/ 3087790 w 3230665"/>
                  <a:gd name="connsiteY6" fmla="*/ 1847850 h 1866900"/>
                  <a:gd name="connsiteX7" fmla="*/ 2097190 w 3230665"/>
                  <a:gd name="connsiteY7" fmla="*/ 771525 h 1866900"/>
                  <a:gd name="connsiteX8" fmla="*/ 1097065 w 3230665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427 w 3233027"/>
                  <a:gd name="connsiteY0" fmla="*/ 571500 h 1866900"/>
                  <a:gd name="connsiteX1" fmla="*/ 4052 w 3233027"/>
                  <a:gd name="connsiteY1" fmla="*/ 790575 h 1866900"/>
                  <a:gd name="connsiteX2" fmla="*/ 870827 w 3233027"/>
                  <a:gd name="connsiteY2" fmla="*/ 0 h 1866900"/>
                  <a:gd name="connsiteX3" fmla="*/ 2109077 w 3233027"/>
                  <a:gd name="connsiteY3" fmla="*/ 9525 h 1866900"/>
                  <a:gd name="connsiteX4" fmla="*/ 3233027 w 3233027"/>
                  <a:gd name="connsiteY4" fmla="*/ 476250 h 1866900"/>
                  <a:gd name="connsiteX5" fmla="*/ 3223502 w 3233027"/>
                  <a:gd name="connsiteY5" fmla="*/ 1866900 h 1866900"/>
                  <a:gd name="connsiteX6" fmla="*/ 3090152 w 3233027"/>
                  <a:gd name="connsiteY6" fmla="*/ 1847850 h 1866900"/>
                  <a:gd name="connsiteX7" fmla="*/ 2099552 w 3233027"/>
                  <a:gd name="connsiteY7" fmla="*/ 771525 h 1866900"/>
                  <a:gd name="connsiteX8" fmla="*/ 1099427 w 3233027"/>
                  <a:gd name="connsiteY8" fmla="*/ 571500 h 1866900"/>
                  <a:gd name="connsiteX0" fmla="*/ 1118366 w 3251966"/>
                  <a:gd name="connsiteY0" fmla="*/ 571500 h 1866900"/>
                  <a:gd name="connsiteX1" fmla="*/ 3941 w 3251966"/>
                  <a:gd name="connsiteY1" fmla="*/ 809625 h 1866900"/>
                  <a:gd name="connsiteX2" fmla="*/ 889766 w 3251966"/>
                  <a:gd name="connsiteY2" fmla="*/ 0 h 1866900"/>
                  <a:gd name="connsiteX3" fmla="*/ 2128016 w 3251966"/>
                  <a:gd name="connsiteY3" fmla="*/ 9525 h 1866900"/>
                  <a:gd name="connsiteX4" fmla="*/ 3251966 w 3251966"/>
                  <a:gd name="connsiteY4" fmla="*/ 476250 h 1866900"/>
                  <a:gd name="connsiteX5" fmla="*/ 3242441 w 3251966"/>
                  <a:gd name="connsiteY5" fmla="*/ 1866900 h 1866900"/>
                  <a:gd name="connsiteX6" fmla="*/ 3109091 w 3251966"/>
                  <a:gd name="connsiteY6" fmla="*/ 1847850 h 1866900"/>
                  <a:gd name="connsiteX7" fmla="*/ 2118491 w 3251966"/>
                  <a:gd name="connsiteY7" fmla="*/ 771525 h 1866900"/>
                  <a:gd name="connsiteX8" fmla="*/ 1118366 w 3251966"/>
                  <a:gd name="connsiteY8" fmla="*/ 571500 h 1866900"/>
                  <a:gd name="connsiteX0" fmla="*/ 1119025 w 3252625"/>
                  <a:gd name="connsiteY0" fmla="*/ 571500 h 1866900"/>
                  <a:gd name="connsiteX1" fmla="*/ 4600 w 3252625"/>
                  <a:gd name="connsiteY1" fmla="*/ 809625 h 1866900"/>
                  <a:gd name="connsiteX2" fmla="*/ 890425 w 3252625"/>
                  <a:gd name="connsiteY2" fmla="*/ 0 h 1866900"/>
                  <a:gd name="connsiteX3" fmla="*/ 2128675 w 3252625"/>
                  <a:gd name="connsiteY3" fmla="*/ 9525 h 1866900"/>
                  <a:gd name="connsiteX4" fmla="*/ 3252625 w 3252625"/>
                  <a:gd name="connsiteY4" fmla="*/ 476250 h 1866900"/>
                  <a:gd name="connsiteX5" fmla="*/ 3243100 w 3252625"/>
                  <a:gd name="connsiteY5" fmla="*/ 1866900 h 1866900"/>
                  <a:gd name="connsiteX6" fmla="*/ 3109750 w 3252625"/>
                  <a:gd name="connsiteY6" fmla="*/ 1847850 h 1866900"/>
                  <a:gd name="connsiteX7" fmla="*/ 2119150 w 3252625"/>
                  <a:gd name="connsiteY7" fmla="*/ 771525 h 1866900"/>
                  <a:gd name="connsiteX8" fmla="*/ 1119025 w 3252625"/>
                  <a:gd name="connsiteY8" fmla="*/ 571500 h 1866900"/>
                  <a:gd name="connsiteX0" fmla="*/ 1118146 w 3251746"/>
                  <a:gd name="connsiteY0" fmla="*/ 571500 h 1866900"/>
                  <a:gd name="connsiteX1" fmla="*/ 3721 w 3251746"/>
                  <a:gd name="connsiteY1" fmla="*/ 809625 h 1866900"/>
                  <a:gd name="connsiteX2" fmla="*/ 889546 w 3251746"/>
                  <a:gd name="connsiteY2" fmla="*/ 0 h 1866900"/>
                  <a:gd name="connsiteX3" fmla="*/ 2127796 w 3251746"/>
                  <a:gd name="connsiteY3" fmla="*/ 9525 h 1866900"/>
                  <a:gd name="connsiteX4" fmla="*/ 3251746 w 3251746"/>
                  <a:gd name="connsiteY4" fmla="*/ 476250 h 1866900"/>
                  <a:gd name="connsiteX5" fmla="*/ 3242221 w 3251746"/>
                  <a:gd name="connsiteY5" fmla="*/ 1866900 h 1866900"/>
                  <a:gd name="connsiteX6" fmla="*/ 3108871 w 3251746"/>
                  <a:gd name="connsiteY6" fmla="*/ 1847850 h 1866900"/>
                  <a:gd name="connsiteX7" fmla="*/ 2118271 w 3251746"/>
                  <a:gd name="connsiteY7" fmla="*/ 771525 h 1866900"/>
                  <a:gd name="connsiteX8" fmla="*/ 1118146 w 3251746"/>
                  <a:gd name="connsiteY8" fmla="*/ 571500 h 1866900"/>
                  <a:gd name="connsiteX0" fmla="*/ 1118146 w 3251746"/>
                  <a:gd name="connsiteY0" fmla="*/ 589645 h 1885045"/>
                  <a:gd name="connsiteX1" fmla="*/ 3721 w 3251746"/>
                  <a:gd name="connsiteY1" fmla="*/ 827770 h 1885045"/>
                  <a:gd name="connsiteX2" fmla="*/ 889546 w 3251746"/>
                  <a:gd name="connsiteY2" fmla="*/ 18145 h 1885045"/>
                  <a:gd name="connsiteX3" fmla="*/ 2127796 w 3251746"/>
                  <a:gd name="connsiteY3" fmla="*/ 27670 h 1885045"/>
                  <a:gd name="connsiteX4" fmla="*/ 3251746 w 3251746"/>
                  <a:gd name="connsiteY4" fmla="*/ 494395 h 1885045"/>
                  <a:gd name="connsiteX5" fmla="*/ 3242221 w 3251746"/>
                  <a:gd name="connsiteY5" fmla="*/ 1885045 h 1885045"/>
                  <a:gd name="connsiteX6" fmla="*/ 3108871 w 3251746"/>
                  <a:gd name="connsiteY6" fmla="*/ 1865995 h 1885045"/>
                  <a:gd name="connsiteX7" fmla="*/ 2118271 w 3251746"/>
                  <a:gd name="connsiteY7" fmla="*/ 789670 h 1885045"/>
                  <a:gd name="connsiteX8" fmla="*/ 1118146 w 3251746"/>
                  <a:gd name="connsiteY8" fmla="*/ 589645 h 1885045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21976"/>
                  <a:gd name="connsiteX1" fmla="*/ 3721 w 3251746"/>
                  <a:gd name="connsiteY1" fmla="*/ 844162 h 1921976"/>
                  <a:gd name="connsiteX2" fmla="*/ 889546 w 3251746"/>
                  <a:gd name="connsiteY2" fmla="*/ 34537 h 1921976"/>
                  <a:gd name="connsiteX3" fmla="*/ 2127796 w 3251746"/>
                  <a:gd name="connsiteY3" fmla="*/ 44062 h 1921976"/>
                  <a:gd name="connsiteX4" fmla="*/ 3251746 w 3251746"/>
                  <a:gd name="connsiteY4" fmla="*/ 510787 h 1921976"/>
                  <a:gd name="connsiteX5" fmla="*/ 3242221 w 3251746"/>
                  <a:gd name="connsiteY5" fmla="*/ 1901437 h 1921976"/>
                  <a:gd name="connsiteX6" fmla="*/ 2994571 w 3251746"/>
                  <a:gd name="connsiteY6" fmla="*/ 1777612 h 1921976"/>
                  <a:gd name="connsiteX7" fmla="*/ 2118271 w 3251746"/>
                  <a:gd name="connsiteY7" fmla="*/ 806062 h 1921976"/>
                  <a:gd name="connsiteX8" fmla="*/ 1118146 w 3251746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61271"/>
                  <a:gd name="connsiteY0" fmla="*/ 606037 h 1993269"/>
                  <a:gd name="connsiteX1" fmla="*/ 3721 w 3261271"/>
                  <a:gd name="connsiteY1" fmla="*/ 844162 h 1993269"/>
                  <a:gd name="connsiteX2" fmla="*/ 889546 w 3261271"/>
                  <a:gd name="connsiteY2" fmla="*/ 34537 h 1993269"/>
                  <a:gd name="connsiteX3" fmla="*/ 2127796 w 3261271"/>
                  <a:gd name="connsiteY3" fmla="*/ 44062 h 1993269"/>
                  <a:gd name="connsiteX4" fmla="*/ 3242221 w 3261271"/>
                  <a:gd name="connsiteY4" fmla="*/ 615562 h 1993269"/>
                  <a:gd name="connsiteX5" fmla="*/ 3261271 w 3261271"/>
                  <a:gd name="connsiteY5" fmla="*/ 1987162 h 1993269"/>
                  <a:gd name="connsiteX6" fmla="*/ 2994571 w 3261271"/>
                  <a:gd name="connsiteY6" fmla="*/ 1777612 h 1993269"/>
                  <a:gd name="connsiteX7" fmla="*/ 2118271 w 3261271"/>
                  <a:gd name="connsiteY7" fmla="*/ 806062 h 1993269"/>
                  <a:gd name="connsiteX8" fmla="*/ 1118146 w 3261271"/>
                  <a:gd name="connsiteY8" fmla="*/ 606037 h 199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1271" h="1993269">
                    <a:moveTo>
                      <a:pt x="1118146" y="606037"/>
                    </a:moveTo>
                    <a:cubicBezTo>
                      <a:pt x="816521" y="761612"/>
                      <a:pt x="308521" y="1206112"/>
                      <a:pt x="3721" y="844162"/>
                    </a:cubicBezTo>
                    <a:cubicBezTo>
                      <a:pt x="-62359" y="765692"/>
                      <a:pt x="772071" y="98037"/>
                      <a:pt x="889546" y="34537"/>
                    </a:cubicBezTo>
                    <a:cubicBezTo>
                      <a:pt x="1007021" y="-9913"/>
                      <a:pt x="2000796" y="-16263"/>
                      <a:pt x="2127796" y="44062"/>
                    </a:cubicBezTo>
                    <a:cubicBezTo>
                      <a:pt x="2616746" y="180587"/>
                      <a:pt x="2915196" y="345687"/>
                      <a:pt x="3242221" y="615562"/>
                    </a:cubicBezTo>
                    <a:lnTo>
                      <a:pt x="3261271" y="1987162"/>
                    </a:lnTo>
                    <a:cubicBezTo>
                      <a:pt x="3159671" y="2012562"/>
                      <a:pt x="3134271" y="1961762"/>
                      <a:pt x="2994571" y="1777612"/>
                    </a:cubicBezTo>
                    <a:cubicBezTo>
                      <a:pt x="2616746" y="1444237"/>
                      <a:pt x="2343696" y="1148962"/>
                      <a:pt x="2118271" y="806062"/>
                    </a:cubicBezTo>
                    <a:cubicBezTo>
                      <a:pt x="1756321" y="777487"/>
                      <a:pt x="1432471" y="720337"/>
                      <a:pt x="1118146" y="6060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5" name="Rounded Rectangle 4">
                <a:extLst>
                  <a:ext uri="{FF2B5EF4-FFF2-40B4-BE49-F238E27FC236}">
                    <a16:creationId xmlns:a16="http://schemas.microsoft.com/office/drawing/2014/main" xmlns="" id="{72305BE4-9DE5-4BE4-9C60-6EA8E614973E}"/>
                  </a:ext>
                </a:extLst>
              </p:cNvPr>
              <p:cNvSpPr/>
              <p:nvPr/>
            </p:nvSpPr>
            <p:spPr>
              <a:xfrm rot="2002203">
                <a:off x="2745022" y="3807001"/>
                <a:ext cx="339508" cy="61214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" name="Rounded Rectangle 11">
                <a:extLst>
                  <a:ext uri="{FF2B5EF4-FFF2-40B4-BE49-F238E27FC236}">
                    <a16:creationId xmlns:a16="http://schemas.microsoft.com/office/drawing/2014/main" xmlns="" id="{278DCB10-874C-4D13-A7B1-7DF3F76842D1}"/>
                  </a:ext>
                </a:extLst>
              </p:cNvPr>
              <p:cNvSpPr/>
              <p:nvPr/>
            </p:nvSpPr>
            <p:spPr>
              <a:xfrm rot="2002203">
                <a:off x="3276558" y="3627997"/>
                <a:ext cx="339508" cy="934693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Rounded Rectangle 12">
                <a:extLst>
                  <a:ext uri="{FF2B5EF4-FFF2-40B4-BE49-F238E27FC236}">
                    <a16:creationId xmlns:a16="http://schemas.microsoft.com/office/drawing/2014/main" xmlns="" id="{8D8E2BE9-A70F-41D0-B3B4-153B071A530A}"/>
                  </a:ext>
                </a:extLst>
              </p:cNvPr>
              <p:cNvSpPr/>
              <p:nvPr/>
            </p:nvSpPr>
            <p:spPr>
              <a:xfrm rot="2002203">
                <a:off x="3656813" y="3935485"/>
                <a:ext cx="339508" cy="724313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Rounded Rectangle 13">
                <a:extLst>
                  <a:ext uri="{FF2B5EF4-FFF2-40B4-BE49-F238E27FC236}">
                    <a16:creationId xmlns:a16="http://schemas.microsoft.com/office/drawing/2014/main" xmlns="" id="{57145FAE-2CD6-4463-AD2E-B45961BEAB74}"/>
                  </a:ext>
                </a:extLst>
              </p:cNvPr>
              <p:cNvSpPr/>
              <p:nvPr/>
            </p:nvSpPr>
            <p:spPr>
              <a:xfrm rot="2002203">
                <a:off x="4082895" y="4229792"/>
                <a:ext cx="339508" cy="56741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xmlns="" id="{F65B6D7C-0919-4E36-AEBD-9656452DDCBC}"/>
                </a:ext>
              </a:extLst>
            </p:cNvPr>
            <p:cNvSpPr/>
            <p:nvPr/>
          </p:nvSpPr>
          <p:spPr>
            <a:xfrm>
              <a:off x="2676526" y="2590800"/>
              <a:ext cx="3152217" cy="2284673"/>
            </a:xfrm>
            <a:custGeom>
              <a:avLst/>
              <a:gdLst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98691 w 3152217"/>
                <a:gd name="connsiteY26" fmla="*/ 2010144 h 2217998"/>
                <a:gd name="connsiteX27" fmla="*/ 1775643 w 3152217"/>
                <a:gd name="connsiteY27" fmla="*/ 1987096 h 2217998"/>
                <a:gd name="connsiteX28" fmla="*/ 1848068 w 3152217"/>
                <a:gd name="connsiteY28" fmla="*/ 1914670 h 2217998"/>
                <a:gd name="connsiteX29" fmla="*/ 1533525 w 3152217"/>
                <a:gd name="connsiteY29" fmla="*/ 1485900 h 2217998"/>
                <a:gd name="connsiteX30" fmla="*/ 1219200 w 3152217"/>
                <a:gd name="connsiteY30" fmla="*/ 1181100 h 2217998"/>
                <a:gd name="connsiteX31" fmla="*/ 571500 w 3152217"/>
                <a:gd name="connsiteY31" fmla="*/ 1295400 h 2217998"/>
                <a:gd name="connsiteX32" fmla="*/ 0 w 3152217"/>
                <a:gd name="connsiteY32" fmla="*/ 1266825 h 2217998"/>
                <a:gd name="connsiteX33" fmla="*/ 9525 w 3152217"/>
                <a:gd name="connsiteY33" fmla="*/ 28575 h 2217998"/>
                <a:gd name="connsiteX34" fmla="*/ 323850 w 3152217"/>
                <a:gd name="connsiteY34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467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61950 w 3152217"/>
                <a:gd name="connsiteY0" fmla="*/ 0 h 2256098"/>
                <a:gd name="connsiteX1" fmla="*/ 95250 w 3152217"/>
                <a:gd name="connsiteY1" fmla="*/ 247650 h 2256098"/>
                <a:gd name="connsiteX2" fmla="*/ 1352550 w 3152217"/>
                <a:gd name="connsiteY2" fmla="*/ 123825 h 2256098"/>
                <a:gd name="connsiteX3" fmla="*/ 2314575 w 3152217"/>
                <a:gd name="connsiteY3" fmla="*/ 323850 h 2256098"/>
                <a:gd name="connsiteX4" fmla="*/ 2724150 w 3152217"/>
                <a:gd name="connsiteY4" fmla="*/ 819150 h 2256098"/>
                <a:gd name="connsiteX5" fmla="*/ 3152217 w 3152217"/>
                <a:gd name="connsiteY5" fmla="*/ 1255785 h 2256098"/>
                <a:gd name="connsiteX6" fmla="*/ 3152217 w 3152217"/>
                <a:gd name="connsiteY6" fmla="*/ 1468002 h 2256098"/>
                <a:gd name="connsiteX7" fmla="*/ 2940000 w 3152217"/>
                <a:gd name="connsiteY7" fmla="*/ 1468002 h 2256098"/>
                <a:gd name="connsiteX8" fmla="*/ 2539107 w 3152217"/>
                <a:gd name="connsiteY8" fmla="*/ 1067108 h 2256098"/>
                <a:gd name="connsiteX9" fmla="*/ 2474399 w 3152217"/>
                <a:gd name="connsiteY9" fmla="*/ 1153817 h 2256098"/>
                <a:gd name="connsiteX10" fmla="*/ 2907621 w 3152217"/>
                <a:gd name="connsiteY10" fmla="*/ 1587040 h 2256098"/>
                <a:gd name="connsiteX11" fmla="*/ 2907621 w 3152217"/>
                <a:gd name="connsiteY11" fmla="*/ 1799257 h 2256098"/>
                <a:gd name="connsiteX12" fmla="*/ 2695404 w 3152217"/>
                <a:gd name="connsiteY12" fmla="*/ 1799257 h 2256098"/>
                <a:gd name="connsiteX13" fmla="*/ 2293017 w 3152217"/>
                <a:gd name="connsiteY13" fmla="*/ 1396869 h 2256098"/>
                <a:gd name="connsiteX14" fmla="*/ 2228234 w 3152217"/>
                <a:gd name="connsiteY14" fmla="*/ 1483678 h 2256098"/>
                <a:gd name="connsiteX15" fmla="*/ 2648161 w 3152217"/>
                <a:gd name="connsiteY15" fmla="*/ 1903605 h 2256098"/>
                <a:gd name="connsiteX16" fmla="*/ 2648161 w 3152217"/>
                <a:gd name="connsiteY16" fmla="*/ 2115822 h 2256098"/>
                <a:gd name="connsiteX17" fmla="*/ 2435944 w 3152217"/>
                <a:gd name="connsiteY17" fmla="*/ 2115822 h 2256098"/>
                <a:gd name="connsiteX18" fmla="*/ 2046853 w 3152217"/>
                <a:gd name="connsiteY18" fmla="*/ 1726729 h 2256098"/>
                <a:gd name="connsiteX19" fmla="*/ 1987859 w 3152217"/>
                <a:gd name="connsiteY19" fmla="*/ 1812979 h 2256098"/>
                <a:gd name="connsiteX20" fmla="*/ 2218760 w 3152217"/>
                <a:gd name="connsiteY20" fmla="*/ 2043881 h 2256098"/>
                <a:gd name="connsiteX21" fmla="*/ 2218760 w 3152217"/>
                <a:gd name="connsiteY21" fmla="*/ 2256098 h 2256098"/>
                <a:gd name="connsiteX22" fmla="*/ 2006543 w 3152217"/>
                <a:gd name="connsiteY22" fmla="*/ 2256098 h 2256098"/>
                <a:gd name="connsiteX23" fmla="*/ 1798691 w 3152217"/>
                <a:gd name="connsiteY23" fmla="*/ 2048244 h 2256098"/>
                <a:gd name="connsiteX24" fmla="*/ 1775643 w 3152217"/>
                <a:gd name="connsiteY24" fmla="*/ 2025196 h 2256098"/>
                <a:gd name="connsiteX25" fmla="*/ 1842458 w 3152217"/>
                <a:gd name="connsiteY25" fmla="*/ 1935940 h 2256098"/>
                <a:gd name="connsiteX26" fmla="*/ 1533525 w 3152217"/>
                <a:gd name="connsiteY26" fmla="*/ 1524000 h 2256098"/>
                <a:gd name="connsiteX27" fmla="*/ 1219200 w 3152217"/>
                <a:gd name="connsiteY27" fmla="*/ 1219200 h 2256098"/>
                <a:gd name="connsiteX28" fmla="*/ 571500 w 3152217"/>
                <a:gd name="connsiteY28" fmla="*/ 1333500 h 2256098"/>
                <a:gd name="connsiteX29" fmla="*/ 0 w 3152217"/>
                <a:gd name="connsiteY29" fmla="*/ 1304925 h 2256098"/>
                <a:gd name="connsiteX30" fmla="*/ 9525 w 3152217"/>
                <a:gd name="connsiteY30" fmla="*/ 66675 h 2256098"/>
                <a:gd name="connsiteX31" fmla="*/ 361950 w 3152217"/>
                <a:gd name="connsiteY31" fmla="*/ 0 h 2256098"/>
                <a:gd name="connsiteX0" fmla="*/ 361950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61950 w 3152217"/>
                <a:gd name="connsiteY31" fmla="*/ 9525 h 2265623"/>
                <a:gd name="connsiteX0" fmla="*/ 40957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40957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24506 h 2280604"/>
                <a:gd name="connsiteX1" fmla="*/ 95250 w 3152217"/>
                <a:gd name="connsiteY1" fmla="*/ 272156 h 2280604"/>
                <a:gd name="connsiteX2" fmla="*/ 1352550 w 3152217"/>
                <a:gd name="connsiteY2" fmla="*/ 148331 h 2280604"/>
                <a:gd name="connsiteX3" fmla="*/ 2314575 w 3152217"/>
                <a:gd name="connsiteY3" fmla="*/ 348356 h 2280604"/>
                <a:gd name="connsiteX4" fmla="*/ 2724150 w 3152217"/>
                <a:gd name="connsiteY4" fmla="*/ 843656 h 2280604"/>
                <a:gd name="connsiteX5" fmla="*/ 3152217 w 3152217"/>
                <a:gd name="connsiteY5" fmla="*/ 1280291 h 2280604"/>
                <a:gd name="connsiteX6" fmla="*/ 3152217 w 3152217"/>
                <a:gd name="connsiteY6" fmla="*/ 1492508 h 2280604"/>
                <a:gd name="connsiteX7" fmla="*/ 2940000 w 3152217"/>
                <a:gd name="connsiteY7" fmla="*/ 1492508 h 2280604"/>
                <a:gd name="connsiteX8" fmla="*/ 2539107 w 3152217"/>
                <a:gd name="connsiteY8" fmla="*/ 1091614 h 2280604"/>
                <a:gd name="connsiteX9" fmla="*/ 2474399 w 3152217"/>
                <a:gd name="connsiteY9" fmla="*/ 1178323 h 2280604"/>
                <a:gd name="connsiteX10" fmla="*/ 2907621 w 3152217"/>
                <a:gd name="connsiteY10" fmla="*/ 1611546 h 2280604"/>
                <a:gd name="connsiteX11" fmla="*/ 2907621 w 3152217"/>
                <a:gd name="connsiteY11" fmla="*/ 1823763 h 2280604"/>
                <a:gd name="connsiteX12" fmla="*/ 2695404 w 3152217"/>
                <a:gd name="connsiteY12" fmla="*/ 1823763 h 2280604"/>
                <a:gd name="connsiteX13" fmla="*/ 2293017 w 3152217"/>
                <a:gd name="connsiteY13" fmla="*/ 1421375 h 2280604"/>
                <a:gd name="connsiteX14" fmla="*/ 2228234 w 3152217"/>
                <a:gd name="connsiteY14" fmla="*/ 1508184 h 2280604"/>
                <a:gd name="connsiteX15" fmla="*/ 2648161 w 3152217"/>
                <a:gd name="connsiteY15" fmla="*/ 1928111 h 2280604"/>
                <a:gd name="connsiteX16" fmla="*/ 2648161 w 3152217"/>
                <a:gd name="connsiteY16" fmla="*/ 2140328 h 2280604"/>
                <a:gd name="connsiteX17" fmla="*/ 2435944 w 3152217"/>
                <a:gd name="connsiteY17" fmla="*/ 2140328 h 2280604"/>
                <a:gd name="connsiteX18" fmla="*/ 2046853 w 3152217"/>
                <a:gd name="connsiteY18" fmla="*/ 1751235 h 2280604"/>
                <a:gd name="connsiteX19" fmla="*/ 1987859 w 3152217"/>
                <a:gd name="connsiteY19" fmla="*/ 1837485 h 2280604"/>
                <a:gd name="connsiteX20" fmla="*/ 2218760 w 3152217"/>
                <a:gd name="connsiteY20" fmla="*/ 2068387 h 2280604"/>
                <a:gd name="connsiteX21" fmla="*/ 2218760 w 3152217"/>
                <a:gd name="connsiteY21" fmla="*/ 2280604 h 2280604"/>
                <a:gd name="connsiteX22" fmla="*/ 2006543 w 3152217"/>
                <a:gd name="connsiteY22" fmla="*/ 2280604 h 2280604"/>
                <a:gd name="connsiteX23" fmla="*/ 1798691 w 3152217"/>
                <a:gd name="connsiteY23" fmla="*/ 2072750 h 2280604"/>
                <a:gd name="connsiteX24" fmla="*/ 1775643 w 3152217"/>
                <a:gd name="connsiteY24" fmla="*/ 2049702 h 2280604"/>
                <a:gd name="connsiteX25" fmla="*/ 1842458 w 3152217"/>
                <a:gd name="connsiteY25" fmla="*/ 1960446 h 2280604"/>
                <a:gd name="connsiteX26" fmla="*/ 1533525 w 3152217"/>
                <a:gd name="connsiteY26" fmla="*/ 1548506 h 2280604"/>
                <a:gd name="connsiteX27" fmla="*/ 1219200 w 3152217"/>
                <a:gd name="connsiteY27" fmla="*/ 1243706 h 2280604"/>
                <a:gd name="connsiteX28" fmla="*/ 571500 w 3152217"/>
                <a:gd name="connsiteY28" fmla="*/ 1358006 h 2280604"/>
                <a:gd name="connsiteX29" fmla="*/ 0 w 3152217"/>
                <a:gd name="connsiteY29" fmla="*/ 1329431 h 2280604"/>
                <a:gd name="connsiteX30" fmla="*/ 0 w 3152217"/>
                <a:gd name="connsiteY30" fmla="*/ 14981 h 2280604"/>
                <a:gd name="connsiteX31" fmla="*/ 390525 w 3152217"/>
                <a:gd name="connsiteY31" fmla="*/ 24506 h 2280604"/>
                <a:gd name="connsiteX0" fmla="*/ 390525 w 3152217"/>
                <a:gd name="connsiteY0" fmla="*/ 33386 h 2289484"/>
                <a:gd name="connsiteX1" fmla="*/ 95250 w 3152217"/>
                <a:gd name="connsiteY1" fmla="*/ 281036 h 2289484"/>
                <a:gd name="connsiteX2" fmla="*/ 1352550 w 3152217"/>
                <a:gd name="connsiteY2" fmla="*/ 157211 h 2289484"/>
                <a:gd name="connsiteX3" fmla="*/ 2314575 w 3152217"/>
                <a:gd name="connsiteY3" fmla="*/ 357236 h 2289484"/>
                <a:gd name="connsiteX4" fmla="*/ 2724150 w 3152217"/>
                <a:gd name="connsiteY4" fmla="*/ 852536 h 2289484"/>
                <a:gd name="connsiteX5" fmla="*/ 3152217 w 3152217"/>
                <a:gd name="connsiteY5" fmla="*/ 1289171 h 2289484"/>
                <a:gd name="connsiteX6" fmla="*/ 3152217 w 3152217"/>
                <a:gd name="connsiteY6" fmla="*/ 1501388 h 2289484"/>
                <a:gd name="connsiteX7" fmla="*/ 2940000 w 3152217"/>
                <a:gd name="connsiteY7" fmla="*/ 1501388 h 2289484"/>
                <a:gd name="connsiteX8" fmla="*/ 2539107 w 3152217"/>
                <a:gd name="connsiteY8" fmla="*/ 1100494 h 2289484"/>
                <a:gd name="connsiteX9" fmla="*/ 2474399 w 3152217"/>
                <a:gd name="connsiteY9" fmla="*/ 1187203 h 2289484"/>
                <a:gd name="connsiteX10" fmla="*/ 2907621 w 3152217"/>
                <a:gd name="connsiteY10" fmla="*/ 1620426 h 2289484"/>
                <a:gd name="connsiteX11" fmla="*/ 2907621 w 3152217"/>
                <a:gd name="connsiteY11" fmla="*/ 1832643 h 2289484"/>
                <a:gd name="connsiteX12" fmla="*/ 2695404 w 3152217"/>
                <a:gd name="connsiteY12" fmla="*/ 1832643 h 2289484"/>
                <a:gd name="connsiteX13" fmla="*/ 2293017 w 3152217"/>
                <a:gd name="connsiteY13" fmla="*/ 1430255 h 2289484"/>
                <a:gd name="connsiteX14" fmla="*/ 2228234 w 3152217"/>
                <a:gd name="connsiteY14" fmla="*/ 1517064 h 2289484"/>
                <a:gd name="connsiteX15" fmla="*/ 2648161 w 3152217"/>
                <a:gd name="connsiteY15" fmla="*/ 1936991 h 2289484"/>
                <a:gd name="connsiteX16" fmla="*/ 2648161 w 3152217"/>
                <a:gd name="connsiteY16" fmla="*/ 2149208 h 2289484"/>
                <a:gd name="connsiteX17" fmla="*/ 2435944 w 3152217"/>
                <a:gd name="connsiteY17" fmla="*/ 2149208 h 2289484"/>
                <a:gd name="connsiteX18" fmla="*/ 2046853 w 3152217"/>
                <a:gd name="connsiteY18" fmla="*/ 1760115 h 2289484"/>
                <a:gd name="connsiteX19" fmla="*/ 1987859 w 3152217"/>
                <a:gd name="connsiteY19" fmla="*/ 1846365 h 2289484"/>
                <a:gd name="connsiteX20" fmla="*/ 2218760 w 3152217"/>
                <a:gd name="connsiteY20" fmla="*/ 2077267 h 2289484"/>
                <a:gd name="connsiteX21" fmla="*/ 2218760 w 3152217"/>
                <a:gd name="connsiteY21" fmla="*/ 2289484 h 2289484"/>
                <a:gd name="connsiteX22" fmla="*/ 2006543 w 3152217"/>
                <a:gd name="connsiteY22" fmla="*/ 2289484 h 2289484"/>
                <a:gd name="connsiteX23" fmla="*/ 1798691 w 3152217"/>
                <a:gd name="connsiteY23" fmla="*/ 2081630 h 2289484"/>
                <a:gd name="connsiteX24" fmla="*/ 1775643 w 3152217"/>
                <a:gd name="connsiteY24" fmla="*/ 2058582 h 2289484"/>
                <a:gd name="connsiteX25" fmla="*/ 1842458 w 3152217"/>
                <a:gd name="connsiteY25" fmla="*/ 1969326 h 2289484"/>
                <a:gd name="connsiteX26" fmla="*/ 1533525 w 3152217"/>
                <a:gd name="connsiteY26" fmla="*/ 1557386 h 2289484"/>
                <a:gd name="connsiteX27" fmla="*/ 1219200 w 3152217"/>
                <a:gd name="connsiteY27" fmla="*/ 1252586 h 2289484"/>
                <a:gd name="connsiteX28" fmla="*/ 571500 w 3152217"/>
                <a:gd name="connsiteY28" fmla="*/ 1366886 h 2289484"/>
                <a:gd name="connsiteX29" fmla="*/ 0 w 3152217"/>
                <a:gd name="connsiteY29" fmla="*/ 1338311 h 2289484"/>
                <a:gd name="connsiteX30" fmla="*/ 0 w 3152217"/>
                <a:gd name="connsiteY30" fmla="*/ 23861 h 2289484"/>
                <a:gd name="connsiteX31" fmla="*/ 390525 w 3152217"/>
                <a:gd name="connsiteY31" fmla="*/ 33386 h 2289484"/>
                <a:gd name="connsiteX0" fmla="*/ 390525 w 3152217"/>
                <a:gd name="connsiteY0" fmla="*/ 24507 h 2280605"/>
                <a:gd name="connsiteX1" fmla="*/ 95250 w 3152217"/>
                <a:gd name="connsiteY1" fmla="*/ 272157 h 2280605"/>
                <a:gd name="connsiteX2" fmla="*/ 1352550 w 3152217"/>
                <a:gd name="connsiteY2" fmla="*/ 148332 h 2280605"/>
                <a:gd name="connsiteX3" fmla="*/ 2314575 w 3152217"/>
                <a:gd name="connsiteY3" fmla="*/ 348357 h 2280605"/>
                <a:gd name="connsiteX4" fmla="*/ 2724150 w 3152217"/>
                <a:gd name="connsiteY4" fmla="*/ 843657 h 2280605"/>
                <a:gd name="connsiteX5" fmla="*/ 3152217 w 3152217"/>
                <a:gd name="connsiteY5" fmla="*/ 1280292 h 2280605"/>
                <a:gd name="connsiteX6" fmla="*/ 3152217 w 3152217"/>
                <a:gd name="connsiteY6" fmla="*/ 1492509 h 2280605"/>
                <a:gd name="connsiteX7" fmla="*/ 2940000 w 3152217"/>
                <a:gd name="connsiteY7" fmla="*/ 1492509 h 2280605"/>
                <a:gd name="connsiteX8" fmla="*/ 2539107 w 3152217"/>
                <a:gd name="connsiteY8" fmla="*/ 1091615 h 2280605"/>
                <a:gd name="connsiteX9" fmla="*/ 2474399 w 3152217"/>
                <a:gd name="connsiteY9" fmla="*/ 1178324 h 2280605"/>
                <a:gd name="connsiteX10" fmla="*/ 2907621 w 3152217"/>
                <a:gd name="connsiteY10" fmla="*/ 1611547 h 2280605"/>
                <a:gd name="connsiteX11" fmla="*/ 2907621 w 3152217"/>
                <a:gd name="connsiteY11" fmla="*/ 1823764 h 2280605"/>
                <a:gd name="connsiteX12" fmla="*/ 2695404 w 3152217"/>
                <a:gd name="connsiteY12" fmla="*/ 1823764 h 2280605"/>
                <a:gd name="connsiteX13" fmla="*/ 2293017 w 3152217"/>
                <a:gd name="connsiteY13" fmla="*/ 1421376 h 2280605"/>
                <a:gd name="connsiteX14" fmla="*/ 2228234 w 3152217"/>
                <a:gd name="connsiteY14" fmla="*/ 1508185 h 2280605"/>
                <a:gd name="connsiteX15" fmla="*/ 2648161 w 3152217"/>
                <a:gd name="connsiteY15" fmla="*/ 1928112 h 2280605"/>
                <a:gd name="connsiteX16" fmla="*/ 2648161 w 3152217"/>
                <a:gd name="connsiteY16" fmla="*/ 2140329 h 2280605"/>
                <a:gd name="connsiteX17" fmla="*/ 2435944 w 3152217"/>
                <a:gd name="connsiteY17" fmla="*/ 2140329 h 2280605"/>
                <a:gd name="connsiteX18" fmla="*/ 2046853 w 3152217"/>
                <a:gd name="connsiteY18" fmla="*/ 1751236 h 2280605"/>
                <a:gd name="connsiteX19" fmla="*/ 1987859 w 3152217"/>
                <a:gd name="connsiteY19" fmla="*/ 1837486 h 2280605"/>
                <a:gd name="connsiteX20" fmla="*/ 2218760 w 3152217"/>
                <a:gd name="connsiteY20" fmla="*/ 2068388 h 2280605"/>
                <a:gd name="connsiteX21" fmla="*/ 2218760 w 3152217"/>
                <a:gd name="connsiteY21" fmla="*/ 2280605 h 2280605"/>
                <a:gd name="connsiteX22" fmla="*/ 2006543 w 3152217"/>
                <a:gd name="connsiteY22" fmla="*/ 2280605 h 2280605"/>
                <a:gd name="connsiteX23" fmla="*/ 1798691 w 3152217"/>
                <a:gd name="connsiteY23" fmla="*/ 2072751 h 2280605"/>
                <a:gd name="connsiteX24" fmla="*/ 1775643 w 3152217"/>
                <a:gd name="connsiteY24" fmla="*/ 2049703 h 2280605"/>
                <a:gd name="connsiteX25" fmla="*/ 1842458 w 3152217"/>
                <a:gd name="connsiteY25" fmla="*/ 1960447 h 2280605"/>
                <a:gd name="connsiteX26" fmla="*/ 1533525 w 3152217"/>
                <a:gd name="connsiteY26" fmla="*/ 1548507 h 2280605"/>
                <a:gd name="connsiteX27" fmla="*/ 1219200 w 3152217"/>
                <a:gd name="connsiteY27" fmla="*/ 1243707 h 2280605"/>
                <a:gd name="connsiteX28" fmla="*/ 571500 w 3152217"/>
                <a:gd name="connsiteY28" fmla="*/ 1358007 h 2280605"/>
                <a:gd name="connsiteX29" fmla="*/ 0 w 3152217"/>
                <a:gd name="connsiteY29" fmla="*/ 1329432 h 2280605"/>
                <a:gd name="connsiteX30" fmla="*/ 0 w 3152217"/>
                <a:gd name="connsiteY30" fmla="*/ 14982 h 2280605"/>
                <a:gd name="connsiteX31" fmla="*/ 390525 w 3152217"/>
                <a:gd name="connsiteY31" fmla="*/ 24507 h 2280605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400050 w 3152217"/>
                <a:gd name="connsiteY0" fmla="*/ 0 h 2284673"/>
                <a:gd name="connsiteX1" fmla="*/ 95250 w 3152217"/>
                <a:gd name="connsiteY1" fmla="*/ 276225 h 2284673"/>
                <a:gd name="connsiteX2" fmla="*/ 1352550 w 3152217"/>
                <a:gd name="connsiteY2" fmla="*/ 152400 h 2284673"/>
                <a:gd name="connsiteX3" fmla="*/ 2314575 w 3152217"/>
                <a:gd name="connsiteY3" fmla="*/ 352425 h 2284673"/>
                <a:gd name="connsiteX4" fmla="*/ 2724150 w 3152217"/>
                <a:gd name="connsiteY4" fmla="*/ 847725 h 2284673"/>
                <a:gd name="connsiteX5" fmla="*/ 3152217 w 3152217"/>
                <a:gd name="connsiteY5" fmla="*/ 1284360 h 2284673"/>
                <a:gd name="connsiteX6" fmla="*/ 3152217 w 3152217"/>
                <a:gd name="connsiteY6" fmla="*/ 1496577 h 2284673"/>
                <a:gd name="connsiteX7" fmla="*/ 2940000 w 3152217"/>
                <a:gd name="connsiteY7" fmla="*/ 1496577 h 2284673"/>
                <a:gd name="connsiteX8" fmla="*/ 2539107 w 3152217"/>
                <a:gd name="connsiteY8" fmla="*/ 1095683 h 2284673"/>
                <a:gd name="connsiteX9" fmla="*/ 2474399 w 3152217"/>
                <a:gd name="connsiteY9" fmla="*/ 1182392 h 2284673"/>
                <a:gd name="connsiteX10" fmla="*/ 2907621 w 3152217"/>
                <a:gd name="connsiteY10" fmla="*/ 1615615 h 2284673"/>
                <a:gd name="connsiteX11" fmla="*/ 2907621 w 3152217"/>
                <a:gd name="connsiteY11" fmla="*/ 1827832 h 2284673"/>
                <a:gd name="connsiteX12" fmla="*/ 2695404 w 3152217"/>
                <a:gd name="connsiteY12" fmla="*/ 1827832 h 2284673"/>
                <a:gd name="connsiteX13" fmla="*/ 2293017 w 3152217"/>
                <a:gd name="connsiteY13" fmla="*/ 1425444 h 2284673"/>
                <a:gd name="connsiteX14" fmla="*/ 2228234 w 3152217"/>
                <a:gd name="connsiteY14" fmla="*/ 1512253 h 2284673"/>
                <a:gd name="connsiteX15" fmla="*/ 2648161 w 3152217"/>
                <a:gd name="connsiteY15" fmla="*/ 1932180 h 2284673"/>
                <a:gd name="connsiteX16" fmla="*/ 2648161 w 3152217"/>
                <a:gd name="connsiteY16" fmla="*/ 2144397 h 2284673"/>
                <a:gd name="connsiteX17" fmla="*/ 2435944 w 3152217"/>
                <a:gd name="connsiteY17" fmla="*/ 2144397 h 2284673"/>
                <a:gd name="connsiteX18" fmla="*/ 2046853 w 3152217"/>
                <a:gd name="connsiteY18" fmla="*/ 1755304 h 2284673"/>
                <a:gd name="connsiteX19" fmla="*/ 1987859 w 3152217"/>
                <a:gd name="connsiteY19" fmla="*/ 1841554 h 2284673"/>
                <a:gd name="connsiteX20" fmla="*/ 2218760 w 3152217"/>
                <a:gd name="connsiteY20" fmla="*/ 2072456 h 2284673"/>
                <a:gd name="connsiteX21" fmla="*/ 2218760 w 3152217"/>
                <a:gd name="connsiteY21" fmla="*/ 2284673 h 2284673"/>
                <a:gd name="connsiteX22" fmla="*/ 2006543 w 3152217"/>
                <a:gd name="connsiteY22" fmla="*/ 2284673 h 2284673"/>
                <a:gd name="connsiteX23" fmla="*/ 1798691 w 3152217"/>
                <a:gd name="connsiteY23" fmla="*/ 2076819 h 2284673"/>
                <a:gd name="connsiteX24" fmla="*/ 1775643 w 3152217"/>
                <a:gd name="connsiteY24" fmla="*/ 2053771 h 2284673"/>
                <a:gd name="connsiteX25" fmla="*/ 1842458 w 3152217"/>
                <a:gd name="connsiteY25" fmla="*/ 1964515 h 2284673"/>
                <a:gd name="connsiteX26" fmla="*/ 1533525 w 3152217"/>
                <a:gd name="connsiteY26" fmla="*/ 1552575 h 2284673"/>
                <a:gd name="connsiteX27" fmla="*/ 1219200 w 3152217"/>
                <a:gd name="connsiteY27" fmla="*/ 1247775 h 2284673"/>
                <a:gd name="connsiteX28" fmla="*/ 571500 w 3152217"/>
                <a:gd name="connsiteY28" fmla="*/ 1362075 h 2284673"/>
                <a:gd name="connsiteX29" fmla="*/ 0 w 3152217"/>
                <a:gd name="connsiteY29" fmla="*/ 1333500 h 2284673"/>
                <a:gd name="connsiteX30" fmla="*/ 0 w 3152217"/>
                <a:gd name="connsiteY30" fmla="*/ 19050 h 2284673"/>
                <a:gd name="connsiteX31" fmla="*/ 400050 w 3152217"/>
                <a:gd name="connsiteY31" fmla="*/ 0 h 228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52217" h="2284673">
                  <a:moveTo>
                    <a:pt x="400050" y="0"/>
                  </a:moveTo>
                  <a:lnTo>
                    <a:pt x="95250" y="276225"/>
                  </a:lnTo>
                  <a:cubicBezTo>
                    <a:pt x="349250" y="777875"/>
                    <a:pt x="831850" y="460375"/>
                    <a:pt x="1352550" y="152400"/>
                  </a:cubicBezTo>
                  <a:cubicBezTo>
                    <a:pt x="1641475" y="288925"/>
                    <a:pt x="1968500" y="301625"/>
                    <a:pt x="2314575" y="352425"/>
                  </a:cubicBezTo>
                  <a:cubicBezTo>
                    <a:pt x="2451100" y="603250"/>
                    <a:pt x="2587625" y="682625"/>
                    <a:pt x="2724150" y="847725"/>
                  </a:cubicBezTo>
                  <a:lnTo>
                    <a:pt x="3152217" y="1284360"/>
                  </a:lnTo>
                  <a:cubicBezTo>
                    <a:pt x="3210819" y="1342962"/>
                    <a:pt x="3210819" y="1437975"/>
                    <a:pt x="3152217" y="1496577"/>
                  </a:cubicBezTo>
                  <a:cubicBezTo>
                    <a:pt x="3093615" y="1555179"/>
                    <a:pt x="2998602" y="1555179"/>
                    <a:pt x="2940000" y="1496577"/>
                  </a:cubicBezTo>
                  <a:lnTo>
                    <a:pt x="2539107" y="1095683"/>
                  </a:lnTo>
                  <a:lnTo>
                    <a:pt x="2474399" y="1182392"/>
                  </a:lnTo>
                  <a:lnTo>
                    <a:pt x="2907621" y="1615615"/>
                  </a:lnTo>
                  <a:cubicBezTo>
                    <a:pt x="2966223" y="1674217"/>
                    <a:pt x="2966223" y="1769230"/>
                    <a:pt x="2907621" y="1827832"/>
                  </a:cubicBezTo>
                  <a:cubicBezTo>
                    <a:pt x="2849019" y="1886434"/>
                    <a:pt x="2754006" y="1886434"/>
                    <a:pt x="2695404" y="1827832"/>
                  </a:cubicBezTo>
                  <a:lnTo>
                    <a:pt x="2293017" y="1425444"/>
                  </a:lnTo>
                  <a:lnTo>
                    <a:pt x="2228234" y="1512253"/>
                  </a:lnTo>
                  <a:lnTo>
                    <a:pt x="2648161" y="1932180"/>
                  </a:lnTo>
                  <a:cubicBezTo>
                    <a:pt x="2706763" y="1990782"/>
                    <a:pt x="2706763" y="2085795"/>
                    <a:pt x="2648161" y="2144397"/>
                  </a:cubicBezTo>
                  <a:cubicBezTo>
                    <a:pt x="2589559" y="2202999"/>
                    <a:pt x="2494546" y="2202999"/>
                    <a:pt x="2435944" y="2144397"/>
                  </a:cubicBezTo>
                  <a:lnTo>
                    <a:pt x="2046853" y="1755304"/>
                  </a:lnTo>
                  <a:lnTo>
                    <a:pt x="1987859" y="1841554"/>
                  </a:lnTo>
                  <a:lnTo>
                    <a:pt x="2218760" y="2072456"/>
                  </a:lnTo>
                  <a:cubicBezTo>
                    <a:pt x="2277362" y="2131058"/>
                    <a:pt x="2277362" y="2226071"/>
                    <a:pt x="2218760" y="2284673"/>
                  </a:cubicBezTo>
                  <a:cubicBezTo>
                    <a:pt x="2160158" y="2343275"/>
                    <a:pt x="2065146" y="2343275"/>
                    <a:pt x="2006543" y="2284673"/>
                  </a:cubicBezTo>
                  <a:lnTo>
                    <a:pt x="1798691" y="2076819"/>
                  </a:lnTo>
                  <a:lnTo>
                    <a:pt x="1775643" y="2053771"/>
                  </a:lnTo>
                  <a:lnTo>
                    <a:pt x="1842458" y="1964515"/>
                  </a:lnTo>
                  <a:cubicBezTo>
                    <a:pt x="2026677" y="1607442"/>
                    <a:pt x="1697608" y="1472750"/>
                    <a:pt x="1533525" y="1552575"/>
                  </a:cubicBezTo>
                  <a:cubicBezTo>
                    <a:pt x="1555750" y="1323975"/>
                    <a:pt x="1380229" y="1237081"/>
                    <a:pt x="1219200" y="1247775"/>
                  </a:cubicBezTo>
                  <a:cubicBezTo>
                    <a:pt x="1190625" y="958850"/>
                    <a:pt x="838200" y="793750"/>
                    <a:pt x="571500" y="1362075"/>
                  </a:cubicBezTo>
                  <a:cubicBezTo>
                    <a:pt x="504825" y="1114425"/>
                    <a:pt x="276225" y="1066800"/>
                    <a:pt x="0" y="1333500"/>
                  </a:cubicBezTo>
                  <a:lnTo>
                    <a:pt x="0" y="1905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68DEC7E7-C221-4AF0-A8A5-BAE9DDC341E9}"/>
              </a:ext>
            </a:extLst>
          </p:cNvPr>
          <p:cNvGrpSpPr/>
          <p:nvPr/>
        </p:nvGrpSpPr>
        <p:grpSpPr>
          <a:xfrm>
            <a:off x="1177641" y="1842653"/>
            <a:ext cx="4250091" cy="4128655"/>
            <a:chOff x="369152" y="1617134"/>
            <a:chExt cx="3546035" cy="3586857"/>
          </a:xfrm>
          <a:solidFill>
            <a:schemeClr val="accent1"/>
          </a:solidFill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FA06617D-5111-4313-8908-128A32C0165E}"/>
                </a:ext>
              </a:extLst>
            </p:cNvPr>
            <p:cNvGrpSpPr/>
            <p:nvPr/>
          </p:nvGrpSpPr>
          <p:grpSpPr>
            <a:xfrm>
              <a:off x="926950" y="1617134"/>
              <a:ext cx="2049224" cy="852218"/>
              <a:chOff x="926950" y="1617134"/>
              <a:chExt cx="2049224" cy="852218"/>
            </a:xfrm>
            <a:grpFill/>
          </p:grpSpPr>
          <p:sp>
            <p:nvSpPr>
              <p:cNvPr id="70" name="Rectangle 14">
                <a:extLst>
                  <a:ext uri="{FF2B5EF4-FFF2-40B4-BE49-F238E27FC236}">
                    <a16:creationId xmlns:a16="http://schemas.microsoft.com/office/drawing/2014/main" xmlns="" id="{825ACD2C-2E6E-4D00-A8E3-5C023733DC0D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Right Triangle 13">
                <a:extLst>
                  <a:ext uri="{FF2B5EF4-FFF2-40B4-BE49-F238E27FC236}">
                    <a16:creationId xmlns:a16="http://schemas.microsoft.com/office/drawing/2014/main" xmlns="" id="{8F52C962-61C7-458A-BA81-84A501558591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xmlns="" id="{B711835F-F0E9-47FA-90C8-8483437B069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xmlns="" id="{D05620D9-9E66-42C2-890C-42F23C41B044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Isosceles Triangle 3">
                <a:extLst>
                  <a:ext uri="{FF2B5EF4-FFF2-40B4-BE49-F238E27FC236}">
                    <a16:creationId xmlns:a16="http://schemas.microsoft.com/office/drawing/2014/main" xmlns="" id="{450632FD-5603-481F-A82D-C6CF18A4691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F156AED3-AA8D-4841-8C0F-8395475A15C4}"/>
                </a:ext>
              </a:extLst>
            </p:cNvPr>
            <p:cNvGrpSpPr/>
            <p:nvPr/>
          </p:nvGrpSpPr>
          <p:grpSpPr>
            <a:xfrm rot="4990866">
              <a:off x="2464466" y="2788531"/>
              <a:ext cx="2049224" cy="852218"/>
              <a:chOff x="926950" y="1617134"/>
              <a:chExt cx="2049224" cy="852218"/>
            </a:xfrm>
            <a:grpFill/>
          </p:grpSpPr>
          <p:sp>
            <p:nvSpPr>
              <p:cNvPr id="65" name="Rectangle 14">
                <a:extLst>
                  <a:ext uri="{FF2B5EF4-FFF2-40B4-BE49-F238E27FC236}">
                    <a16:creationId xmlns:a16="http://schemas.microsoft.com/office/drawing/2014/main" xmlns="" id="{413D5CBF-F9A2-41A2-917E-762F89361386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Right Triangle 13">
                <a:extLst>
                  <a:ext uri="{FF2B5EF4-FFF2-40B4-BE49-F238E27FC236}">
                    <a16:creationId xmlns:a16="http://schemas.microsoft.com/office/drawing/2014/main" xmlns="" id="{8186E39E-AEBF-4B8B-991F-F0ED5F1D4EB4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Rectangle 24">
                <a:extLst>
                  <a:ext uri="{FF2B5EF4-FFF2-40B4-BE49-F238E27FC236}">
                    <a16:creationId xmlns:a16="http://schemas.microsoft.com/office/drawing/2014/main" xmlns="" id="{F10FFD6D-C08B-4626-891A-73771D134FC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xmlns="" id="{72ED4E9B-63ED-4190-BEDD-877560E7A17D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9" name="Isosceles Triangle 3">
                <a:extLst>
                  <a:ext uri="{FF2B5EF4-FFF2-40B4-BE49-F238E27FC236}">
                    <a16:creationId xmlns:a16="http://schemas.microsoft.com/office/drawing/2014/main" xmlns="" id="{00729DBF-E583-4ED6-A2B2-96207918E42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C45FABE2-FCC8-47F3-97CF-A607124839B4}"/>
                </a:ext>
              </a:extLst>
            </p:cNvPr>
            <p:cNvGrpSpPr/>
            <p:nvPr/>
          </p:nvGrpSpPr>
          <p:grpSpPr>
            <a:xfrm rot="10066674">
              <a:off x="1444650" y="4351773"/>
              <a:ext cx="2063339" cy="852218"/>
              <a:chOff x="926950" y="1617134"/>
              <a:chExt cx="2063339" cy="852218"/>
            </a:xfrm>
            <a:grpFill/>
          </p:grpSpPr>
          <p:sp>
            <p:nvSpPr>
              <p:cNvPr id="60" name="Rectangle 14">
                <a:extLst>
                  <a:ext uri="{FF2B5EF4-FFF2-40B4-BE49-F238E27FC236}">
                    <a16:creationId xmlns:a16="http://schemas.microsoft.com/office/drawing/2014/main" xmlns="" id="{B914DFEE-7442-4201-BC4C-7763B3DF67A0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1" name="Right Triangle 13">
                <a:extLst>
                  <a:ext uri="{FF2B5EF4-FFF2-40B4-BE49-F238E27FC236}">
                    <a16:creationId xmlns:a16="http://schemas.microsoft.com/office/drawing/2014/main" xmlns="" id="{DCDFBC73-5BA0-4288-A8CB-C9A6A66BFBF0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2" name="Rectangle 24">
                <a:extLst>
                  <a:ext uri="{FF2B5EF4-FFF2-40B4-BE49-F238E27FC236}">
                    <a16:creationId xmlns:a16="http://schemas.microsoft.com/office/drawing/2014/main" xmlns="" id="{5DE2F223-75D7-40A4-9612-2D7FBF13DB0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41">
                <a:extLst>
                  <a:ext uri="{FF2B5EF4-FFF2-40B4-BE49-F238E27FC236}">
                    <a16:creationId xmlns:a16="http://schemas.microsoft.com/office/drawing/2014/main" xmlns="" id="{D7723369-F1F6-4305-8E6D-AF81006176BF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4" name="Isosceles Triangle 3">
                <a:extLst>
                  <a:ext uri="{FF2B5EF4-FFF2-40B4-BE49-F238E27FC236}">
                    <a16:creationId xmlns:a16="http://schemas.microsoft.com/office/drawing/2014/main" xmlns="" id="{CA2FD652-E394-4362-B54D-7DF779B741B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30628" y="1965414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A2173AD3-B34A-49C2-B51C-2B5444FE8EEF}"/>
                </a:ext>
              </a:extLst>
            </p:cNvPr>
            <p:cNvGrpSpPr/>
            <p:nvPr/>
          </p:nvGrpSpPr>
          <p:grpSpPr>
            <a:xfrm rot="15054074">
              <a:off x="-267551" y="3562253"/>
              <a:ext cx="2125623" cy="852218"/>
              <a:chOff x="926950" y="1617134"/>
              <a:chExt cx="2125623" cy="852218"/>
            </a:xfrm>
            <a:grpFill/>
          </p:grpSpPr>
          <p:sp>
            <p:nvSpPr>
              <p:cNvPr id="55" name="Rectangle 14">
                <a:extLst>
                  <a:ext uri="{FF2B5EF4-FFF2-40B4-BE49-F238E27FC236}">
                    <a16:creationId xmlns:a16="http://schemas.microsoft.com/office/drawing/2014/main" xmlns="" id="{EBA4AD5E-CF72-461D-A861-1DB742E6A037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Right Triangle 13">
                <a:extLst>
                  <a:ext uri="{FF2B5EF4-FFF2-40B4-BE49-F238E27FC236}">
                    <a16:creationId xmlns:a16="http://schemas.microsoft.com/office/drawing/2014/main" xmlns="" id="{FAF0C5CE-9CEB-4E84-9FBB-9D687F6685BC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Rectangle 24">
                <a:extLst>
                  <a:ext uri="{FF2B5EF4-FFF2-40B4-BE49-F238E27FC236}">
                    <a16:creationId xmlns:a16="http://schemas.microsoft.com/office/drawing/2014/main" xmlns="" id="{B8F18FFC-C28D-4374-97BD-B32B59A4A42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xmlns="" id="{30F42C7B-BB81-46D1-AF7A-A638CB585B84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Isosceles Triangle 3">
                <a:extLst>
                  <a:ext uri="{FF2B5EF4-FFF2-40B4-BE49-F238E27FC236}">
                    <a16:creationId xmlns:a16="http://schemas.microsoft.com/office/drawing/2014/main" xmlns="" id="{9A2920DE-5976-434C-9E7C-2D5D5FE8A79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92912" y="1965188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54" name="Rectangle 14">
              <a:extLst>
                <a:ext uri="{FF2B5EF4-FFF2-40B4-BE49-F238E27FC236}">
                  <a16:creationId xmlns:a16="http://schemas.microsoft.com/office/drawing/2014/main" xmlns="" id="{5C00BC09-68AA-4BCC-BF5F-84E3B96E3C8E}"/>
                </a:ext>
              </a:extLst>
            </p:cNvPr>
            <p:cNvSpPr/>
            <p:nvPr/>
          </p:nvSpPr>
          <p:spPr>
            <a:xfrm rot="18143891">
              <a:off x="423487" y="2403381"/>
              <a:ext cx="531261" cy="531261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240519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3964" y="540327"/>
            <a:ext cx="3560618" cy="25215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0934" y="3629891"/>
            <a:ext cx="5985153" cy="2867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16436" y="3629890"/>
            <a:ext cx="4973782" cy="2867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387918" y="5980423"/>
            <a:ext cx="1828799" cy="408522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Edwardo Felix</a:t>
            </a:r>
          </a:p>
        </p:txBody>
      </p:sp>
      <p:sp>
        <p:nvSpPr>
          <p:cNvPr id="10" name="Snip Single Corner Rectangle 9"/>
          <p:cNvSpPr/>
          <p:nvPr/>
        </p:nvSpPr>
        <p:spPr>
          <a:xfrm>
            <a:off x="2369112" y="5980427"/>
            <a:ext cx="1828799" cy="408522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Irma </a:t>
            </a:r>
            <a:r>
              <a:rPr lang="en-US" b="1" dirty="0" err="1" smtClean="0"/>
              <a:t>Safitri</a:t>
            </a:r>
            <a:endParaRPr lang="en-US" b="1" dirty="0"/>
          </a:p>
        </p:txBody>
      </p:sp>
      <p:sp>
        <p:nvSpPr>
          <p:cNvPr id="11" name="Snip Single Corner Rectangle 10"/>
          <p:cNvSpPr/>
          <p:nvPr/>
        </p:nvSpPr>
        <p:spPr>
          <a:xfrm>
            <a:off x="4350316" y="5985971"/>
            <a:ext cx="1828799" cy="408522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Arimbi</a:t>
            </a:r>
            <a:r>
              <a:rPr lang="en-US" b="1" dirty="0" smtClean="0"/>
              <a:t> A</a:t>
            </a:r>
            <a:endParaRPr lang="en-US" b="1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7342893" y="5980423"/>
            <a:ext cx="1828799" cy="408522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Pungki </a:t>
            </a:r>
            <a:r>
              <a:rPr lang="en-US" b="1" dirty="0" err="1" smtClean="0"/>
              <a:t>Resti</a:t>
            </a:r>
            <a:r>
              <a:rPr lang="en-US" b="1" dirty="0" smtClean="0"/>
              <a:t> P</a:t>
            </a:r>
            <a:endParaRPr lang="en-US" b="1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9566555" y="5980423"/>
            <a:ext cx="1828799" cy="408522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Gabrella</a:t>
            </a:r>
            <a:r>
              <a:rPr lang="en-US" b="1" dirty="0" smtClean="0"/>
              <a:t> M</a:t>
            </a:r>
            <a:endParaRPr lang="en-US" b="1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4710545" y="2500717"/>
            <a:ext cx="1988127" cy="408522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Yose</a:t>
            </a:r>
            <a:r>
              <a:rPr lang="en-US" b="1" dirty="0" smtClean="0"/>
              <a:t> A </a:t>
            </a:r>
            <a:r>
              <a:rPr lang="en-US" b="1" dirty="0" err="1" smtClean="0"/>
              <a:t>Saragih</a:t>
            </a:r>
            <a:endParaRPr lang="en-US" b="1" dirty="0"/>
          </a:p>
        </p:txBody>
      </p:sp>
      <p:sp>
        <p:nvSpPr>
          <p:cNvPr id="15" name="Flowchart: Document 14"/>
          <p:cNvSpPr/>
          <p:nvPr/>
        </p:nvSpPr>
        <p:spPr>
          <a:xfrm>
            <a:off x="2784754" y="3629890"/>
            <a:ext cx="3491333" cy="595746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 Team</a:t>
            </a:r>
            <a:endParaRPr lang="en-US" b="1" dirty="0"/>
          </a:p>
        </p:txBody>
      </p:sp>
      <p:sp>
        <p:nvSpPr>
          <p:cNvPr id="16" name="Flowchart: Document 15"/>
          <p:cNvSpPr/>
          <p:nvPr/>
        </p:nvSpPr>
        <p:spPr>
          <a:xfrm>
            <a:off x="4003964" y="540327"/>
            <a:ext cx="2694708" cy="568037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Project Manager</a:t>
            </a:r>
            <a:endParaRPr lang="en-US" b="1" dirty="0"/>
          </a:p>
        </p:txBody>
      </p:sp>
      <p:sp>
        <p:nvSpPr>
          <p:cNvPr id="17" name="Flowchart: Document 16"/>
          <p:cNvSpPr/>
          <p:nvPr/>
        </p:nvSpPr>
        <p:spPr>
          <a:xfrm>
            <a:off x="6830307" y="3629890"/>
            <a:ext cx="2473020" cy="595746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38" y="1191494"/>
            <a:ext cx="1176339" cy="11763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893" y="4354115"/>
            <a:ext cx="1676190" cy="15809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684" y="4354115"/>
            <a:ext cx="1809524" cy="1695238"/>
          </a:xfrm>
          <a:prstGeom prst="rect">
            <a:avLst/>
          </a:prstGeom>
        </p:spPr>
      </p:pic>
      <p:sp>
        <p:nvSpPr>
          <p:cNvPr id="22" name="Flowchart: Document 21"/>
          <p:cNvSpPr/>
          <p:nvPr/>
        </p:nvSpPr>
        <p:spPr>
          <a:xfrm>
            <a:off x="9566555" y="3905687"/>
            <a:ext cx="2223663" cy="540328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 Assurance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9112" y="4430305"/>
            <a:ext cx="1676190" cy="15428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91" y="4425523"/>
            <a:ext cx="1542857" cy="15428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1965" y="4380423"/>
            <a:ext cx="1561905" cy="1600000"/>
          </a:xfrm>
          <a:prstGeom prst="rect">
            <a:avLst/>
          </a:prstGeom>
        </p:spPr>
      </p:pic>
      <p:sp>
        <p:nvSpPr>
          <p:cNvPr id="26" name="Right Triangle 25"/>
          <p:cNvSpPr/>
          <p:nvPr/>
        </p:nvSpPr>
        <p:spPr>
          <a:xfrm flipV="1">
            <a:off x="-34350" y="-59400"/>
            <a:ext cx="3878985" cy="2933284"/>
          </a:xfrm>
          <a:prstGeom prst="rtTriangl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 rot="19334174">
            <a:off x="243620" y="899105"/>
            <a:ext cx="2977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Adobe Fan Heiti Std B" panose="020B0700000000000000" pitchFamily="34" charset="-128"/>
              </a:rPr>
              <a:t>OUR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Adobe Fan Heiti Std B" panose="020B0700000000000000" pitchFamily="34" charset="-128"/>
              </a:rPr>
              <a:t>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Adobe Fan Heiti Std B" panose="020B0700000000000000" pitchFamily="34" charset="-128"/>
              </a:rPr>
              <a:t>TEAM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5567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1B6ECB4-BB23-43BE-93E7-DE48B0DCDD72}"/>
              </a:ext>
            </a:extLst>
          </p:cNvPr>
          <p:cNvSpPr txBox="1"/>
          <p:nvPr/>
        </p:nvSpPr>
        <p:spPr>
          <a:xfrm>
            <a:off x="966245" y="2751918"/>
            <a:ext cx="5228493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Perusahaan </a:t>
            </a:r>
            <a:r>
              <a:rPr lang="en-US" dirty="0" err="1"/>
              <a:t>menginginkan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.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perusahan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digudang</a:t>
            </a:r>
            <a:r>
              <a:rPr lang="en-US" dirty="0"/>
              <a:t>. </a:t>
            </a:r>
            <a:r>
              <a:rPr lang="en-US" dirty="0" err="1"/>
              <a:t>Klien</a:t>
            </a:r>
            <a:r>
              <a:rPr lang="en-US" dirty="0"/>
              <a:t> juga </a:t>
            </a:r>
            <a:r>
              <a:rPr lang="en-US" dirty="0" err="1"/>
              <a:t>menginginkan</a:t>
            </a:r>
            <a:r>
              <a:rPr lang="en-US" dirty="0"/>
              <a:t> </a:t>
            </a:r>
            <a:r>
              <a:rPr lang="en-US" dirty="0" err="1"/>
              <a:t>terkoneksinya</a:t>
            </a:r>
            <a:r>
              <a:rPr lang="en-US" dirty="0"/>
              <a:t> data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admin </a:t>
            </a:r>
            <a:r>
              <a:rPr lang="en-US" dirty="0" err="1"/>
              <a:t>penjualan</a:t>
            </a:r>
            <a:r>
              <a:rPr lang="en-US" dirty="0"/>
              <a:t> (</a:t>
            </a:r>
            <a:r>
              <a:rPr lang="en-US" dirty="0" err="1"/>
              <a:t>kasir</a:t>
            </a:r>
            <a:r>
              <a:rPr lang="en-US" dirty="0"/>
              <a:t>), admin </a:t>
            </a:r>
            <a:r>
              <a:rPr lang="en-US" dirty="0" err="1"/>
              <a:t>gudang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owner.</a:t>
            </a:r>
          </a:p>
          <a:p>
            <a:pPr algn="r">
              <a:lnSpc>
                <a:spcPct val="150000"/>
              </a:lnSpc>
            </a:pPr>
            <a:endParaRPr lang="ko-KR" altLang="en-US" b="1" dirty="0">
              <a:cs typeface="Arial" pitchFamily="34" charset="0"/>
            </a:endParaRP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F61B7451-E002-4FB0-9C16-C8B37A6BDCE5}"/>
              </a:ext>
            </a:extLst>
          </p:cNvPr>
          <p:cNvSpPr txBox="1">
            <a:spLocks/>
          </p:cNvSpPr>
          <p:nvPr/>
        </p:nvSpPr>
        <p:spPr>
          <a:xfrm>
            <a:off x="966245" y="533492"/>
            <a:ext cx="4468640" cy="235776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Permasalahan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Client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자유형: 도형 27">
            <a:extLst>
              <a:ext uri="{FF2B5EF4-FFF2-40B4-BE49-F238E27FC236}">
                <a16:creationId xmlns:a16="http://schemas.microsoft.com/office/drawing/2014/main" xmlns="" id="{5C6DA5C3-7B78-4621-AEF8-559F8E50A6DB}"/>
              </a:ext>
            </a:extLst>
          </p:cNvPr>
          <p:cNvSpPr/>
          <p:nvPr/>
        </p:nvSpPr>
        <p:spPr>
          <a:xfrm>
            <a:off x="10755082" y="1558843"/>
            <a:ext cx="1436918" cy="2386152"/>
          </a:xfrm>
          <a:custGeom>
            <a:avLst/>
            <a:gdLst>
              <a:gd name="connsiteX0" fmla="*/ 1193076 w 1436918"/>
              <a:gd name="connsiteY0" fmla="*/ 0 h 2386152"/>
              <a:gd name="connsiteX1" fmla="*/ 1436918 w 1436918"/>
              <a:gd name="connsiteY1" fmla="*/ 243842 h 2386152"/>
              <a:gd name="connsiteX2" fmla="*/ 1436918 w 1436918"/>
              <a:gd name="connsiteY2" fmla="*/ 2142310 h 2386152"/>
              <a:gd name="connsiteX3" fmla="*/ 1193076 w 1436918"/>
              <a:gd name="connsiteY3" fmla="*/ 2386152 h 2386152"/>
              <a:gd name="connsiteX4" fmla="*/ 0 w 1436918"/>
              <a:gd name="connsiteY4" fmla="*/ 1193076 h 238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6918" h="2386152">
                <a:moveTo>
                  <a:pt x="1193076" y="0"/>
                </a:moveTo>
                <a:lnTo>
                  <a:pt x="1436918" y="243842"/>
                </a:lnTo>
                <a:lnTo>
                  <a:pt x="1436918" y="2142310"/>
                </a:lnTo>
                <a:lnTo>
                  <a:pt x="1193076" y="2386152"/>
                </a:lnTo>
                <a:lnTo>
                  <a:pt x="0" y="1193076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자유형: 도형 30">
            <a:extLst>
              <a:ext uri="{FF2B5EF4-FFF2-40B4-BE49-F238E27FC236}">
                <a16:creationId xmlns:a16="http://schemas.microsoft.com/office/drawing/2014/main" xmlns="" id="{2C268D95-6831-4266-B85D-064EBE9CA51C}"/>
              </a:ext>
            </a:extLst>
          </p:cNvPr>
          <p:cNvSpPr/>
          <p:nvPr/>
        </p:nvSpPr>
        <p:spPr>
          <a:xfrm>
            <a:off x="8155574" y="2"/>
            <a:ext cx="2386152" cy="1393379"/>
          </a:xfrm>
          <a:custGeom>
            <a:avLst/>
            <a:gdLst>
              <a:gd name="connsiteX0" fmla="*/ 200303 w 2386152"/>
              <a:gd name="connsiteY0" fmla="*/ 0 h 1393379"/>
              <a:gd name="connsiteX1" fmla="*/ 2185849 w 2386152"/>
              <a:gd name="connsiteY1" fmla="*/ 0 h 1393379"/>
              <a:gd name="connsiteX2" fmla="*/ 2386152 w 2386152"/>
              <a:gd name="connsiteY2" fmla="*/ 200303 h 1393379"/>
              <a:gd name="connsiteX3" fmla="*/ 1193076 w 2386152"/>
              <a:gd name="connsiteY3" fmla="*/ 1393379 h 1393379"/>
              <a:gd name="connsiteX4" fmla="*/ 0 w 2386152"/>
              <a:gd name="connsiteY4" fmla="*/ 200303 h 139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152" h="1393379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자유형: 도형 34">
            <a:extLst>
              <a:ext uri="{FF2B5EF4-FFF2-40B4-BE49-F238E27FC236}">
                <a16:creationId xmlns:a16="http://schemas.microsoft.com/office/drawing/2014/main" xmlns="" id="{6459F166-C1AE-49BD-A7FB-4CDE1C54BAAC}"/>
              </a:ext>
            </a:extLst>
          </p:cNvPr>
          <p:cNvSpPr/>
          <p:nvPr/>
        </p:nvSpPr>
        <p:spPr>
          <a:xfrm>
            <a:off x="10755082" y="0"/>
            <a:ext cx="1436918" cy="1393380"/>
          </a:xfrm>
          <a:custGeom>
            <a:avLst/>
            <a:gdLst>
              <a:gd name="connsiteX0" fmla="*/ 200304 w 1436918"/>
              <a:gd name="connsiteY0" fmla="*/ 0 h 1393380"/>
              <a:gd name="connsiteX1" fmla="*/ 1436918 w 1436918"/>
              <a:gd name="connsiteY1" fmla="*/ 0 h 1393380"/>
              <a:gd name="connsiteX2" fmla="*/ 1436918 w 1436918"/>
              <a:gd name="connsiteY2" fmla="*/ 1149538 h 1393380"/>
              <a:gd name="connsiteX3" fmla="*/ 1193076 w 1436918"/>
              <a:gd name="connsiteY3" fmla="*/ 1393380 h 1393380"/>
              <a:gd name="connsiteX4" fmla="*/ 0 w 1436918"/>
              <a:gd name="connsiteY4" fmla="*/ 200304 h 139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6918" h="1393380">
                <a:moveTo>
                  <a:pt x="200304" y="0"/>
                </a:moveTo>
                <a:lnTo>
                  <a:pt x="1436918" y="0"/>
                </a:lnTo>
                <a:lnTo>
                  <a:pt x="1436918" y="1149538"/>
                </a:lnTo>
                <a:lnTo>
                  <a:pt x="1193076" y="1393380"/>
                </a:lnTo>
                <a:lnTo>
                  <a:pt x="0" y="200304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자유형: 도형 35">
            <a:extLst>
              <a:ext uri="{FF2B5EF4-FFF2-40B4-BE49-F238E27FC236}">
                <a16:creationId xmlns:a16="http://schemas.microsoft.com/office/drawing/2014/main" xmlns="" id="{8657D5CE-DB48-4940-860E-BAB55C81C910}"/>
              </a:ext>
            </a:extLst>
          </p:cNvPr>
          <p:cNvSpPr/>
          <p:nvPr/>
        </p:nvSpPr>
        <p:spPr>
          <a:xfrm rot="10800000">
            <a:off x="6836223" y="5464622"/>
            <a:ext cx="2386152" cy="1393379"/>
          </a:xfrm>
          <a:custGeom>
            <a:avLst/>
            <a:gdLst>
              <a:gd name="connsiteX0" fmla="*/ 200303 w 2386152"/>
              <a:gd name="connsiteY0" fmla="*/ 0 h 1393379"/>
              <a:gd name="connsiteX1" fmla="*/ 2185849 w 2386152"/>
              <a:gd name="connsiteY1" fmla="*/ 0 h 1393379"/>
              <a:gd name="connsiteX2" fmla="*/ 2386152 w 2386152"/>
              <a:gd name="connsiteY2" fmla="*/ 200303 h 1393379"/>
              <a:gd name="connsiteX3" fmla="*/ 1193076 w 2386152"/>
              <a:gd name="connsiteY3" fmla="*/ 1393379 h 1393379"/>
              <a:gd name="connsiteX4" fmla="*/ 0 w 2386152"/>
              <a:gd name="connsiteY4" fmla="*/ 200303 h 139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152" h="1393379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EACBCAB-CEAA-4FBB-817A-DA1980DF9A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solidFill>
            <a:schemeClr val="bg1">
              <a:lumMod val="95000"/>
              <a:alpha val="42000"/>
            </a:schemeClr>
          </a:solidFill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DB828209-E6BF-4237-9516-5C4BF92B40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837" y="287036"/>
            <a:ext cx="3644538" cy="3666309"/>
          </a:xfrm>
          <a:solidFill>
            <a:schemeClr val="bg1">
              <a:lumMod val="95000"/>
              <a:alpha val="15000"/>
            </a:schemeClr>
          </a:solidFill>
        </p:spPr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1FA0235F-3819-4E7E-AFB2-C09F18EF0F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8CA97C8F-E75D-420A-ADB5-E73CFEDA5D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3987284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endParaRPr lang="en-US" dirty="0"/>
          </a:p>
        </p:txBody>
      </p:sp>
      <p:sp>
        <p:nvSpPr>
          <p:cNvPr id="3" name="Donut 77">
            <a:extLst>
              <a:ext uri="{FF2B5EF4-FFF2-40B4-BE49-F238E27FC236}">
                <a16:creationId xmlns:a16="http://schemas.microsoft.com/office/drawing/2014/main" xmlns="" id="{5072CC74-C16C-44F6-A935-3CFA82A932BB}"/>
              </a:ext>
            </a:extLst>
          </p:cNvPr>
          <p:cNvSpPr/>
          <p:nvPr/>
        </p:nvSpPr>
        <p:spPr>
          <a:xfrm>
            <a:off x="4538898" y="2344764"/>
            <a:ext cx="3114206" cy="3114206"/>
          </a:xfrm>
          <a:prstGeom prst="donut">
            <a:avLst>
              <a:gd name="adj" fmla="val 37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24014247-2F7E-4F81-AFC4-D91B3899E2B0}"/>
              </a:ext>
            </a:extLst>
          </p:cNvPr>
          <p:cNvSpPr/>
          <p:nvPr/>
        </p:nvSpPr>
        <p:spPr>
          <a:xfrm>
            <a:off x="5210434" y="3016300"/>
            <a:ext cx="1771134" cy="17711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Donut 26">
            <a:extLst>
              <a:ext uri="{FF2B5EF4-FFF2-40B4-BE49-F238E27FC236}">
                <a16:creationId xmlns:a16="http://schemas.microsoft.com/office/drawing/2014/main" xmlns="" id="{C1A8C9F8-88DF-4B01-B386-B2486DF492BE}"/>
              </a:ext>
            </a:extLst>
          </p:cNvPr>
          <p:cNvSpPr/>
          <p:nvPr/>
        </p:nvSpPr>
        <p:spPr>
          <a:xfrm>
            <a:off x="4187788" y="1993654"/>
            <a:ext cx="3816424" cy="3816424"/>
          </a:xfrm>
          <a:prstGeom prst="donut">
            <a:avLst>
              <a:gd name="adj" fmla="val 37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F8CC2237-2FA0-4770-9123-90512F7A19C3}"/>
              </a:ext>
            </a:extLst>
          </p:cNvPr>
          <p:cNvGrpSpPr/>
          <p:nvPr/>
        </p:nvGrpSpPr>
        <p:grpSpPr>
          <a:xfrm>
            <a:off x="4752573" y="1656131"/>
            <a:ext cx="979049" cy="1469591"/>
            <a:chOff x="4752573" y="1656131"/>
            <a:chExt cx="979049" cy="14695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3614E731-9BA1-4152-8B28-6B1E74C45A0A}"/>
                </a:ext>
              </a:extLst>
            </p:cNvPr>
            <p:cNvGrpSpPr/>
            <p:nvPr/>
          </p:nvGrpSpPr>
          <p:grpSpPr>
            <a:xfrm rot="19800000">
              <a:off x="4752573" y="1656131"/>
              <a:ext cx="979049" cy="1469591"/>
              <a:chOff x="5093002" y="2426934"/>
              <a:chExt cx="2232248" cy="3350691"/>
            </a:xfrm>
            <a:solidFill>
              <a:schemeClr val="accent4"/>
            </a:solidFill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xmlns="" id="{7BCB0A9C-A36E-44F6-91BA-3EA65EA31DE3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16" name="Oval 1">
                  <a:extLst>
                    <a:ext uri="{FF2B5EF4-FFF2-40B4-BE49-F238E27FC236}">
                      <a16:creationId xmlns:a16="http://schemas.microsoft.com/office/drawing/2014/main" xmlns="" id="{807FD890-6C69-4BFD-B5A2-5BF3CA40F740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7" name="Oval 1">
                  <a:extLst>
                    <a:ext uri="{FF2B5EF4-FFF2-40B4-BE49-F238E27FC236}">
                      <a16:creationId xmlns:a16="http://schemas.microsoft.com/office/drawing/2014/main" xmlns="" id="{7CA081D7-D1F1-44CA-A26E-04B12E5EB63B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8" name="Oval 1">
                  <a:extLst>
                    <a:ext uri="{FF2B5EF4-FFF2-40B4-BE49-F238E27FC236}">
                      <a16:creationId xmlns:a16="http://schemas.microsoft.com/office/drawing/2014/main" xmlns="" id="{96ED67CC-FE21-43E5-B67A-C021B50EC04D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9" name="Oval 1">
                  <a:extLst>
                    <a:ext uri="{FF2B5EF4-FFF2-40B4-BE49-F238E27FC236}">
                      <a16:creationId xmlns:a16="http://schemas.microsoft.com/office/drawing/2014/main" xmlns="" id="{24EEB80F-B00A-4B2C-89BB-EAAC663AFC3A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15" name="Block Arc 14">
                <a:extLst>
                  <a:ext uri="{FF2B5EF4-FFF2-40B4-BE49-F238E27FC236}">
                    <a16:creationId xmlns:a16="http://schemas.microsoft.com/office/drawing/2014/main" xmlns="" id="{5070D60C-1D5F-424D-9EC9-3BD5CA2B1C06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4E098005-C01B-452B-A315-7DB5891BE9FE}"/>
                </a:ext>
              </a:extLst>
            </p:cNvPr>
            <p:cNvSpPr/>
            <p:nvPr/>
          </p:nvSpPr>
          <p:spPr>
            <a:xfrm>
              <a:off x="4783317" y="1842370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0BF4B0A0-52C7-4E7D-AC0A-327C818316C7}"/>
              </a:ext>
            </a:extLst>
          </p:cNvPr>
          <p:cNvGrpSpPr/>
          <p:nvPr/>
        </p:nvGrpSpPr>
        <p:grpSpPr>
          <a:xfrm>
            <a:off x="3671313" y="3412343"/>
            <a:ext cx="1469591" cy="979049"/>
            <a:chOff x="3671313" y="3412343"/>
            <a:chExt cx="1469591" cy="97904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90BE3773-ABE6-4A9E-B7D8-14492DDCD203}"/>
                </a:ext>
              </a:extLst>
            </p:cNvPr>
            <p:cNvGrpSpPr/>
            <p:nvPr/>
          </p:nvGrpSpPr>
          <p:grpSpPr>
            <a:xfrm rot="16200000">
              <a:off x="3916584" y="3167072"/>
              <a:ext cx="979049" cy="1469591"/>
              <a:chOff x="5093002" y="2426934"/>
              <a:chExt cx="2232248" cy="3350691"/>
            </a:xfrm>
            <a:solidFill>
              <a:schemeClr val="accent5"/>
            </a:solidFill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xmlns="" id="{B54F3AE3-637E-4E94-A3BF-272926AF563C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23" name="Oval 1">
                  <a:extLst>
                    <a:ext uri="{FF2B5EF4-FFF2-40B4-BE49-F238E27FC236}">
                      <a16:creationId xmlns:a16="http://schemas.microsoft.com/office/drawing/2014/main" xmlns="" id="{4DED4937-CA19-4053-B7C8-FC58ACE110FD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4" name="Oval 1">
                  <a:extLst>
                    <a:ext uri="{FF2B5EF4-FFF2-40B4-BE49-F238E27FC236}">
                      <a16:creationId xmlns:a16="http://schemas.microsoft.com/office/drawing/2014/main" xmlns="" id="{A526BB70-7BF9-4693-B209-F9635F438232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5" name="Oval 1">
                  <a:extLst>
                    <a:ext uri="{FF2B5EF4-FFF2-40B4-BE49-F238E27FC236}">
                      <a16:creationId xmlns:a16="http://schemas.microsoft.com/office/drawing/2014/main" xmlns="" id="{1B466E95-EDCB-4FCC-9626-A10AAE23445C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6" name="Oval 1">
                  <a:extLst>
                    <a:ext uri="{FF2B5EF4-FFF2-40B4-BE49-F238E27FC236}">
                      <a16:creationId xmlns:a16="http://schemas.microsoft.com/office/drawing/2014/main" xmlns="" id="{3D0F0EFC-F06B-4862-896A-0010A9D5A16B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22" name="Block Arc 21">
                <a:extLst>
                  <a:ext uri="{FF2B5EF4-FFF2-40B4-BE49-F238E27FC236}">
                    <a16:creationId xmlns:a16="http://schemas.microsoft.com/office/drawing/2014/main" xmlns="" id="{4F95EEA9-EE39-4833-A324-2C823E4498A6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0F574DE2-63BE-4D85-9F3A-BE0265F500DC}"/>
                </a:ext>
              </a:extLst>
            </p:cNvPr>
            <p:cNvSpPr/>
            <p:nvPr/>
          </p:nvSpPr>
          <p:spPr>
            <a:xfrm>
              <a:off x="3807045" y="3565723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D1B8E89C-A236-4C8A-8CB1-E76F4049F931}"/>
              </a:ext>
            </a:extLst>
          </p:cNvPr>
          <p:cNvGrpSpPr/>
          <p:nvPr/>
        </p:nvGrpSpPr>
        <p:grpSpPr>
          <a:xfrm>
            <a:off x="4752573" y="4644247"/>
            <a:ext cx="979049" cy="1469591"/>
            <a:chOff x="4752573" y="4644247"/>
            <a:chExt cx="979049" cy="146959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EF4BFA2F-D7F3-4FFC-996A-998EBCE1C240}"/>
                </a:ext>
              </a:extLst>
            </p:cNvPr>
            <p:cNvGrpSpPr/>
            <p:nvPr/>
          </p:nvGrpSpPr>
          <p:grpSpPr>
            <a:xfrm rot="12600000">
              <a:off x="4752573" y="4644247"/>
              <a:ext cx="979049" cy="1469591"/>
              <a:chOff x="5093002" y="2426934"/>
              <a:chExt cx="2232248" cy="3350691"/>
            </a:xfrm>
            <a:solidFill>
              <a:schemeClr val="accent6"/>
            </a:solidFill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xmlns="" id="{BE92B638-F29E-4CFB-9DB7-5F62E101F03B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9" name="Oval 1">
                  <a:extLst>
                    <a:ext uri="{FF2B5EF4-FFF2-40B4-BE49-F238E27FC236}">
                      <a16:creationId xmlns:a16="http://schemas.microsoft.com/office/drawing/2014/main" xmlns="" id="{2769D390-C98B-4543-9222-CEC37A0419FB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0" name="Oval 1">
                  <a:extLst>
                    <a:ext uri="{FF2B5EF4-FFF2-40B4-BE49-F238E27FC236}">
                      <a16:creationId xmlns:a16="http://schemas.microsoft.com/office/drawing/2014/main" xmlns="" id="{9ECA9BBC-475B-47E0-8EEE-87A1AC70CE86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1" name="Oval 1">
                  <a:extLst>
                    <a:ext uri="{FF2B5EF4-FFF2-40B4-BE49-F238E27FC236}">
                      <a16:creationId xmlns:a16="http://schemas.microsoft.com/office/drawing/2014/main" xmlns="" id="{F414987A-76A1-4CBD-AFE2-3D69308BB141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2" name="Oval 1">
                  <a:extLst>
                    <a:ext uri="{FF2B5EF4-FFF2-40B4-BE49-F238E27FC236}">
                      <a16:creationId xmlns:a16="http://schemas.microsoft.com/office/drawing/2014/main" xmlns="" id="{464ABF28-570E-49A4-8FB4-C4F77499E236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64871922-F53D-420D-BAAF-0960336CAC4F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6E3D586E-B8B8-44C1-9346-819851E5097E}"/>
                </a:ext>
              </a:extLst>
            </p:cNvPr>
            <p:cNvSpPr/>
            <p:nvPr/>
          </p:nvSpPr>
          <p:spPr>
            <a:xfrm>
              <a:off x="4782464" y="5203112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525772BD-00EA-495B-B838-746403706536}"/>
              </a:ext>
            </a:extLst>
          </p:cNvPr>
          <p:cNvGrpSpPr/>
          <p:nvPr/>
        </p:nvGrpSpPr>
        <p:grpSpPr>
          <a:xfrm>
            <a:off x="7082764" y="3412343"/>
            <a:ext cx="1469591" cy="979049"/>
            <a:chOff x="7082764" y="3412343"/>
            <a:chExt cx="1469591" cy="97904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AA77202B-30C0-4C0D-83CA-53835200ED7B}"/>
                </a:ext>
              </a:extLst>
            </p:cNvPr>
            <p:cNvGrpSpPr/>
            <p:nvPr/>
          </p:nvGrpSpPr>
          <p:grpSpPr>
            <a:xfrm rot="5400000" flipH="1">
              <a:off x="7328035" y="3167072"/>
              <a:ext cx="979049" cy="1469591"/>
              <a:chOff x="5093002" y="2426934"/>
              <a:chExt cx="2232248" cy="3350691"/>
            </a:xfrm>
            <a:solidFill>
              <a:schemeClr val="accent2"/>
            </a:solidFill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xmlns="" id="{42BD4E4A-0A51-4B0A-8F30-DABEE4B4053B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44" name="Oval 1">
                  <a:extLst>
                    <a:ext uri="{FF2B5EF4-FFF2-40B4-BE49-F238E27FC236}">
                      <a16:creationId xmlns:a16="http://schemas.microsoft.com/office/drawing/2014/main" xmlns="" id="{49CA30CB-9765-4E73-9E8F-A6BB873F0C8B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5" name="Oval 1">
                  <a:extLst>
                    <a:ext uri="{FF2B5EF4-FFF2-40B4-BE49-F238E27FC236}">
                      <a16:creationId xmlns:a16="http://schemas.microsoft.com/office/drawing/2014/main" xmlns="" id="{C0EB8EDF-2FC1-4461-B359-5AD873679AAF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6" name="Oval 1">
                  <a:extLst>
                    <a:ext uri="{FF2B5EF4-FFF2-40B4-BE49-F238E27FC236}">
                      <a16:creationId xmlns:a16="http://schemas.microsoft.com/office/drawing/2014/main" xmlns="" id="{A4ED505A-98A2-442E-A583-D2545CAC48C1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7" name="Oval 1">
                  <a:extLst>
                    <a:ext uri="{FF2B5EF4-FFF2-40B4-BE49-F238E27FC236}">
                      <a16:creationId xmlns:a16="http://schemas.microsoft.com/office/drawing/2014/main" xmlns="" id="{C6F6862F-DA41-403A-97C7-C6F2CFD1A581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43" name="Block Arc 42">
                <a:extLst>
                  <a:ext uri="{FF2B5EF4-FFF2-40B4-BE49-F238E27FC236}">
                    <a16:creationId xmlns:a16="http://schemas.microsoft.com/office/drawing/2014/main" xmlns="" id="{805C344F-D5FF-4132-9F82-B67C8B60A67A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CE8AA7BE-F87B-4365-B567-349E40E8A0CF}"/>
                </a:ext>
              </a:extLst>
            </p:cNvPr>
            <p:cNvSpPr/>
            <p:nvPr/>
          </p:nvSpPr>
          <p:spPr>
            <a:xfrm>
              <a:off x="7714086" y="3565723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8675DA78-136A-4A3C-B1C6-90B64000A3CD}"/>
              </a:ext>
            </a:extLst>
          </p:cNvPr>
          <p:cNvGrpSpPr/>
          <p:nvPr/>
        </p:nvGrpSpPr>
        <p:grpSpPr>
          <a:xfrm>
            <a:off x="7750822" y="1719582"/>
            <a:ext cx="2837896" cy="553998"/>
            <a:chOff x="2551705" y="4283314"/>
            <a:chExt cx="2357003" cy="55399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A56AC93F-F78C-4B3B-B95E-FDFC863AD18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9E85CA80-75EA-45CB-A9F6-2F9363EC405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/>
                <a:t>Aplikasi</a:t>
              </a:r>
              <a:r>
                <a:rPr lang="en-US" sz="1600" b="1" dirty="0" smtClean="0"/>
                <a:t> </a:t>
              </a:r>
              <a:r>
                <a:rPr lang="en-US" sz="1600" b="1" dirty="0" err="1"/>
                <a:t>berbasis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desktop</a:t>
              </a:r>
              <a:endParaRPr lang="en-US" sz="1600" b="1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B199795-79E3-4CF5-8191-DD4B17397FAE}"/>
              </a:ext>
            </a:extLst>
          </p:cNvPr>
          <p:cNvGrpSpPr/>
          <p:nvPr/>
        </p:nvGrpSpPr>
        <p:grpSpPr>
          <a:xfrm>
            <a:off x="8644856" y="3431384"/>
            <a:ext cx="2837898" cy="861774"/>
            <a:chOff x="2551705" y="4283314"/>
            <a:chExt cx="2357003" cy="86177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DE2213B3-CFE8-4BBE-81E9-DCCD38B12AAA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Platform yang </a:t>
              </a:r>
              <a:r>
                <a:rPr lang="en-US" sz="1600" b="1" dirty="0" err="1"/>
                <a:t>digunakan</a:t>
              </a:r>
              <a:r>
                <a:rPr lang="en-US" sz="1600" b="1" dirty="0"/>
                <a:t> OS </a:t>
              </a:r>
              <a:r>
                <a:rPr lang="en-US" sz="1600" b="1" dirty="0" smtClean="0"/>
                <a:t>Windows</a:t>
              </a:r>
              <a:endParaRPr lang="en-US" sz="16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C6EA9F25-AE21-4A75-B20C-21ECDFE7FC3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64420BC6-074E-4D18-8D3A-FDE99529E43E}"/>
              </a:ext>
            </a:extLst>
          </p:cNvPr>
          <p:cNvGrpSpPr/>
          <p:nvPr/>
        </p:nvGrpSpPr>
        <p:grpSpPr>
          <a:xfrm>
            <a:off x="1650219" y="1693824"/>
            <a:ext cx="2798913" cy="672089"/>
            <a:chOff x="2551705" y="4257556"/>
            <a:chExt cx="2357003" cy="67208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3CDDC6BA-F4F5-49F4-954D-8530DFB29BB9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/>
                <a:t>1. Sublime</a:t>
              </a:r>
              <a:endParaRPr lang="en-US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C33EC47E-D2F3-4A1E-84BC-809ED3173F5C}"/>
                </a:ext>
              </a:extLst>
            </p:cNvPr>
            <p:cNvSpPr txBox="1"/>
            <p:nvPr/>
          </p:nvSpPr>
          <p:spPr>
            <a:xfrm>
              <a:off x="2551705" y="4257556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/>
                <a:t>Develompent</a:t>
              </a:r>
              <a:r>
                <a:rPr lang="en-US" sz="1400" dirty="0"/>
                <a:t> </a:t>
              </a:r>
              <a:r>
                <a:rPr lang="en-US" sz="1400" dirty="0" smtClean="0"/>
                <a:t>Tools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579CB4DA-454C-47DD-BEEA-F09D91D13C42}"/>
              </a:ext>
            </a:extLst>
          </p:cNvPr>
          <p:cNvGrpSpPr/>
          <p:nvPr/>
        </p:nvGrpSpPr>
        <p:grpSpPr>
          <a:xfrm>
            <a:off x="733371" y="3431384"/>
            <a:ext cx="2798916" cy="646331"/>
            <a:chOff x="2551705" y="4283314"/>
            <a:chExt cx="2357003" cy="64633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9A95A667-ED7A-47A7-945D-7ADD55E72BA6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20040" lvl="1" algn="r"/>
              <a:r>
                <a:rPr lang="en-US" b="1" dirty="0" smtClean="0"/>
                <a:t>2. Apache</a:t>
              </a:r>
              <a:endParaRPr lang="en-US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3E5D3FCF-09F2-4D42-858E-8391E32D8A8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 smtClean="0"/>
                <a:t>Develompent</a:t>
              </a:r>
              <a:r>
                <a:rPr lang="en-US" sz="1400" dirty="0" smtClean="0"/>
                <a:t> Tools</a:t>
              </a:r>
              <a:endParaRPr lang="en-US" sz="1400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C8E4AADA-FC84-44A2-AC41-79BFC26C3034}"/>
              </a:ext>
            </a:extLst>
          </p:cNvPr>
          <p:cNvGrpSpPr/>
          <p:nvPr/>
        </p:nvGrpSpPr>
        <p:grpSpPr>
          <a:xfrm>
            <a:off x="1650218" y="5149729"/>
            <a:ext cx="2798914" cy="646331"/>
            <a:chOff x="2551705" y="4283314"/>
            <a:chExt cx="2357003" cy="6463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F2AB6624-E703-458D-BB1F-41DD4A9C2A4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/>
                <a:t>3. </a:t>
              </a:r>
              <a:r>
                <a:rPr lang="en-US" b="1" dirty="0" err="1" smtClean="0"/>
                <a:t>Mysql</a:t>
              </a:r>
              <a:endParaRPr lang="en-US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98E899AE-D1A4-4CE0-80D5-211A2D21663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/>
                <a:t>Develompent</a:t>
              </a:r>
              <a:r>
                <a:rPr lang="en-US" sz="1400" dirty="0"/>
                <a:t> </a:t>
              </a:r>
              <a:r>
                <a:rPr lang="en-US" sz="1400" dirty="0" smtClean="0"/>
                <a:t>Tools</a:t>
              </a:r>
              <a:endParaRPr lang="en-US" sz="14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FC798CAF-2C5D-45F7-A4B9-FE3DBEF38B4C}"/>
              </a:ext>
            </a:extLst>
          </p:cNvPr>
          <p:cNvGrpSpPr/>
          <p:nvPr/>
        </p:nvGrpSpPr>
        <p:grpSpPr>
          <a:xfrm>
            <a:off x="7750823" y="5149729"/>
            <a:ext cx="2813773" cy="646331"/>
            <a:chOff x="2551705" y="4283314"/>
            <a:chExt cx="2357003" cy="6463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C7F8BD5F-0F6E-4AC5-8EA4-8A66A601A95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4.  </a:t>
              </a:r>
              <a:r>
                <a:rPr lang="en-US" b="1" dirty="0" err="1" smtClean="0"/>
                <a:t>Figma</a:t>
              </a:r>
              <a:endParaRPr lang="en-US" b="1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3D5E17B4-8FBA-491A-99DF-58C7F7CC39D3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Develompent</a:t>
              </a:r>
              <a:r>
                <a:rPr lang="en-US" sz="1400" dirty="0"/>
                <a:t> </a:t>
              </a:r>
              <a:r>
                <a:rPr lang="en-US" sz="1400" dirty="0" smtClean="0"/>
                <a:t>Tools</a:t>
              </a:r>
              <a:endParaRPr lang="en-US" sz="1400" dirty="0"/>
            </a:p>
          </p:txBody>
        </p:sp>
      </p:grpSp>
      <p:sp>
        <p:nvSpPr>
          <p:cNvPr id="74" name="Rectangle 130">
            <a:extLst>
              <a:ext uri="{FF2B5EF4-FFF2-40B4-BE49-F238E27FC236}">
                <a16:creationId xmlns:a16="http://schemas.microsoft.com/office/drawing/2014/main" xmlns="" id="{AC9075E8-A7D0-4CD9-A063-00E6DF40E301}"/>
              </a:ext>
            </a:extLst>
          </p:cNvPr>
          <p:cNvSpPr/>
          <p:nvPr/>
        </p:nvSpPr>
        <p:spPr>
          <a:xfrm>
            <a:off x="7889666" y="3722582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Rectangle 9">
            <a:extLst>
              <a:ext uri="{FF2B5EF4-FFF2-40B4-BE49-F238E27FC236}">
                <a16:creationId xmlns:a16="http://schemas.microsoft.com/office/drawing/2014/main" xmlns="" id="{1AD1D7C8-C183-4F0C-B94B-04E9E846C76B}"/>
              </a:ext>
            </a:extLst>
          </p:cNvPr>
          <p:cNvSpPr/>
          <p:nvPr/>
        </p:nvSpPr>
        <p:spPr>
          <a:xfrm>
            <a:off x="4936016" y="5408696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6" name="Block Arc 25">
            <a:extLst>
              <a:ext uri="{FF2B5EF4-FFF2-40B4-BE49-F238E27FC236}">
                <a16:creationId xmlns:a16="http://schemas.microsoft.com/office/drawing/2014/main" xmlns="" id="{9C070060-81CC-4F05-8C72-4BEA81289330}"/>
              </a:ext>
            </a:extLst>
          </p:cNvPr>
          <p:cNvSpPr>
            <a:spLocks noChangeAspect="1"/>
          </p:cNvSpPr>
          <p:nvPr/>
        </p:nvSpPr>
        <p:spPr>
          <a:xfrm>
            <a:off x="4965608" y="1918483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Round Same Side Corner Rectangle 36">
            <a:extLst>
              <a:ext uri="{FF2B5EF4-FFF2-40B4-BE49-F238E27FC236}">
                <a16:creationId xmlns:a16="http://schemas.microsoft.com/office/drawing/2014/main" xmlns="" id="{4D79FFF9-F045-400D-A9EE-7B75CC4E59FD}"/>
              </a:ext>
            </a:extLst>
          </p:cNvPr>
          <p:cNvSpPr>
            <a:spLocks noChangeAspect="1"/>
          </p:cNvSpPr>
          <p:nvPr/>
        </p:nvSpPr>
        <p:spPr>
          <a:xfrm>
            <a:off x="3950278" y="3722581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78" name="Group 110">
            <a:extLst>
              <a:ext uri="{FF2B5EF4-FFF2-40B4-BE49-F238E27FC236}">
                <a16:creationId xmlns:a16="http://schemas.microsoft.com/office/drawing/2014/main" xmlns="" id="{492F1171-B75E-4855-AD88-0BA2BEBECBF8}"/>
              </a:ext>
            </a:extLst>
          </p:cNvPr>
          <p:cNvGrpSpPr/>
          <p:nvPr/>
        </p:nvGrpSpPr>
        <p:grpSpPr>
          <a:xfrm>
            <a:off x="5632945" y="3413224"/>
            <a:ext cx="874199" cy="965993"/>
            <a:chOff x="4835382" y="73243"/>
            <a:chExt cx="2920830" cy="3227535"/>
          </a:xfrm>
          <a:solidFill>
            <a:schemeClr val="bg1">
              <a:lumMod val="50000"/>
            </a:schemeClr>
          </a:solidFill>
        </p:grpSpPr>
        <p:sp>
          <p:nvSpPr>
            <p:cNvPr id="79" name="Freeform 111">
              <a:extLst>
                <a:ext uri="{FF2B5EF4-FFF2-40B4-BE49-F238E27FC236}">
                  <a16:creationId xmlns:a16="http://schemas.microsoft.com/office/drawing/2014/main" xmlns="" id="{EC372B0D-E19C-460F-B8EA-20FB06B7CDBE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0" name="Oval 37">
              <a:extLst>
                <a:ext uri="{FF2B5EF4-FFF2-40B4-BE49-F238E27FC236}">
                  <a16:creationId xmlns:a16="http://schemas.microsoft.com/office/drawing/2014/main" xmlns="" id="{21265F18-7D8F-46D6-88A9-210BC99C0C7C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5410E5F1-0431-45DB-B3C4-35302B4F8ADD}"/>
              </a:ext>
            </a:extLst>
          </p:cNvPr>
          <p:cNvGrpSpPr/>
          <p:nvPr/>
        </p:nvGrpSpPr>
        <p:grpSpPr>
          <a:xfrm>
            <a:off x="6492044" y="1662120"/>
            <a:ext cx="979049" cy="1469591"/>
            <a:chOff x="6492044" y="1662120"/>
            <a:chExt cx="979049" cy="146959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69ED823B-AE6E-4056-BEFA-7AC39707083D}"/>
                </a:ext>
              </a:extLst>
            </p:cNvPr>
            <p:cNvGrpSpPr/>
            <p:nvPr/>
          </p:nvGrpSpPr>
          <p:grpSpPr>
            <a:xfrm rot="1800000" flipH="1">
              <a:off x="6492044" y="1662120"/>
              <a:ext cx="979049" cy="1469591"/>
              <a:chOff x="5093002" y="2426934"/>
              <a:chExt cx="2232248" cy="3350691"/>
            </a:xfrm>
            <a:solidFill>
              <a:schemeClr val="accent3"/>
            </a:solidFill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xmlns="" id="{602B7D9A-5645-4788-8585-A9D8BEAA21F4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30" name="Oval 1">
                  <a:extLst>
                    <a:ext uri="{FF2B5EF4-FFF2-40B4-BE49-F238E27FC236}">
                      <a16:creationId xmlns:a16="http://schemas.microsoft.com/office/drawing/2014/main" xmlns="" id="{0EA41BBE-8E7A-4D81-B4BE-8787E5C32F78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1" name="Oval 1">
                  <a:extLst>
                    <a:ext uri="{FF2B5EF4-FFF2-40B4-BE49-F238E27FC236}">
                      <a16:creationId xmlns:a16="http://schemas.microsoft.com/office/drawing/2014/main" xmlns="" id="{C9CD56CA-4CFF-4450-A749-ED7B55C0C963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2" name="Oval 1">
                  <a:extLst>
                    <a:ext uri="{FF2B5EF4-FFF2-40B4-BE49-F238E27FC236}">
                      <a16:creationId xmlns:a16="http://schemas.microsoft.com/office/drawing/2014/main" xmlns="" id="{E626FDE5-DD8E-4E43-89AB-9EE78BF1FE1F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3" name="Oval 1">
                  <a:extLst>
                    <a:ext uri="{FF2B5EF4-FFF2-40B4-BE49-F238E27FC236}">
                      <a16:creationId xmlns:a16="http://schemas.microsoft.com/office/drawing/2014/main" xmlns="" id="{DB10601A-1A5D-4E6F-A6E6-443F1594C90C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29" name="Block Arc 28">
                <a:extLst>
                  <a:ext uri="{FF2B5EF4-FFF2-40B4-BE49-F238E27FC236}">
                    <a16:creationId xmlns:a16="http://schemas.microsoft.com/office/drawing/2014/main" xmlns="" id="{FB89C576-3961-4F7D-9927-46566B178BFC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9A095E52-F192-4C5A-AB9C-F31B0D3EC705}"/>
                </a:ext>
              </a:extLst>
            </p:cNvPr>
            <p:cNvSpPr/>
            <p:nvPr/>
          </p:nvSpPr>
          <p:spPr>
            <a:xfrm rot="14400000">
              <a:off x="6731526" y="1870429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73" name="Teardrop 1">
            <a:extLst>
              <a:ext uri="{FF2B5EF4-FFF2-40B4-BE49-F238E27FC236}">
                <a16:creationId xmlns:a16="http://schemas.microsoft.com/office/drawing/2014/main" xmlns="" id="{49F0BF5C-90F9-4D15-8BAE-7E8266B0BACF}"/>
              </a:ext>
            </a:extLst>
          </p:cNvPr>
          <p:cNvSpPr/>
          <p:nvPr/>
        </p:nvSpPr>
        <p:spPr>
          <a:xfrm rot="18900000">
            <a:off x="6897242" y="1991318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A41561CF-AB1A-497F-A840-2D531B61E587}"/>
              </a:ext>
            </a:extLst>
          </p:cNvPr>
          <p:cNvGrpSpPr/>
          <p:nvPr/>
        </p:nvGrpSpPr>
        <p:grpSpPr>
          <a:xfrm>
            <a:off x="6492043" y="4653625"/>
            <a:ext cx="979049" cy="1469591"/>
            <a:chOff x="6492043" y="4653625"/>
            <a:chExt cx="979049" cy="146959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xmlns="" id="{278BB461-1189-46BE-80FD-ABADDEB769CB}"/>
                </a:ext>
              </a:extLst>
            </p:cNvPr>
            <p:cNvGrpSpPr/>
            <p:nvPr/>
          </p:nvGrpSpPr>
          <p:grpSpPr>
            <a:xfrm rot="9085437" flipH="1">
              <a:off x="6492043" y="4653625"/>
              <a:ext cx="979049" cy="1469591"/>
              <a:chOff x="5093002" y="2426934"/>
              <a:chExt cx="2232248" cy="3350691"/>
            </a:xfrm>
            <a:solidFill>
              <a:schemeClr val="accent1"/>
            </a:solidFill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xmlns="" id="{38DE4A9F-0FE1-43DE-B151-53CEF117E494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89" name="Oval 1">
                  <a:extLst>
                    <a:ext uri="{FF2B5EF4-FFF2-40B4-BE49-F238E27FC236}">
                      <a16:creationId xmlns:a16="http://schemas.microsoft.com/office/drawing/2014/main" xmlns="" id="{A4361DC5-5C39-4079-A0C6-BBB2ACB36538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0" name="Oval 1">
                  <a:extLst>
                    <a:ext uri="{FF2B5EF4-FFF2-40B4-BE49-F238E27FC236}">
                      <a16:creationId xmlns:a16="http://schemas.microsoft.com/office/drawing/2014/main" xmlns="" id="{21DDB133-62F1-406C-8C25-FBCC9591F017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1" name="Oval 1">
                  <a:extLst>
                    <a:ext uri="{FF2B5EF4-FFF2-40B4-BE49-F238E27FC236}">
                      <a16:creationId xmlns:a16="http://schemas.microsoft.com/office/drawing/2014/main" xmlns="" id="{4F283F41-24AA-4568-A54F-491DF437DBFA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2" name="Oval 1">
                  <a:extLst>
                    <a:ext uri="{FF2B5EF4-FFF2-40B4-BE49-F238E27FC236}">
                      <a16:creationId xmlns:a16="http://schemas.microsoft.com/office/drawing/2014/main" xmlns="" id="{11584B43-099D-41D3-AFCF-81694FACCF69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88" name="Block Arc 87">
                <a:extLst>
                  <a:ext uri="{FF2B5EF4-FFF2-40B4-BE49-F238E27FC236}">
                    <a16:creationId xmlns:a16="http://schemas.microsoft.com/office/drawing/2014/main" xmlns="" id="{4FD9841F-C33F-41B0-B76F-71D3F469448B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A1C331B0-C911-48D5-A6F0-5A8BC71C08C1}"/>
                </a:ext>
              </a:extLst>
            </p:cNvPr>
            <p:cNvSpPr/>
            <p:nvPr/>
          </p:nvSpPr>
          <p:spPr>
            <a:xfrm rot="14400000">
              <a:off x="6744274" y="5239792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86" name="Rounded Rectangle 5">
            <a:extLst>
              <a:ext uri="{FF2B5EF4-FFF2-40B4-BE49-F238E27FC236}">
                <a16:creationId xmlns:a16="http://schemas.microsoft.com/office/drawing/2014/main" xmlns="" id="{96C3D55C-B99C-40F5-8190-0F61209C3629}"/>
              </a:ext>
            </a:extLst>
          </p:cNvPr>
          <p:cNvSpPr/>
          <p:nvPr/>
        </p:nvSpPr>
        <p:spPr>
          <a:xfrm flipH="1">
            <a:off x="6902753" y="547144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71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FC999B-DC05-415E-8D2F-B903A8AF4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Kebutuhan</a:t>
            </a:r>
            <a:r>
              <a:rPr lang="en-US" b="1" dirty="0"/>
              <a:t> </a:t>
            </a:r>
            <a:r>
              <a:rPr lang="en-US" b="1" dirty="0" err="1"/>
              <a:t>Fungsional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A68B966-F92C-47F5-A5D6-D97E6E65870C}"/>
              </a:ext>
            </a:extLst>
          </p:cNvPr>
          <p:cNvSpPr/>
          <p:nvPr/>
        </p:nvSpPr>
        <p:spPr>
          <a:xfrm>
            <a:off x="6102677" y="1695305"/>
            <a:ext cx="5184000" cy="5842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107C1CA-7CFA-45DA-9A0A-74C813195FC2}"/>
              </a:ext>
            </a:extLst>
          </p:cNvPr>
          <p:cNvSpPr/>
          <p:nvPr/>
        </p:nvSpPr>
        <p:spPr>
          <a:xfrm>
            <a:off x="6104026" y="2305126"/>
            <a:ext cx="5184000" cy="6050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3B0790B-28CC-4115-B539-929450D752EF}"/>
              </a:ext>
            </a:extLst>
          </p:cNvPr>
          <p:cNvSpPr/>
          <p:nvPr/>
        </p:nvSpPr>
        <p:spPr>
          <a:xfrm>
            <a:off x="6115556" y="3562504"/>
            <a:ext cx="5184000" cy="5748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83B87-4735-4B11-885C-D62B1226EEED}"/>
              </a:ext>
            </a:extLst>
          </p:cNvPr>
          <p:cNvSpPr/>
          <p:nvPr/>
        </p:nvSpPr>
        <p:spPr>
          <a:xfrm>
            <a:off x="6116847" y="4803651"/>
            <a:ext cx="5184000" cy="548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5" name="Isosceles Triangle 26">
            <a:extLst>
              <a:ext uri="{FF2B5EF4-FFF2-40B4-BE49-F238E27FC236}">
                <a16:creationId xmlns:a16="http://schemas.microsoft.com/office/drawing/2014/main" xmlns="" id="{26EDB45A-15BC-450E-B5F6-B4FC3589B883}"/>
              </a:ext>
            </a:extLst>
          </p:cNvPr>
          <p:cNvSpPr/>
          <p:nvPr/>
        </p:nvSpPr>
        <p:spPr>
          <a:xfrm rot="16200000">
            <a:off x="4206469" y="1710452"/>
            <a:ext cx="1910037" cy="1879741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97213 w 2205213"/>
              <a:gd name="connsiteY0" fmla="*/ 1064702 h 1064702"/>
              <a:gd name="connsiteX1" fmla="*/ 0 w 2205213"/>
              <a:gd name="connsiteY1" fmla="*/ 0 h 1064702"/>
              <a:gd name="connsiteX2" fmla="*/ 2205213 w 2205213"/>
              <a:gd name="connsiteY2" fmla="*/ 1064702 h 1064702"/>
              <a:gd name="connsiteX3" fmla="*/ 1197213 w 2205213"/>
              <a:gd name="connsiteY3" fmla="*/ 1064702 h 1064702"/>
              <a:gd name="connsiteX0" fmla="*/ 1180481 w 2188481"/>
              <a:gd name="connsiteY0" fmla="*/ 1064702 h 1064702"/>
              <a:gd name="connsiteX1" fmla="*/ 0 w 2188481"/>
              <a:gd name="connsiteY1" fmla="*/ 0 h 1064702"/>
              <a:gd name="connsiteX2" fmla="*/ 2188481 w 2188481"/>
              <a:gd name="connsiteY2" fmla="*/ 1064702 h 1064702"/>
              <a:gd name="connsiteX3" fmla="*/ 1180481 w 2188481"/>
              <a:gd name="connsiteY3" fmla="*/ 1064702 h 1064702"/>
              <a:gd name="connsiteX0" fmla="*/ 1172115 w 2180115"/>
              <a:gd name="connsiteY0" fmla="*/ 1067431 h 1067431"/>
              <a:gd name="connsiteX1" fmla="*/ 0 w 2180115"/>
              <a:gd name="connsiteY1" fmla="*/ 0 h 1067431"/>
              <a:gd name="connsiteX2" fmla="*/ 2180115 w 2180115"/>
              <a:gd name="connsiteY2" fmla="*/ 1067431 h 1067431"/>
              <a:gd name="connsiteX3" fmla="*/ 1172115 w 2180115"/>
              <a:gd name="connsiteY3" fmla="*/ 1067431 h 10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0115" h="1067431">
                <a:moveTo>
                  <a:pt x="1172115" y="1067431"/>
                </a:moveTo>
                <a:lnTo>
                  <a:pt x="0" y="0"/>
                </a:lnTo>
                <a:lnTo>
                  <a:pt x="2180115" y="1067431"/>
                </a:lnTo>
                <a:lnTo>
                  <a:pt x="1172115" y="106743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7" name="Isosceles Triangle 48">
            <a:extLst>
              <a:ext uri="{FF2B5EF4-FFF2-40B4-BE49-F238E27FC236}">
                <a16:creationId xmlns:a16="http://schemas.microsoft.com/office/drawing/2014/main" xmlns="" id="{0808ACED-3B71-4EFE-9C34-0FE4D2191F8A}"/>
              </a:ext>
            </a:extLst>
          </p:cNvPr>
          <p:cNvSpPr/>
          <p:nvPr/>
        </p:nvSpPr>
        <p:spPr>
          <a:xfrm rot="16200000">
            <a:off x="4627509" y="2116921"/>
            <a:ext cx="1070625" cy="1906218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2693 w 1120693"/>
              <a:gd name="connsiteY0" fmla="*/ 1075334 h 1075334"/>
              <a:gd name="connsiteX1" fmla="*/ 0 w 1120693"/>
              <a:gd name="connsiteY1" fmla="*/ 0 h 1075334"/>
              <a:gd name="connsiteX2" fmla="*/ 1120693 w 1120693"/>
              <a:gd name="connsiteY2" fmla="*/ 1075334 h 1075334"/>
              <a:gd name="connsiteX3" fmla="*/ 112693 w 1120693"/>
              <a:gd name="connsiteY3" fmla="*/ 1075334 h 1075334"/>
              <a:gd name="connsiteX0" fmla="*/ 83413 w 1091413"/>
              <a:gd name="connsiteY0" fmla="*/ 1072603 h 1072603"/>
              <a:gd name="connsiteX1" fmla="*/ 0 w 1091413"/>
              <a:gd name="connsiteY1" fmla="*/ 0 h 1072603"/>
              <a:gd name="connsiteX2" fmla="*/ 1091413 w 1091413"/>
              <a:gd name="connsiteY2" fmla="*/ 1072603 h 1072603"/>
              <a:gd name="connsiteX3" fmla="*/ 83413 w 1091413"/>
              <a:gd name="connsiteY3" fmla="*/ 1072603 h 1072603"/>
              <a:gd name="connsiteX0" fmla="*/ 79231 w 1087231"/>
              <a:gd name="connsiteY0" fmla="*/ 1069873 h 1069873"/>
              <a:gd name="connsiteX1" fmla="*/ 0 w 1087231"/>
              <a:gd name="connsiteY1" fmla="*/ 0 h 1069873"/>
              <a:gd name="connsiteX2" fmla="*/ 1087231 w 1087231"/>
              <a:gd name="connsiteY2" fmla="*/ 1069873 h 1069873"/>
              <a:gd name="connsiteX3" fmla="*/ 79231 w 1087231"/>
              <a:gd name="connsiteY3" fmla="*/ 1069873 h 1069873"/>
              <a:gd name="connsiteX0" fmla="*/ 62499 w 1070499"/>
              <a:gd name="connsiteY0" fmla="*/ 1075334 h 1075334"/>
              <a:gd name="connsiteX1" fmla="*/ 0 w 1070499"/>
              <a:gd name="connsiteY1" fmla="*/ 0 h 1075334"/>
              <a:gd name="connsiteX2" fmla="*/ 1070499 w 1070499"/>
              <a:gd name="connsiteY2" fmla="*/ 1075334 h 1075334"/>
              <a:gd name="connsiteX3" fmla="*/ 62499 w 1070499"/>
              <a:gd name="connsiteY3" fmla="*/ 1075334 h 1075334"/>
              <a:gd name="connsiteX0" fmla="*/ 66683 w 1074683"/>
              <a:gd name="connsiteY0" fmla="*/ 1075332 h 1075332"/>
              <a:gd name="connsiteX1" fmla="*/ 0 w 1074683"/>
              <a:gd name="connsiteY1" fmla="*/ 0 h 1075332"/>
              <a:gd name="connsiteX2" fmla="*/ 1074683 w 1074683"/>
              <a:gd name="connsiteY2" fmla="*/ 1075332 h 1075332"/>
              <a:gd name="connsiteX3" fmla="*/ 66683 w 1074683"/>
              <a:gd name="connsiteY3" fmla="*/ 1075332 h 107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683" h="1075332">
                <a:moveTo>
                  <a:pt x="66683" y="1075332"/>
                </a:moveTo>
                <a:lnTo>
                  <a:pt x="0" y="0"/>
                </a:lnTo>
                <a:lnTo>
                  <a:pt x="1074683" y="1075332"/>
                </a:lnTo>
                <a:lnTo>
                  <a:pt x="66683" y="1075332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9" name="Isosceles Triangle 49">
            <a:extLst>
              <a:ext uri="{FF2B5EF4-FFF2-40B4-BE49-F238E27FC236}">
                <a16:creationId xmlns:a16="http://schemas.microsoft.com/office/drawing/2014/main" xmlns="" id="{153C4927-A421-4B14-AF54-874BA05359DC}"/>
              </a:ext>
            </a:extLst>
          </p:cNvPr>
          <p:cNvSpPr/>
          <p:nvPr/>
        </p:nvSpPr>
        <p:spPr>
          <a:xfrm rot="16200000">
            <a:off x="4444954" y="3826395"/>
            <a:ext cx="1422065" cy="1915239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1035624"/>
              <a:gd name="connsiteY0" fmla="*/ 1085967 h 1085967"/>
              <a:gd name="connsiteX1" fmla="*/ 1035624 w 1035624"/>
              <a:gd name="connsiteY1" fmla="*/ 0 h 1085967"/>
              <a:gd name="connsiteX2" fmla="*/ 1008000 w 1035624"/>
              <a:gd name="connsiteY2" fmla="*/ 1085967 h 1085967"/>
              <a:gd name="connsiteX3" fmla="*/ 0 w 1035624"/>
              <a:gd name="connsiteY3" fmla="*/ 1085967 h 1085967"/>
              <a:gd name="connsiteX0" fmla="*/ 0 w 1060722"/>
              <a:gd name="connsiteY0" fmla="*/ 1075043 h 1075043"/>
              <a:gd name="connsiteX1" fmla="*/ 1060722 w 1060722"/>
              <a:gd name="connsiteY1" fmla="*/ 0 h 1075043"/>
              <a:gd name="connsiteX2" fmla="*/ 1008000 w 1060722"/>
              <a:gd name="connsiteY2" fmla="*/ 1075043 h 1075043"/>
              <a:gd name="connsiteX3" fmla="*/ 0 w 1060722"/>
              <a:gd name="connsiteY3" fmla="*/ 1075043 h 1075043"/>
              <a:gd name="connsiteX0" fmla="*/ 0 w 1069087"/>
              <a:gd name="connsiteY0" fmla="*/ 1075043 h 1075043"/>
              <a:gd name="connsiteX1" fmla="*/ 1069087 w 1069087"/>
              <a:gd name="connsiteY1" fmla="*/ 0 h 1075043"/>
              <a:gd name="connsiteX2" fmla="*/ 1008000 w 1069087"/>
              <a:gd name="connsiteY2" fmla="*/ 1075043 h 1075043"/>
              <a:gd name="connsiteX3" fmla="*/ 0 w 1069087"/>
              <a:gd name="connsiteY3" fmla="*/ 1075043 h 107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087" h="1075043">
                <a:moveTo>
                  <a:pt x="0" y="1075043"/>
                </a:moveTo>
                <a:lnTo>
                  <a:pt x="1069087" y="0"/>
                </a:lnTo>
                <a:lnTo>
                  <a:pt x="1008000" y="1075043"/>
                </a:lnTo>
                <a:lnTo>
                  <a:pt x="0" y="1075043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80000"/>
                </a:schemeClr>
              </a:gs>
              <a:gs pos="100000">
                <a:schemeClr val="accent3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ea typeface="+mj-ea"/>
            </a:endParaRPr>
          </a:p>
        </p:txBody>
      </p:sp>
      <p:sp>
        <p:nvSpPr>
          <p:cNvPr id="11" name="Isosceles Triangle 50">
            <a:extLst>
              <a:ext uri="{FF2B5EF4-FFF2-40B4-BE49-F238E27FC236}">
                <a16:creationId xmlns:a16="http://schemas.microsoft.com/office/drawing/2014/main" xmlns="" id="{12CB1035-B884-44FE-ABD1-8D2894FA0508}"/>
              </a:ext>
            </a:extLst>
          </p:cNvPr>
          <p:cNvSpPr/>
          <p:nvPr/>
        </p:nvSpPr>
        <p:spPr>
          <a:xfrm rot="16200000">
            <a:off x="3895409" y="4380228"/>
            <a:ext cx="2540986" cy="1926492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2109512"/>
              <a:gd name="connsiteY0" fmla="*/ 1054069 h 1054069"/>
              <a:gd name="connsiteX1" fmla="*/ 2109512 w 2109512"/>
              <a:gd name="connsiteY1" fmla="*/ 0 h 1054069"/>
              <a:gd name="connsiteX2" fmla="*/ 1008000 w 2109512"/>
              <a:gd name="connsiteY2" fmla="*/ 1054069 h 1054069"/>
              <a:gd name="connsiteX3" fmla="*/ 0 w 2109512"/>
              <a:gd name="connsiteY3" fmla="*/ 1054069 h 1054069"/>
              <a:gd name="connsiteX0" fmla="*/ 0 w 2172255"/>
              <a:gd name="connsiteY0" fmla="*/ 1064989 h 1064989"/>
              <a:gd name="connsiteX1" fmla="*/ 2172255 w 2172255"/>
              <a:gd name="connsiteY1" fmla="*/ 0 h 1064989"/>
              <a:gd name="connsiteX2" fmla="*/ 1008000 w 2172255"/>
              <a:gd name="connsiteY2" fmla="*/ 1064989 h 1064989"/>
              <a:gd name="connsiteX3" fmla="*/ 0 w 2172255"/>
              <a:gd name="connsiteY3" fmla="*/ 1064989 h 1064989"/>
              <a:gd name="connsiteX0" fmla="*/ 0 w 2168072"/>
              <a:gd name="connsiteY0" fmla="*/ 1064989 h 1064989"/>
              <a:gd name="connsiteX1" fmla="*/ 2168072 w 2168072"/>
              <a:gd name="connsiteY1" fmla="*/ 0 h 1064989"/>
              <a:gd name="connsiteX2" fmla="*/ 1008000 w 2168072"/>
              <a:gd name="connsiteY2" fmla="*/ 1064989 h 1064989"/>
              <a:gd name="connsiteX3" fmla="*/ 0 w 2168072"/>
              <a:gd name="connsiteY3" fmla="*/ 1064989 h 106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072" h="1064989">
                <a:moveTo>
                  <a:pt x="0" y="1064989"/>
                </a:moveTo>
                <a:lnTo>
                  <a:pt x="2168072" y="0"/>
                </a:lnTo>
                <a:lnTo>
                  <a:pt x="1008000" y="1064989"/>
                </a:lnTo>
                <a:lnTo>
                  <a:pt x="0" y="1064989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8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ea typeface="+mj-ea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95A27610-9F82-407D-AA13-218951716894}"/>
              </a:ext>
            </a:extLst>
          </p:cNvPr>
          <p:cNvGrpSpPr/>
          <p:nvPr/>
        </p:nvGrpSpPr>
        <p:grpSpPr>
          <a:xfrm rot="20670820">
            <a:off x="2268028" y="3619067"/>
            <a:ext cx="1626558" cy="1505979"/>
            <a:chOff x="1064519" y="1872500"/>
            <a:chExt cx="1561257" cy="144552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620EEB4E-06ED-44F0-BB83-42A268F75222}"/>
                </a:ext>
              </a:extLst>
            </p:cNvPr>
            <p:cNvSpPr/>
            <p:nvPr/>
          </p:nvSpPr>
          <p:spPr>
            <a:xfrm>
              <a:off x="1634779" y="2819951"/>
              <a:ext cx="110877" cy="179829"/>
            </a:xfrm>
            <a:custGeom>
              <a:avLst/>
              <a:gdLst>
                <a:gd name="connsiteX0" fmla="*/ 95575 w 110877"/>
                <a:gd name="connsiteY0" fmla="*/ 170244 h 179829"/>
                <a:gd name="connsiteX1" fmla="*/ 68653 w 110877"/>
                <a:gd name="connsiteY1" fmla="*/ 178699 h 179829"/>
                <a:gd name="connsiteX2" fmla="*/ 41280 w 110877"/>
                <a:gd name="connsiteY2" fmla="*/ 164423 h 179829"/>
                <a:gd name="connsiteX3" fmla="*/ 1260 w 110877"/>
                <a:gd name="connsiteY3" fmla="*/ 37088 h 179829"/>
                <a:gd name="connsiteX4" fmla="*/ 15536 w 110877"/>
                <a:gd name="connsiteY4" fmla="*/ 9715 h 179829"/>
                <a:gd name="connsiteX5" fmla="*/ 42458 w 110877"/>
                <a:gd name="connsiteY5" fmla="*/ 1260 h 179829"/>
                <a:gd name="connsiteX6" fmla="*/ 69831 w 110877"/>
                <a:gd name="connsiteY6" fmla="*/ 15536 h 179829"/>
                <a:gd name="connsiteX7" fmla="*/ 109851 w 110877"/>
                <a:gd name="connsiteY7" fmla="*/ 142872 h 179829"/>
                <a:gd name="connsiteX8" fmla="*/ 95575 w 110877"/>
                <a:gd name="connsiteY8" fmla="*/ 170244 h 17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877" h="179829">
                  <a:moveTo>
                    <a:pt x="95575" y="170244"/>
                  </a:moveTo>
                  <a:lnTo>
                    <a:pt x="68653" y="178699"/>
                  </a:lnTo>
                  <a:cubicBezTo>
                    <a:pt x="57184" y="182302"/>
                    <a:pt x="44884" y="175858"/>
                    <a:pt x="41280" y="164423"/>
                  </a:cubicBezTo>
                  <a:lnTo>
                    <a:pt x="1260" y="37088"/>
                  </a:lnTo>
                  <a:cubicBezTo>
                    <a:pt x="-2343" y="25619"/>
                    <a:pt x="4102" y="13318"/>
                    <a:pt x="15536" y="9715"/>
                  </a:cubicBezTo>
                  <a:lnTo>
                    <a:pt x="42458" y="1260"/>
                  </a:lnTo>
                  <a:cubicBezTo>
                    <a:pt x="53927" y="-2343"/>
                    <a:pt x="66228" y="4102"/>
                    <a:pt x="69831" y="15536"/>
                  </a:cubicBezTo>
                  <a:lnTo>
                    <a:pt x="109851" y="142872"/>
                  </a:lnTo>
                  <a:cubicBezTo>
                    <a:pt x="113454" y="154341"/>
                    <a:pt x="107044" y="166641"/>
                    <a:pt x="95575" y="1702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A23A5F8A-D025-4F68-9E6F-A77A48EB3781}"/>
                </a:ext>
              </a:extLst>
            </p:cNvPr>
            <p:cNvSpPr/>
            <p:nvPr/>
          </p:nvSpPr>
          <p:spPr>
            <a:xfrm>
              <a:off x="2539846" y="2271312"/>
              <a:ext cx="85930" cy="302834"/>
            </a:xfrm>
            <a:custGeom>
              <a:avLst/>
              <a:gdLst>
                <a:gd name="connsiteX0" fmla="*/ 17377 w 85929"/>
                <a:gd name="connsiteY0" fmla="*/ 260 h 302833"/>
                <a:gd name="connsiteX1" fmla="*/ 1646 w 85929"/>
                <a:gd name="connsiteY1" fmla="*/ 145163 h 302833"/>
                <a:gd name="connsiteX2" fmla="*/ 260 w 85929"/>
                <a:gd name="connsiteY2" fmla="*/ 145163 h 302833"/>
                <a:gd name="connsiteX3" fmla="*/ 953 w 85929"/>
                <a:gd name="connsiteY3" fmla="*/ 151434 h 302833"/>
                <a:gd name="connsiteX4" fmla="*/ 260 w 85929"/>
                <a:gd name="connsiteY4" fmla="*/ 157706 h 302833"/>
                <a:gd name="connsiteX5" fmla="*/ 1646 w 85929"/>
                <a:gd name="connsiteY5" fmla="*/ 157706 h 302833"/>
                <a:gd name="connsiteX6" fmla="*/ 17377 w 85929"/>
                <a:gd name="connsiteY6" fmla="*/ 302643 h 302833"/>
                <a:gd name="connsiteX7" fmla="*/ 85843 w 85929"/>
                <a:gd name="connsiteY7" fmla="*/ 244433 h 302833"/>
                <a:gd name="connsiteX8" fmla="*/ 85843 w 85929"/>
                <a:gd name="connsiteY8" fmla="*/ 157706 h 302833"/>
                <a:gd name="connsiteX9" fmla="*/ 85843 w 85929"/>
                <a:gd name="connsiteY9" fmla="*/ 145163 h 302833"/>
                <a:gd name="connsiteX10" fmla="*/ 85843 w 85929"/>
                <a:gd name="connsiteY10" fmla="*/ 58436 h 30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929" h="302833">
                  <a:moveTo>
                    <a:pt x="17377" y="260"/>
                  </a:moveTo>
                  <a:lnTo>
                    <a:pt x="1646" y="145163"/>
                  </a:lnTo>
                  <a:lnTo>
                    <a:pt x="260" y="145163"/>
                  </a:lnTo>
                  <a:lnTo>
                    <a:pt x="953" y="151434"/>
                  </a:lnTo>
                  <a:lnTo>
                    <a:pt x="260" y="157706"/>
                  </a:lnTo>
                  <a:lnTo>
                    <a:pt x="1646" y="157706"/>
                  </a:lnTo>
                  <a:lnTo>
                    <a:pt x="17377" y="302643"/>
                  </a:lnTo>
                  <a:lnTo>
                    <a:pt x="85843" y="244433"/>
                  </a:lnTo>
                  <a:lnTo>
                    <a:pt x="85843" y="157706"/>
                  </a:lnTo>
                  <a:lnTo>
                    <a:pt x="85843" y="145163"/>
                  </a:lnTo>
                  <a:lnTo>
                    <a:pt x="85843" y="5843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2B42E08C-8FE5-487E-BC35-77DF011B5DA4}"/>
                </a:ext>
              </a:extLst>
            </p:cNvPr>
            <p:cNvSpPr/>
            <p:nvPr/>
          </p:nvSpPr>
          <p:spPr>
            <a:xfrm>
              <a:off x="1326355" y="2477085"/>
              <a:ext cx="459448" cy="840935"/>
            </a:xfrm>
            <a:custGeom>
              <a:avLst/>
              <a:gdLst>
                <a:gd name="connsiteX0" fmla="*/ 423750 w 459447"/>
                <a:gd name="connsiteY0" fmla="*/ 795051 h 840935"/>
                <a:gd name="connsiteX1" fmla="*/ 284980 w 459447"/>
                <a:gd name="connsiteY1" fmla="*/ 838674 h 840935"/>
                <a:gd name="connsiteX2" fmla="*/ 221122 w 459447"/>
                <a:gd name="connsiteY2" fmla="*/ 805342 h 840935"/>
                <a:gd name="connsiteX3" fmla="*/ 2590 w 459447"/>
                <a:gd name="connsiteY3" fmla="*/ 110072 h 840935"/>
                <a:gd name="connsiteX4" fmla="*/ 35922 w 459447"/>
                <a:gd name="connsiteY4" fmla="*/ 46213 h 840935"/>
                <a:gd name="connsiteX5" fmla="*/ 174692 w 459447"/>
                <a:gd name="connsiteY5" fmla="*/ 2590 h 840935"/>
                <a:gd name="connsiteX6" fmla="*/ 238551 w 459447"/>
                <a:gd name="connsiteY6" fmla="*/ 35922 h 840935"/>
                <a:gd name="connsiteX7" fmla="*/ 457048 w 459447"/>
                <a:gd name="connsiteY7" fmla="*/ 731227 h 840935"/>
                <a:gd name="connsiteX8" fmla="*/ 423750 w 459447"/>
                <a:gd name="connsiteY8" fmla="*/ 795051 h 84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447" h="840935">
                  <a:moveTo>
                    <a:pt x="423750" y="795051"/>
                  </a:moveTo>
                  <a:lnTo>
                    <a:pt x="284980" y="838674"/>
                  </a:lnTo>
                  <a:cubicBezTo>
                    <a:pt x="258266" y="847059"/>
                    <a:pt x="229507" y="832091"/>
                    <a:pt x="221122" y="805342"/>
                  </a:cubicBezTo>
                  <a:lnTo>
                    <a:pt x="2590" y="110072"/>
                  </a:lnTo>
                  <a:cubicBezTo>
                    <a:pt x="-5795" y="83357"/>
                    <a:pt x="9173" y="54598"/>
                    <a:pt x="35922" y="46213"/>
                  </a:cubicBezTo>
                  <a:lnTo>
                    <a:pt x="174692" y="2590"/>
                  </a:lnTo>
                  <a:cubicBezTo>
                    <a:pt x="201407" y="-5795"/>
                    <a:pt x="230165" y="9173"/>
                    <a:pt x="238551" y="35922"/>
                  </a:cubicBezTo>
                  <a:lnTo>
                    <a:pt x="457048" y="731227"/>
                  </a:lnTo>
                  <a:cubicBezTo>
                    <a:pt x="465468" y="757942"/>
                    <a:pt x="450465" y="786666"/>
                    <a:pt x="423750" y="79505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810FBDC-B7DE-4829-B156-4D8F1256CA88}"/>
                </a:ext>
              </a:extLst>
            </p:cNvPr>
            <p:cNvSpPr/>
            <p:nvPr/>
          </p:nvSpPr>
          <p:spPr>
            <a:xfrm>
              <a:off x="1471820" y="1927904"/>
              <a:ext cx="1038782" cy="989580"/>
            </a:xfrm>
            <a:custGeom>
              <a:avLst/>
              <a:gdLst>
                <a:gd name="connsiteX0" fmla="*/ 541133 w 1038782"/>
                <a:gd name="connsiteY0" fmla="*/ 221633 h 989580"/>
                <a:gd name="connsiteX1" fmla="*/ 260 w 1038782"/>
                <a:gd name="connsiteY1" fmla="*/ 221633 h 989580"/>
                <a:gd name="connsiteX2" fmla="*/ 260 w 1038782"/>
                <a:gd name="connsiteY2" fmla="*/ 487393 h 989580"/>
                <a:gd name="connsiteX3" fmla="*/ 260 w 1038782"/>
                <a:gd name="connsiteY3" fmla="*/ 502326 h 989580"/>
                <a:gd name="connsiteX4" fmla="*/ 260 w 1038782"/>
                <a:gd name="connsiteY4" fmla="*/ 768086 h 989580"/>
                <a:gd name="connsiteX5" fmla="*/ 541133 w 1038782"/>
                <a:gd name="connsiteY5" fmla="*/ 768086 h 989580"/>
                <a:gd name="connsiteX6" fmla="*/ 1038626 w 1038782"/>
                <a:gd name="connsiteY6" fmla="*/ 989459 h 989580"/>
                <a:gd name="connsiteX7" fmla="*/ 1038626 w 1038782"/>
                <a:gd name="connsiteY7" fmla="*/ 502326 h 989580"/>
                <a:gd name="connsiteX8" fmla="*/ 1038626 w 1038782"/>
                <a:gd name="connsiteY8" fmla="*/ 487393 h 989580"/>
                <a:gd name="connsiteX9" fmla="*/ 1038626 w 1038782"/>
                <a:gd name="connsiteY9" fmla="*/ 260 h 989580"/>
                <a:gd name="connsiteX10" fmla="*/ 541133 w 1038782"/>
                <a:gd name="connsiteY10" fmla="*/ 221633 h 98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782" h="989580">
                  <a:moveTo>
                    <a:pt x="541133" y="221633"/>
                  </a:moveTo>
                  <a:lnTo>
                    <a:pt x="260" y="221633"/>
                  </a:lnTo>
                  <a:lnTo>
                    <a:pt x="260" y="487393"/>
                  </a:lnTo>
                  <a:lnTo>
                    <a:pt x="260" y="502326"/>
                  </a:lnTo>
                  <a:lnTo>
                    <a:pt x="260" y="768086"/>
                  </a:lnTo>
                  <a:lnTo>
                    <a:pt x="541133" y="768086"/>
                  </a:lnTo>
                  <a:cubicBezTo>
                    <a:pt x="541133" y="768086"/>
                    <a:pt x="851521" y="802319"/>
                    <a:pt x="1038626" y="989459"/>
                  </a:cubicBezTo>
                  <a:lnTo>
                    <a:pt x="1038626" y="502326"/>
                  </a:lnTo>
                  <a:lnTo>
                    <a:pt x="1038626" y="487393"/>
                  </a:lnTo>
                  <a:lnTo>
                    <a:pt x="1038626" y="260"/>
                  </a:lnTo>
                  <a:cubicBezTo>
                    <a:pt x="851486" y="187400"/>
                    <a:pt x="541133" y="221633"/>
                    <a:pt x="541133" y="22163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977B3F1A-7361-4CDC-8D96-D9C7790A42E4}"/>
                </a:ext>
              </a:extLst>
            </p:cNvPr>
            <p:cNvSpPr/>
            <p:nvPr/>
          </p:nvSpPr>
          <p:spPr>
            <a:xfrm>
              <a:off x="2510221" y="1872500"/>
              <a:ext cx="59597" cy="1100458"/>
            </a:xfrm>
            <a:custGeom>
              <a:avLst/>
              <a:gdLst>
                <a:gd name="connsiteX0" fmla="*/ 41562 w 59596"/>
                <a:gd name="connsiteY0" fmla="*/ 1100267 h 1100457"/>
                <a:gd name="connsiteX1" fmla="*/ 18277 w 59596"/>
                <a:gd name="connsiteY1" fmla="*/ 1100267 h 1100457"/>
                <a:gd name="connsiteX2" fmla="*/ 260 w 59596"/>
                <a:gd name="connsiteY2" fmla="*/ 1082250 h 1100457"/>
                <a:gd name="connsiteX3" fmla="*/ 260 w 59596"/>
                <a:gd name="connsiteY3" fmla="*/ 18277 h 1100457"/>
                <a:gd name="connsiteX4" fmla="*/ 18277 w 59596"/>
                <a:gd name="connsiteY4" fmla="*/ 260 h 1100457"/>
                <a:gd name="connsiteX5" fmla="*/ 41562 w 59596"/>
                <a:gd name="connsiteY5" fmla="*/ 260 h 1100457"/>
                <a:gd name="connsiteX6" fmla="*/ 59579 w 59596"/>
                <a:gd name="connsiteY6" fmla="*/ 18277 h 1100457"/>
                <a:gd name="connsiteX7" fmla="*/ 59579 w 59596"/>
                <a:gd name="connsiteY7" fmla="*/ 1082250 h 1100457"/>
                <a:gd name="connsiteX8" fmla="*/ 41562 w 59596"/>
                <a:gd name="connsiteY8" fmla="*/ 1100267 h 110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96" h="1100457">
                  <a:moveTo>
                    <a:pt x="41562" y="1100267"/>
                  </a:moveTo>
                  <a:lnTo>
                    <a:pt x="18277" y="1100267"/>
                  </a:lnTo>
                  <a:cubicBezTo>
                    <a:pt x="8368" y="1100267"/>
                    <a:pt x="260" y="1092159"/>
                    <a:pt x="260" y="1082250"/>
                  </a:cubicBezTo>
                  <a:lnTo>
                    <a:pt x="260" y="18277"/>
                  </a:lnTo>
                  <a:cubicBezTo>
                    <a:pt x="260" y="8368"/>
                    <a:pt x="8368" y="260"/>
                    <a:pt x="18277" y="260"/>
                  </a:cubicBezTo>
                  <a:lnTo>
                    <a:pt x="41562" y="260"/>
                  </a:lnTo>
                  <a:cubicBezTo>
                    <a:pt x="51471" y="260"/>
                    <a:pt x="59579" y="8368"/>
                    <a:pt x="59579" y="18277"/>
                  </a:cubicBezTo>
                  <a:lnTo>
                    <a:pt x="59579" y="1082250"/>
                  </a:lnTo>
                  <a:cubicBezTo>
                    <a:pt x="59579" y="1092159"/>
                    <a:pt x="51471" y="1100267"/>
                    <a:pt x="41562" y="11002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67BAA5B1-430A-4745-A139-442DA0F46DB5}"/>
                </a:ext>
              </a:extLst>
            </p:cNvPr>
            <p:cNvSpPr/>
            <p:nvPr/>
          </p:nvSpPr>
          <p:spPr>
            <a:xfrm>
              <a:off x="1064519" y="2288498"/>
              <a:ext cx="126123" cy="267492"/>
            </a:xfrm>
            <a:custGeom>
              <a:avLst/>
              <a:gdLst>
                <a:gd name="connsiteX0" fmla="*/ 260 w 126122"/>
                <a:gd name="connsiteY0" fmla="*/ 260 h 267491"/>
                <a:gd name="connsiteX1" fmla="*/ 126071 w 126122"/>
                <a:gd name="connsiteY1" fmla="*/ 260 h 267491"/>
                <a:gd name="connsiteX2" fmla="*/ 126071 w 126122"/>
                <a:gd name="connsiteY2" fmla="*/ 267266 h 267491"/>
                <a:gd name="connsiteX3" fmla="*/ 260 w 126122"/>
                <a:gd name="connsiteY3" fmla="*/ 267266 h 26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122" h="267491">
                  <a:moveTo>
                    <a:pt x="260" y="260"/>
                  </a:moveTo>
                  <a:lnTo>
                    <a:pt x="126071" y="260"/>
                  </a:lnTo>
                  <a:lnTo>
                    <a:pt x="126071" y="267266"/>
                  </a:lnTo>
                  <a:lnTo>
                    <a:pt x="260" y="26726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DE5CE5B4-1C11-4FCB-9D7B-4F295529D84D}"/>
                </a:ext>
              </a:extLst>
            </p:cNvPr>
            <p:cNvSpPr/>
            <p:nvPr/>
          </p:nvSpPr>
          <p:spPr>
            <a:xfrm>
              <a:off x="1122660" y="2149278"/>
              <a:ext cx="349610" cy="545724"/>
            </a:xfrm>
            <a:custGeom>
              <a:avLst/>
              <a:gdLst>
                <a:gd name="connsiteX0" fmla="*/ 132620 w 349610"/>
                <a:gd name="connsiteY0" fmla="*/ 260 h 545724"/>
                <a:gd name="connsiteX1" fmla="*/ 260 w 349610"/>
                <a:gd name="connsiteY1" fmla="*/ 78463 h 545724"/>
                <a:gd name="connsiteX2" fmla="*/ 260 w 349610"/>
                <a:gd name="connsiteY2" fmla="*/ 269727 h 545724"/>
                <a:gd name="connsiteX3" fmla="*/ 260 w 349610"/>
                <a:gd name="connsiteY3" fmla="*/ 276206 h 545724"/>
                <a:gd name="connsiteX4" fmla="*/ 260 w 349610"/>
                <a:gd name="connsiteY4" fmla="*/ 467469 h 545724"/>
                <a:gd name="connsiteX5" fmla="*/ 132620 w 349610"/>
                <a:gd name="connsiteY5" fmla="*/ 545673 h 545724"/>
                <a:gd name="connsiteX6" fmla="*/ 349420 w 349610"/>
                <a:gd name="connsiteY6" fmla="*/ 545673 h 545724"/>
                <a:gd name="connsiteX7" fmla="*/ 349420 w 349610"/>
                <a:gd name="connsiteY7" fmla="*/ 276206 h 545724"/>
                <a:gd name="connsiteX8" fmla="*/ 349420 w 349610"/>
                <a:gd name="connsiteY8" fmla="*/ 269727 h 545724"/>
                <a:gd name="connsiteX9" fmla="*/ 349420 w 349610"/>
                <a:gd name="connsiteY9" fmla="*/ 260 h 54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9610" h="545724">
                  <a:moveTo>
                    <a:pt x="132620" y="260"/>
                  </a:moveTo>
                  <a:lnTo>
                    <a:pt x="260" y="78463"/>
                  </a:lnTo>
                  <a:lnTo>
                    <a:pt x="260" y="269727"/>
                  </a:lnTo>
                  <a:lnTo>
                    <a:pt x="260" y="276206"/>
                  </a:lnTo>
                  <a:lnTo>
                    <a:pt x="260" y="467469"/>
                  </a:lnTo>
                  <a:lnTo>
                    <a:pt x="132620" y="545673"/>
                  </a:lnTo>
                  <a:lnTo>
                    <a:pt x="349420" y="545673"/>
                  </a:lnTo>
                  <a:lnTo>
                    <a:pt x="349420" y="276206"/>
                  </a:lnTo>
                  <a:lnTo>
                    <a:pt x="349420" y="269727"/>
                  </a:lnTo>
                  <a:lnTo>
                    <a:pt x="349420" y="2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4AB299D-12B9-46D3-A5FF-DA39C6242B4B}"/>
              </a:ext>
            </a:extLst>
          </p:cNvPr>
          <p:cNvGrpSpPr/>
          <p:nvPr/>
        </p:nvGrpSpPr>
        <p:grpSpPr>
          <a:xfrm>
            <a:off x="524635" y="3151462"/>
            <a:ext cx="2775264" cy="3626866"/>
            <a:chOff x="1126074" y="2670966"/>
            <a:chExt cx="2734161" cy="3573152"/>
          </a:xfrm>
        </p:grpSpPr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xmlns="" id="{CA7407F4-C03D-4AF6-A332-92AC9B19029B}"/>
                </a:ext>
              </a:extLst>
            </p:cNvPr>
            <p:cNvSpPr/>
            <p:nvPr/>
          </p:nvSpPr>
          <p:spPr>
            <a:xfrm rot="1258431">
              <a:off x="3177475" y="3781009"/>
              <a:ext cx="682760" cy="881775"/>
            </a:xfrm>
            <a:custGeom>
              <a:avLst/>
              <a:gdLst>
                <a:gd name="connsiteX0" fmla="*/ 237850 w 650123"/>
                <a:gd name="connsiteY0" fmla="*/ 850974 h 866830"/>
                <a:gd name="connsiteX1" fmla="*/ 0 w 650123"/>
                <a:gd name="connsiteY1" fmla="*/ 63427 h 866830"/>
                <a:gd name="connsiteX2" fmla="*/ 153281 w 650123"/>
                <a:gd name="connsiteY2" fmla="*/ 184994 h 866830"/>
                <a:gd name="connsiteX3" fmla="*/ 216708 w 650123"/>
                <a:gd name="connsiteY3" fmla="*/ 5286 h 866830"/>
                <a:gd name="connsiteX4" fmla="*/ 317133 w 650123"/>
                <a:gd name="connsiteY4" fmla="*/ 184994 h 866830"/>
                <a:gd name="connsiteX5" fmla="*/ 359418 w 650123"/>
                <a:gd name="connsiteY5" fmla="*/ 0 h 866830"/>
                <a:gd name="connsiteX6" fmla="*/ 475700 w 650123"/>
                <a:gd name="connsiteY6" fmla="*/ 126853 h 866830"/>
                <a:gd name="connsiteX7" fmla="*/ 539126 w 650123"/>
                <a:gd name="connsiteY7" fmla="*/ 36999 h 866830"/>
                <a:gd name="connsiteX8" fmla="*/ 650123 w 650123"/>
                <a:gd name="connsiteY8" fmla="*/ 866830 h 866830"/>
                <a:gd name="connsiteX9" fmla="*/ 237850 w 650123"/>
                <a:gd name="connsiteY9" fmla="*/ 850974 h 866830"/>
                <a:gd name="connsiteX0" fmla="*/ 197028 w 609301"/>
                <a:gd name="connsiteY0" fmla="*/ 850974 h 866830"/>
                <a:gd name="connsiteX1" fmla="*/ 0 w 609301"/>
                <a:gd name="connsiteY1" fmla="*/ 60706 h 866830"/>
                <a:gd name="connsiteX2" fmla="*/ 112459 w 609301"/>
                <a:gd name="connsiteY2" fmla="*/ 184994 h 866830"/>
                <a:gd name="connsiteX3" fmla="*/ 175886 w 609301"/>
                <a:gd name="connsiteY3" fmla="*/ 5286 h 866830"/>
                <a:gd name="connsiteX4" fmla="*/ 276311 w 609301"/>
                <a:gd name="connsiteY4" fmla="*/ 184994 h 866830"/>
                <a:gd name="connsiteX5" fmla="*/ 318596 w 609301"/>
                <a:gd name="connsiteY5" fmla="*/ 0 h 866830"/>
                <a:gd name="connsiteX6" fmla="*/ 434878 w 609301"/>
                <a:gd name="connsiteY6" fmla="*/ 126853 h 866830"/>
                <a:gd name="connsiteX7" fmla="*/ 498304 w 609301"/>
                <a:gd name="connsiteY7" fmla="*/ 36999 h 866830"/>
                <a:gd name="connsiteX8" fmla="*/ 609301 w 609301"/>
                <a:gd name="connsiteY8" fmla="*/ 866830 h 866830"/>
                <a:gd name="connsiteX9" fmla="*/ 197028 w 609301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9189 w 621462"/>
                <a:gd name="connsiteY0" fmla="*/ 850974 h 866830"/>
                <a:gd name="connsiteX1" fmla="*/ 12161 w 621462"/>
                <a:gd name="connsiteY1" fmla="*/ 60706 h 866830"/>
                <a:gd name="connsiteX2" fmla="*/ 124620 w 621462"/>
                <a:gd name="connsiteY2" fmla="*/ 184994 h 866830"/>
                <a:gd name="connsiteX3" fmla="*/ 188047 w 621462"/>
                <a:gd name="connsiteY3" fmla="*/ 5286 h 866830"/>
                <a:gd name="connsiteX4" fmla="*/ 288472 w 621462"/>
                <a:gd name="connsiteY4" fmla="*/ 184994 h 866830"/>
                <a:gd name="connsiteX5" fmla="*/ 330757 w 621462"/>
                <a:gd name="connsiteY5" fmla="*/ 0 h 866830"/>
                <a:gd name="connsiteX6" fmla="*/ 447039 w 621462"/>
                <a:gd name="connsiteY6" fmla="*/ 126853 h 866830"/>
                <a:gd name="connsiteX7" fmla="*/ 510465 w 621462"/>
                <a:gd name="connsiteY7" fmla="*/ 36999 h 866830"/>
                <a:gd name="connsiteX8" fmla="*/ 621462 w 621462"/>
                <a:gd name="connsiteY8" fmla="*/ 866830 h 866830"/>
                <a:gd name="connsiteX9" fmla="*/ 209189 w 621462"/>
                <a:gd name="connsiteY9" fmla="*/ 850974 h 866830"/>
                <a:gd name="connsiteX0" fmla="*/ 160744 w 624724"/>
                <a:gd name="connsiteY0" fmla="*/ 812874 h 866830"/>
                <a:gd name="connsiteX1" fmla="*/ 15423 w 624724"/>
                <a:gd name="connsiteY1" fmla="*/ 60706 h 866830"/>
                <a:gd name="connsiteX2" fmla="*/ 127882 w 624724"/>
                <a:gd name="connsiteY2" fmla="*/ 184994 h 866830"/>
                <a:gd name="connsiteX3" fmla="*/ 191309 w 624724"/>
                <a:gd name="connsiteY3" fmla="*/ 5286 h 866830"/>
                <a:gd name="connsiteX4" fmla="*/ 291734 w 624724"/>
                <a:gd name="connsiteY4" fmla="*/ 184994 h 866830"/>
                <a:gd name="connsiteX5" fmla="*/ 334019 w 624724"/>
                <a:gd name="connsiteY5" fmla="*/ 0 h 866830"/>
                <a:gd name="connsiteX6" fmla="*/ 450301 w 624724"/>
                <a:gd name="connsiteY6" fmla="*/ 126853 h 866830"/>
                <a:gd name="connsiteX7" fmla="*/ 513727 w 624724"/>
                <a:gd name="connsiteY7" fmla="*/ 36999 h 866830"/>
                <a:gd name="connsiteX8" fmla="*/ 624724 w 624724"/>
                <a:gd name="connsiteY8" fmla="*/ 866830 h 866830"/>
                <a:gd name="connsiteX9" fmla="*/ 160744 w 624724"/>
                <a:gd name="connsiteY9" fmla="*/ 812874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9190 w 621463"/>
                <a:gd name="connsiteY0" fmla="*/ 864582 h 866830"/>
                <a:gd name="connsiteX1" fmla="*/ 12162 w 621463"/>
                <a:gd name="connsiteY1" fmla="*/ 60706 h 866830"/>
                <a:gd name="connsiteX2" fmla="*/ 124621 w 621463"/>
                <a:gd name="connsiteY2" fmla="*/ 184994 h 866830"/>
                <a:gd name="connsiteX3" fmla="*/ 188048 w 621463"/>
                <a:gd name="connsiteY3" fmla="*/ 5286 h 866830"/>
                <a:gd name="connsiteX4" fmla="*/ 288473 w 621463"/>
                <a:gd name="connsiteY4" fmla="*/ 184994 h 866830"/>
                <a:gd name="connsiteX5" fmla="*/ 330758 w 621463"/>
                <a:gd name="connsiteY5" fmla="*/ 0 h 866830"/>
                <a:gd name="connsiteX6" fmla="*/ 447040 w 621463"/>
                <a:gd name="connsiteY6" fmla="*/ 126853 h 866830"/>
                <a:gd name="connsiteX7" fmla="*/ 510466 w 621463"/>
                <a:gd name="connsiteY7" fmla="*/ 36999 h 866830"/>
                <a:gd name="connsiteX8" fmla="*/ 621463 w 621463"/>
                <a:gd name="connsiteY8" fmla="*/ 866830 h 866830"/>
                <a:gd name="connsiteX9" fmla="*/ 209190 w 621463"/>
                <a:gd name="connsiteY9" fmla="*/ 864582 h 866830"/>
                <a:gd name="connsiteX0" fmla="*/ 209190 w 586084"/>
                <a:gd name="connsiteY0" fmla="*/ 864582 h 869551"/>
                <a:gd name="connsiteX1" fmla="*/ 12162 w 586084"/>
                <a:gd name="connsiteY1" fmla="*/ 60706 h 869551"/>
                <a:gd name="connsiteX2" fmla="*/ 124621 w 586084"/>
                <a:gd name="connsiteY2" fmla="*/ 184994 h 869551"/>
                <a:gd name="connsiteX3" fmla="*/ 188048 w 586084"/>
                <a:gd name="connsiteY3" fmla="*/ 5286 h 869551"/>
                <a:gd name="connsiteX4" fmla="*/ 288473 w 586084"/>
                <a:gd name="connsiteY4" fmla="*/ 184994 h 869551"/>
                <a:gd name="connsiteX5" fmla="*/ 330758 w 586084"/>
                <a:gd name="connsiteY5" fmla="*/ 0 h 869551"/>
                <a:gd name="connsiteX6" fmla="*/ 447040 w 586084"/>
                <a:gd name="connsiteY6" fmla="*/ 126853 h 869551"/>
                <a:gd name="connsiteX7" fmla="*/ 510466 w 586084"/>
                <a:gd name="connsiteY7" fmla="*/ 36999 h 869551"/>
                <a:gd name="connsiteX8" fmla="*/ 586084 w 586084"/>
                <a:gd name="connsiteY8" fmla="*/ 869551 h 869551"/>
                <a:gd name="connsiteX9" fmla="*/ 209190 w 586084"/>
                <a:gd name="connsiteY9" fmla="*/ 864582 h 869551"/>
                <a:gd name="connsiteX0" fmla="*/ 209190 w 602413"/>
                <a:gd name="connsiteY0" fmla="*/ 864582 h 864582"/>
                <a:gd name="connsiteX1" fmla="*/ 12162 w 602413"/>
                <a:gd name="connsiteY1" fmla="*/ 60706 h 864582"/>
                <a:gd name="connsiteX2" fmla="*/ 124621 w 602413"/>
                <a:gd name="connsiteY2" fmla="*/ 184994 h 864582"/>
                <a:gd name="connsiteX3" fmla="*/ 188048 w 602413"/>
                <a:gd name="connsiteY3" fmla="*/ 5286 h 864582"/>
                <a:gd name="connsiteX4" fmla="*/ 288473 w 602413"/>
                <a:gd name="connsiteY4" fmla="*/ 184994 h 864582"/>
                <a:gd name="connsiteX5" fmla="*/ 330758 w 602413"/>
                <a:gd name="connsiteY5" fmla="*/ 0 h 864582"/>
                <a:gd name="connsiteX6" fmla="*/ 447040 w 602413"/>
                <a:gd name="connsiteY6" fmla="*/ 126853 h 864582"/>
                <a:gd name="connsiteX7" fmla="*/ 510466 w 602413"/>
                <a:gd name="connsiteY7" fmla="*/ 36999 h 864582"/>
                <a:gd name="connsiteX8" fmla="*/ 602413 w 602413"/>
                <a:gd name="connsiteY8" fmla="*/ 864109 h 864582"/>
                <a:gd name="connsiteX9" fmla="*/ 209190 w 602413"/>
                <a:gd name="connsiteY9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9592"/>
                <a:gd name="connsiteY0" fmla="*/ 864582 h 864582"/>
                <a:gd name="connsiteX1" fmla="*/ 12162 w 619592"/>
                <a:gd name="connsiteY1" fmla="*/ 60706 h 864582"/>
                <a:gd name="connsiteX2" fmla="*/ 124621 w 619592"/>
                <a:gd name="connsiteY2" fmla="*/ 184994 h 864582"/>
                <a:gd name="connsiteX3" fmla="*/ 188048 w 619592"/>
                <a:gd name="connsiteY3" fmla="*/ 5286 h 864582"/>
                <a:gd name="connsiteX4" fmla="*/ 288473 w 619592"/>
                <a:gd name="connsiteY4" fmla="*/ 184994 h 864582"/>
                <a:gd name="connsiteX5" fmla="*/ 330758 w 619592"/>
                <a:gd name="connsiteY5" fmla="*/ 0 h 864582"/>
                <a:gd name="connsiteX6" fmla="*/ 447040 w 619592"/>
                <a:gd name="connsiteY6" fmla="*/ 126853 h 864582"/>
                <a:gd name="connsiteX7" fmla="*/ 510466 w 619592"/>
                <a:gd name="connsiteY7" fmla="*/ 36999 h 864582"/>
                <a:gd name="connsiteX8" fmla="*/ 618742 w 619592"/>
                <a:gd name="connsiteY8" fmla="*/ 578595 h 864582"/>
                <a:gd name="connsiteX9" fmla="*/ 602413 w 619592"/>
                <a:gd name="connsiteY9" fmla="*/ 864109 h 864582"/>
                <a:gd name="connsiteX10" fmla="*/ 209190 w 619592"/>
                <a:gd name="connsiteY10" fmla="*/ 864582 h 864582"/>
                <a:gd name="connsiteX0" fmla="*/ 209190 w 620629"/>
                <a:gd name="connsiteY0" fmla="*/ 864582 h 864582"/>
                <a:gd name="connsiteX1" fmla="*/ 12162 w 620629"/>
                <a:gd name="connsiteY1" fmla="*/ 60706 h 864582"/>
                <a:gd name="connsiteX2" fmla="*/ 124621 w 620629"/>
                <a:gd name="connsiteY2" fmla="*/ 184994 h 864582"/>
                <a:gd name="connsiteX3" fmla="*/ 188048 w 620629"/>
                <a:gd name="connsiteY3" fmla="*/ 5286 h 864582"/>
                <a:gd name="connsiteX4" fmla="*/ 288473 w 620629"/>
                <a:gd name="connsiteY4" fmla="*/ 184994 h 864582"/>
                <a:gd name="connsiteX5" fmla="*/ 330758 w 620629"/>
                <a:gd name="connsiteY5" fmla="*/ 0 h 864582"/>
                <a:gd name="connsiteX6" fmla="*/ 447040 w 620629"/>
                <a:gd name="connsiteY6" fmla="*/ 126853 h 864582"/>
                <a:gd name="connsiteX7" fmla="*/ 510466 w 620629"/>
                <a:gd name="connsiteY7" fmla="*/ 36999 h 864582"/>
                <a:gd name="connsiteX8" fmla="*/ 618742 w 620629"/>
                <a:gd name="connsiteY8" fmla="*/ 578595 h 864582"/>
                <a:gd name="connsiteX9" fmla="*/ 602413 w 620629"/>
                <a:gd name="connsiteY9" fmla="*/ 864109 h 864582"/>
                <a:gd name="connsiteX10" fmla="*/ 209190 w 620629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47040 w 618745"/>
                <a:gd name="connsiteY6" fmla="*/ 126853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82"/>
                <a:gd name="connsiteY0" fmla="*/ 864582 h 864582"/>
                <a:gd name="connsiteX1" fmla="*/ 12162 w 618782"/>
                <a:gd name="connsiteY1" fmla="*/ 60706 h 864582"/>
                <a:gd name="connsiteX2" fmla="*/ 124621 w 618782"/>
                <a:gd name="connsiteY2" fmla="*/ 184994 h 864582"/>
                <a:gd name="connsiteX3" fmla="*/ 188048 w 618782"/>
                <a:gd name="connsiteY3" fmla="*/ 5286 h 864582"/>
                <a:gd name="connsiteX4" fmla="*/ 288473 w 618782"/>
                <a:gd name="connsiteY4" fmla="*/ 184994 h 864582"/>
                <a:gd name="connsiteX5" fmla="*/ 330758 w 618782"/>
                <a:gd name="connsiteY5" fmla="*/ 0 h 864582"/>
                <a:gd name="connsiteX6" fmla="*/ 430711 w 618782"/>
                <a:gd name="connsiteY6" fmla="*/ 121410 h 864582"/>
                <a:gd name="connsiteX7" fmla="*/ 510466 w 618782"/>
                <a:gd name="connsiteY7" fmla="*/ 36999 h 864582"/>
                <a:gd name="connsiteX8" fmla="*/ 618742 w 618782"/>
                <a:gd name="connsiteY8" fmla="*/ 578595 h 864582"/>
                <a:gd name="connsiteX9" fmla="*/ 602413 w 618782"/>
                <a:gd name="connsiteY9" fmla="*/ 864109 h 864582"/>
                <a:gd name="connsiteX10" fmla="*/ 209190 w 618782"/>
                <a:gd name="connsiteY10" fmla="*/ 864582 h 864582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12601 w 622193"/>
                <a:gd name="connsiteY0" fmla="*/ 864666 h 864666"/>
                <a:gd name="connsiteX1" fmla="*/ 15573 w 622193"/>
                <a:gd name="connsiteY1" fmla="*/ 60790 h 864666"/>
                <a:gd name="connsiteX2" fmla="*/ 128032 w 622193"/>
                <a:gd name="connsiteY2" fmla="*/ 185078 h 864666"/>
                <a:gd name="connsiteX3" fmla="*/ 191459 w 622193"/>
                <a:gd name="connsiteY3" fmla="*/ 5370 h 864666"/>
                <a:gd name="connsiteX4" fmla="*/ 278277 w 622193"/>
                <a:gd name="connsiteY4" fmla="*/ 144257 h 864666"/>
                <a:gd name="connsiteX5" fmla="*/ 334169 w 622193"/>
                <a:gd name="connsiteY5" fmla="*/ 84 h 864666"/>
                <a:gd name="connsiteX6" fmla="*/ 434122 w 622193"/>
                <a:gd name="connsiteY6" fmla="*/ 121494 h 864666"/>
                <a:gd name="connsiteX7" fmla="*/ 513877 w 622193"/>
                <a:gd name="connsiteY7" fmla="*/ 37083 h 864666"/>
                <a:gd name="connsiteX8" fmla="*/ 622153 w 622193"/>
                <a:gd name="connsiteY8" fmla="*/ 578679 h 864666"/>
                <a:gd name="connsiteX9" fmla="*/ 605824 w 622193"/>
                <a:gd name="connsiteY9" fmla="*/ 864193 h 864666"/>
                <a:gd name="connsiteX10" fmla="*/ 212601 w 622193"/>
                <a:gd name="connsiteY10" fmla="*/ 864666 h 864666"/>
                <a:gd name="connsiteX0" fmla="*/ 198912 w 608504"/>
                <a:gd name="connsiteY0" fmla="*/ 864666 h 864666"/>
                <a:gd name="connsiteX1" fmla="*/ 28798 w 608504"/>
                <a:gd name="connsiteY1" fmla="*/ 510643 h 864666"/>
                <a:gd name="connsiteX2" fmla="*/ 1884 w 608504"/>
                <a:gd name="connsiteY2" fmla="*/ 60790 h 864666"/>
                <a:gd name="connsiteX3" fmla="*/ 114343 w 608504"/>
                <a:gd name="connsiteY3" fmla="*/ 185078 h 864666"/>
                <a:gd name="connsiteX4" fmla="*/ 177770 w 608504"/>
                <a:gd name="connsiteY4" fmla="*/ 5370 h 864666"/>
                <a:gd name="connsiteX5" fmla="*/ 264588 w 608504"/>
                <a:gd name="connsiteY5" fmla="*/ 144257 h 864666"/>
                <a:gd name="connsiteX6" fmla="*/ 320480 w 608504"/>
                <a:gd name="connsiteY6" fmla="*/ 84 h 864666"/>
                <a:gd name="connsiteX7" fmla="*/ 420433 w 608504"/>
                <a:gd name="connsiteY7" fmla="*/ 121494 h 864666"/>
                <a:gd name="connsiteX8" fmla="*/ 500188 w 608504"/>
                <a:gd name="connsiteY8" fmla="*/ 37083 h 864666"/>
                <a:gd name="connsiteX9" fmla="*/ 608464 w 608504"/>
                <a:gd name="connsiteY9" fmla="*/ 578679 h 864666"/>
                <a:gd name="connsiteX10" fmla="*/ 592135 w 608504"/>
                <a:gd name="connsiteY10" fmla="*/ 864193 h 864666"/>
                <a:gd name="connsiteX11" fmla="*/ 198912 w 608504"/>
                <a:gd name="connsiteY11" fmla="*/ 864666 h 864666"/>
                <a:gd name="connsiteX0" fmla="*/ 201622 w 611214"/>
                <a:gd name="connsiteY0" fmla="*/ 864666 h 864666"/>
                <a:gd name="connsiteX1" fmla="*/ 31508 w 611214"/>
                <a:gd name="connsiteY1" fmla="*/ 510643 h 864666"/>
                <a:gd name="connsiteX2" fmla="*/ 4594 w 611214"/>
                <a:gd name="connsiteY2" fmla="*/ 60790 h 864666"/>
                <a:gd name="connsiteX3" fmla="*/ 117053 w 611214"/>
                <a:gd name="connsiteY3" fmla="*/ 185078 h 864666"/>
                <a:gd name="connsiteX4" fmla="*/ 180480 w 611214"/>
                <a:gd name="connsiteY4" fmla="*/ 5370 h 864666"/>
                <a:gd name="connsiteX5" fmla="*/ 267298 w 611214"/>
                <a:gd name="connsiteY5" fmla="*/ 144257 h 864666"/>
                <a:gd name="connsiteX6" fmla="*/ 323190 w 611214"/>
                <a:gd name="connsiteY6" fmla="*/ 84 h 864666"/>
                <a:gd name="connsiteX7" fmla="*/ 423143 w 611214"/>
                <a:gd name="connsiteY7" fmla="*/ 121494 h 864666"/>
                <a:gd name="connsiteX8" fmla="*/ 502898 w 611214"/>
                <a:gd name="connsiteY8" fmla="*/ 37083 h 864666"/>
                <a:gd name="connsiteX9" fmla="*/ 611174 w 611214"/>
                <a:gd name="connsiteY9" fmla="*/ 578679 h 864666"/>
                <a:gd name="connsiteX10" fmla="*/ 594845 w 611214"/>
                <a:gd name="connsiteY10" fmla="*/ 864193 h 864666"/>
                <a:gd name="connsiteX11" fmla="*/ 201622 w 611214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6998 w 641159"/>
                <a:gd name="connsiteY3" fmla="*/ 185078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4276 w 641159"/>
                <a:gd name="connsiteY3" fmla="*/ 138814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197525 w 641159"/>
                <a:gd name="connsiteY1" fmla="*/ 793672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57487 w 667079"/>
                <a:gd name="connsiteY0" fmla="*/ 864666 h 864666"/>
                <a:gd name="connsiteX1" fmla="*/ 228888 w 667079"/>
                <a:gd name="connsiteY1" fmla="*/ 801837 h 864666"/>
                <a:gd name="connsiteX2" fmla="*/ 125473 w 667079"/>
                <a:gd name="connsiteY2" fmla="*/ 807279 h 864666"/>
                <a:gd name="connsiteX3" fmla="*/ 288 w 667079"/>
                <a:gd name="connsiteY3" fmla="*/ 595007 h 864666"/>
                <a:gd name="connsiteX4" fmla="*/ 87373 w 667079"/>
                <a:gd name="connsiteY4" fmla="*/ 510643 h 864666"/>
                <a:gd name="connsiteX5" fmla="*/ 60459 w 667079"/>
                <a:gd name="connsiteY5" fmla="*/ 60790 h 864666"/>
                <a:gd name="connsiteX6" fmla="*/ 181082 w 667079"/>
                <a:gd name="connsiteY6" fmla="*/ 130650 h 864666"/>
                <a:gd name="connsiteX7" fmla="*/ 236345 w 667079"/>
                <a:gd name="connsiteY7" fmla="*/ 5370 h 864666"/>
                <a:gd name="connsiteX8" fmla="*/ 323163 w 667079"/>
                <a:gd name="connsiteY8" fmla="*/ 117043 h 864666"/>
                <a:gd name="connsiteX9" fmla="*/ 379055 w 667079"/>
                <a:gd name="connsiteY9" fmla="*/ 84 h 864666"/>
                <a:gd name="connsiteX10" fmla="*/ 479008 w 667079"/>
                <a:gd name="connsiteY10" fmla="*/ 121494 h 864666"/>
                <a:gd name="connsiteX11" fmla="*/ 558763 w 667079"/>
                <a:gd name="connsiteY11" fmla="*/ 37083 h 864666"/>
                <a:gd name="connsiteX12" fmla="*/ 667039 w 667079"/>
                <a:gd name="connsiteY12" fmla="*/ 578679 h 864666"/>
                <a:gd name="connsiteX13" fmla="*/ 650710 w 667079"/>
                <a:gd name="connsiteY13" fmla="*/ 864193 h 864666"/>
                <a:gd name="connsiteX14" fmla="*/ 257487 w 667079"/>
                <a:gd name="connsiteY14" fmla="*/ 864666 h 864666"/>
                <a:gd name="connsiteX0" fmla="*/ 260201 w 669793"/>
                <a:gd name="connsiteY0" fmla="*/ 864666 h 864666"/>
                <a:gd name="connsiteX1" fmla="*/ 231602 w 669793"/>
                <a:gd name="connsiteY1" fmla="*/ 801837 h 864666"/>
                <a:gd name="connsiteX2" fmla="*/ 128187 w 669793"/>
                <a:gd name="connsiteY2" fmla="*/ 807279 h 864666"/>
                <a:gd name="connsiteX3" fmla="*/ 281 w 669793"/>
                <a:gd name="connsiteY3" fmla="*/ 526971 h 864666"/>
                <a:gd name="connsiteX4" fmla="*/ 90087 w 669793"/>
                <a:gd name="connsiteY4" fmla="*/ 510643 h 864666"/>
                <a:gd name="connsiteX5" fmla="*/ 63173 w 669793"/>
                <a:gd name="connsiteY5" fmla="*/ 60790 h 864666"/>
                <a:gd name="connsiteX6" fmla="*/ 183796 w 669793"/>
                <a:gd name="connsiteY6" fmla="*/ 130650 h 864666"/>
                <a:gd name="connsiteX7" fmla="*/ 239059 w 669793"/>
                <a:gd name="connsiteY7" fmla="*/ 5370 h 864666"/>
                <a:gd name="connsiteX8" fmla="*/ 325877 w 669793"/>
                <a:gd name="connsiteY8" fmla="*/ 117043 h 864666"/>
                <a:gd name="connsiteX9" fmla="*/ 381769 w 669793"/>
                <a:gd name="connsiteY9" fmla="*/ 84 h 864666"/>
                <a:gd name="connsiteX10" fmla="*/ 481722 w 669793"/>
                <a:gd name="connsiteY10" fmla="*/ 121494 h 864666"/>
                <a:gd name="connsiteX11" fmla="*/ 561477 w 669793"/>
                <a:gd name="connsiteY11" fmla="*/ 37083 h 864666"/>
                <a:gd name="connsiteX12" fmla="*/ 669753 w 669793"/>
                <a:gd name="connsiteY12" fmla="*/ 578679 h 864666"/>
                <a:gd name="connsiteX13" fmla="*/ 653424 w 669793"/>
                <a:gd name="connsiteY13" fmla="*/ 864193 h 864666"/>
                <a:gd name="connsiteX14" fmla="*/ 260201 w 669793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9512" h="864666">
                  <a:moveTo>
                    <a:pt x="259920" y="864666"/>
                  </a:moveTo>
                  <a:cubicBezTo>
                    <a:pt x="237695" y="826606"/>
                    <a:pt x="245159" y="825008"/>
                    <a:pt x="231321" y="801837"/>
                  </a:cubicBezTo>
                  <a:cubicBezTo>
                    <a:pt x="184826" y="794994"/>
                    <a:pt x="202292" y="803651"/>
                    <a:pt x="127906" y="807279"/>
                  </a:cubicBezTo>
                  <a:cubicBezTo>
                    <a:pt x="107042" y="780972"/>
                    <a:pt x="6350" y="576410"/>
                    <a:pt x="0" y="526971"/>
                  </a:cubicBezTo>
                  <a:cubicBezTo>
                    <a:pt x="58964" y="502024"/>
                    <a:pt x="28977" y="523479"/>
                    <a:pt x="89806" y="510643"/>
                  </a:cubicBezTo>
                  <a:cubicBezTo>
                    <a:pt x="46082" y="333121"/>
                    <a:pt x="-8516" y="81486"/>
                    <a:pt x="62892" y="60790"/>
                  </a:cubicBezTo>
                  <a:cubicBezTo>
                    <a:pt x="138478" y="39627"/>
                    <a:pt x="162358" y="62006"/>
                    <a:pt x="183515" y="130650"/>
                  </a:cubicBezTo>
                  <a:cubicBezTo>
                    <a:pt x="185607" y="62583"/>
                    <a:pt x="163207" y="19009"/>
                    <a:pt x="238778" y="5370"/>
                  </a:cubicBezTo>
                  <a:cubicBezTo>
                    <a:pt x="335937" y="-2341"/>
                    <a:pt x="301811" y="117924"/>
                    <a:pt x="325596" y="117043"/>
                  </a:cubicBezTo>
                  <a:cubicBezTo>
                    <a:pt x="328806" y="55378"/>
                    <a:pt x="299358" y="7320"/>
                    <a:pt x="381488" y="84"/>
                  </a:cubicBezTo>
                  <a:cubicBezTo>
                    <a:pt x="488285" y="-2989"/>
                    <a:pt x="459008" y="78303"/>
                    <a:pt x="481441" y="121494"/>
                  </a:cubicBezTo>
                  <a:cubicBezTo>
                    <a:pt x="497140" y="80657"/>
                    <a:pt x="482904" y="31655"/>
                    <a:pt x="561196" y="37083"/>
                  </a:cubicBezTo>
                  <a:cubicBezTo>
                    <a:pt x="672580" y="39816"/>
                    <a:pt x="669666" y="488862"/>
                    <a:pt x="669472" y="578679"/>
                  </a:cubicBezTo>
                  <a:cubicBezTo>
                    <a:pt x="666751" y="690178"/>
                    <a:pt x="672193" y="766300"/>
                    <a:pt x="653143" y="864193"/>
                  </a:cubicBezTo>
                  <a:cubicBezTo>
                    <a:pt x="514812" y="859815"/>
                    <a:pt x="460845" y="856509"/>
                    <a:pt x="259920" y="8646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xmlns="" id="{36C19356-2709-4D4D-B922-7AA6298EEBA4}"/>
                </a:ext>
              </a:extLst>
            </p:cNvPr>
            <p:cNvSpPr>
              <a:spLocks/>
            </p:cNvSpPr>
            <p:nvPr/>
          </p:nvSpPr>
          <p:spPr bwMode="auto">
            <a:xfrm rot="20940928" flipH="1">
              <a:off x="1126074" y="2670966"/>
              <a:ext cx="1656184" cy="1909514"/>
            </a:xfrm>
            <a:custGeom>
              <a:avLst/>
              <a:gdLst>
                <a:gd name="connsiteX0" fmla="*/ 853425 w 1656184"/>
                <a:gd name="connsiteY0" fmla="*/ 0 h 1909514"/>
                <a:gd name="connsiteX1" fmla="*/ 789249 w 1656184"/>
                <a:gd name="connsiteY1" fmla="*/ 5234 h 1909514"/>
                <a:gd name="connsiteX2" fmla="*/ 628247 w 1656184"/>
                <a:gd name="connsiteY2" fmla="*/ 41869 h 1909514"/>
                <a:gd name="connsiteX3" fmla="*/ 580396 w 1656184"/>
                <a:gd name="connsiteY3" fmla="*/ 59896 h 1909514"/>
                <a:gd name="connsiteX4" fmla="*/ 533110 w 1656184"/>
                <a:gd name="connsiteY4" fmla="*/ 80250 h 1909514"/>
                <a:gd name="connsiteX5" fmla="*/ 486948 w 1656184"/>
                <a:gd name="connsiteY5" fmla="*/ 104673 h 1909514"/>
                <a:gd name="connsiteX6" fmla="*/ 444164 w 1656184"/>
                <a:gd name="connsiteY6" fmla="*/ 132005 h 1909514"/>
                <a:gd name="connsiteX7" fmla="*/ 403069 w 1656184"/>
                <a:gd name="connsiteY7" fmla="*/ 162825 h 1909514"/>
                <a:gd name="connsiteX8" fmla="*/ 365352 w 1656184"/>
                <a:gd name="connsiteY8" fmla="*/ 196553 h 1909514"/>
                <a:gd name="connsiteX9" fmla="*/ 330449 w 1656184"/>
                <a:gd name="connsiteY9" fmla="*/ 233188 h 1909514"/>
                <a:gd name="connsiteX10" fmla="*/ 298924 w 1656184"/>
                <a:gd name="connsiteY10" fmla="*/ 273313 h 1909514"/>
                <a:gd name="connsiteX11" fmla="*/ 271340 w 1656184"/>
                <a:gd name="connsiteY11" fmla="*/ 315764 h 1909514"/>
                <a:gd name="connsiteX12" fmla="*/ 247696 w 1656184"/>
                <a:gd name="connsiteY12" fmla="*/ 361123 h 1909514"/>
                <a:gd name="connsiteX13" fmla="*/ 227993 w 1656184"/>
                <a:gd name="connsiteY13" fmla="*/ 409970 h 1909514"/>
                <a:gd name="connsiteX14" fmla="*/ 196468 w 1656184"/>
                <a:gd name="connsiteY14" fmla="*/ 544301 h 1909514"/>
                <a:gd name="connsiteX15" fmla="*/ 193653 w 1656184"/>
                <a:gd name="connsiteY15" fmla="*/ 576865 h 1909514"/>
                <a:gd name="connsiteX16" fmla="*/ 192528 w 1656184"/>
                <a:gd name="connsiteY16" fmla="*/ 607686 h 1909514"/>
                <a:gd name="connsiteX17" fmla="*/ 193653 w 1656184"/>
                <a:gd name="connsiteY17" fmla="*/ 636180 h 1909514"/>
                <a:gd name="connsiteX18" fmla="*/ 194216 w 1656184"/>
                <a:gd name="connsiteY18" fmla="*/ 664674 h 1909514"/>
                <a:gd name="connsiteX19" fmla="*/ 194216 w 1656184"/>
                <a:gd name="connsiteY19" fmla="*/ 691424 h 1909514"/>
                <a:gd name="connsiteX20" fmla="*/ 191402 w 1656184"/>
                <a:gd name="connsiteY20" fmla="*/ 716430 h 1909514"/>
                <a:gd name="connsiteX21" fmla="*/ 182958 w 1656184"/>
                <a:gd name="connsiteY21" fmla="*/ 742016 h 1909514"/>
                <a:gd name="connsiteX22" fmla="*/ 167758 w 1656184"/>
                <a:gd name="connsiteY22" fmla="*/ 772837 h 1909514"/>
                <a:gd name="connsiteX23" fmla="*/ 149181 w 1656184"/>
                <a:gd name="connsiteY23" fmla="*/ 801331 h 1909514"/>
                <a:gd name="connsiteX24" fmla="*/ 128915 w 1656184"/>
                <a:gd name="connsiteY24" fmla="*/ 826336 h 1909514"/>
                <a:gd name="connsiteX25" fmla="*/ 107523 w 1656184"/>
                <a:gd name="connsiteY25" fmla="*/ 851923 h 1909514"/>
                <a:gd name="connsiteX26" fmla="*/ 85005 w 1656184"/>
                <a:gd name="connsiteY26" fmla="*/ 875184 h 1909514"/>
                <a:gd name="connsiteX27" fmla="*/ 62487 w 1656184"/>
                <a:gd name="connsiteY27" fmla="*/ 898445 h 1909514"/>
                <a:gd name="connsiteX28" fmla="*/ 41095 w 1656184"/>
                <a:gd name="connsiteY28" fmla="*/ 924031 h 1909514"/>
                <a:gd name="connsiteX29" fmla="*/ 33777 w 1656184"/>
                <a:gd name="connsiteY29" fmla="*/ 931009 h 1909514"/>
                <a:gd name="connsiteX30" fmla="*/ 24769 w 1656184"/>
                <a:gd name="connsiteY30" fmla="*/ 939732 h 1909514"/>
                <a:gd name="connsiteX31" fmla="*/ 15200 w 1656184"/>
                <a:gd name="connsiteY31" fmla="*/ 950199 h 1909514"/>
                <a:gd name="connsiteX32" fmla="*/ 7319 w 1656184"/>
                <a:gd name="connsiteY32" fmla="*/ 960666 h 1909514"/>
                <a:gd name="connsiteX33" fmla="*/ 2252 w 1656184"/>
                <a:gd name="connsiteY33" fmla="*/ 973460 h 1909514"/>
                <a:gd name="connsiteX34" fmla="*/ 0 w 1656184"/>
                <a:gd name="connsiteY34" fmla="*/ 987416 h 1909514"/>
                <a:gd name="connsiteX35" fmla="*/ 2815 w 1656184"/>
                <a:gd name="connsiteY35" fmla="*/ 1001955 h 1909514"/>
                <a:gd name="connsiteX36" fmla="*/ 10133 w 1656184"/>
                <a:gd name="connsiteY36" fmla="*/ 1015911 h 1909514"/>
                <a:gd name="connsiteX37" fmla="*/ 22518 w 1656184"/>
                <a:gd name="connsiteY37" fmla="*/ 1027541 h 1909514"/>
                <a:gd name="connsiteX38" fmla="*/ 36592 w 1656184"/>
                <a:gd name="connsiteY38" fmla="*/ 1035682 h 1909514"/>
                <a:gd name="connsiteX39" fmla="*/ 54043 w 1656184"/>
                <a:gd name="connsiteY39" fmla="*/ 1043243 h 1909514"/>
                <a:gd name="connsiteX40" fmla="*/ 72621 w 1656184"/>
                <a:gd name="connsiteY40" fmla="*/ 1049639 h 1909514"/>
                <a:gd name="connsiteX41" fmla="*/ 91197 w 1656184"/>
                <a:gd name="connsiteY41" fmla="*/ 1056035 h 1909514"/>
                <a:gd name="connsiteX42" fmla="*/ 109212 w 1656184"/>
                <a:gd name="connsiteY42" fmla="*/ 1062432 h 1909514"/>
                <a:gd name="connsiteX43" fmla="*/ 126663 w 1656184"/>
                <a:gd name="connsiteY43" fmla="*/ 1069992 h 1909514"/>
                <a:gd name="connsiteX44" fmla="*/ 142425 w 1656184"/>
                <a:gd name="connsiteY44" fmla="*/ 1078133 h 1909514"/>
                <a:gd name="connsiteX45" fmla="*/ 153685 w 1656184"/>
                <a:gd name="connsiteY45" fmla="*/ 1088601 h 1909514"/>
                <a:gd name="connsiteX46" fmla="*/ 150306 w 1656184"/>
                <a:gd name="connsiteY46" fmla="*/ 1102557 h 1909514"/>
                <a:gd name="connsiteX47" fmla="*/ 144114 w 1656184"/>
                <a:gd name="connsiteY47" fmla="*/ 1115351 h 1909514"/>
                <a:gd name="connsiteX48" fmla="*/ 137921 w 1656184"/>
                <a:gd name="connsiteY48" fmla="*/ 1128725 h 1909514"/>
                <a:gd name="connsiteX49" fmla="*/ 131166 w 1656184"/>
                <a:gd name="connsiteY49" fmla="*/ 1141518 h 1909514"/>
                <a:gd name="connsiteX50" fmla="*/ 124974 w 1656184"/>
                <a:gd name="connsiteY50" fmla="*/ 1154312 h 1909514"/>
                <a:gd name="connsiteX51" fmla="*/ 120471 w 1656184"/>
                <a:gd name="connsiteY51" fmla="*/ 1167105 h 1909514"/>
                <a:gd name="connsiteX52" fmla="*/ 118781 w 1656184"/>
                <a:gd name="connsiteY52" fmla="*/ 1178735 h 1909514"/>
                <a:gd name="connsiteX53" fmla="*/ 119907 w 1656184"/>
                <a:gd name="connsiteY53" fmla="*/ 1191529 h 1909514"/>
                <a:gd name="connsiteX54" fmla="*/ 126100 w 1656184"/>
                <a:gd name="connsiteY54" fmla="*/ 1203159 h 1909514"/>
                <a:gd name="connsiteX55" fmla="*/ 137359 w 1656184"/>
                <a:gd name="connsiteY55" fmla="*/ 1214790 h 1909514"/>
                <a:gd name="connsiteX56" fmla="*/ 153685 w 1656184"/>
                <a:gd name="connsiteY56" fmla="*/ 1226420 h 1909514"/>
                <a:gd name="connsiteX57" fmla="*/ 150306 w 1656184"/>
                <a:gd name="connsiteY57" fmla="*/ 1235725 h 1909514"/>
                <a:gd name="connsiteX58" fmla="*/ 145240 w 1656184"/>
                <a:gd name="connsiteY58" fmla="*/ 1245029 h 1909514"/>
                <a:gd name="connsiteX59" fmla="*/ 141300 w 1656184"/>
                <a:gd name="connsiteY59" fmla="*/ 1256077 h 1909514"/>
                <a:gd name="connsiteX60" fmla="*/ 140174 w 1656184"/>
                <a:gd name="connsiteY60" fmla="*/ 1267708 h 1909514"/>
                <a:gd name="connsiteX61" fmla="*/ 142425 w 1656184"/>
                <a:gd name="connsiteY61" fmla="*/ 1279339 h 1909514"/>
                <a:gd name="connsiteX62" fmla="*/ 148618 w 1656184"/>
                <a:gd name="connsiteY62" fmla="*/ 1289806 h 1909514"/>
                <a:gd name="connsiteX63" fmla="*/ 156499 w 1656184"/>
                <a:gd name="connsiteY63" fmla="*/ 1297947 h 1909514"/>
                <a:gd name="connsiteX64" fmla="*/ 166632 w 1656184"/>
                <a:gd name="connsiteY64" fmla="*/ 1305506 h 1909514"/>
                <a:gd name="connsiteX65" fmla="*/ 176765 w 1656184"/>
                <a:gd name="connsiteY65" fmla="*/ 1310740 h 1909514"/>
                <a:gd name="connsiteX66" fmla="*/ 186335 w 1656184"/>
                <a:gd name="connsiteY66" fmla="*/ 1317137 h 1909514"/>
                <a:gd name="connsiteX67" fmla="*/ 195343 w 1656184"/>
                <a:gd name="connsiteY67" fmla="*/ 1325860 h 1909514"/>
                <a:gd name="connsiteX68" fmla="*/ 200408 w 1656184"/>
                <a:gd name="connsiteY68" fmla="*/ 1335164 h 1909514"/>
                <a:gd name="connsiteX69" fmla="*/ 205475 w 1656184"/>
                <a:gd name="connsiteY69" fmla="*/ 1352028 h 1909514"/>
                <a:gd name="connsiteX70" fmla="*/ 205475 w 1656184"/>
                <a:gd name="connsiteY70" fmla="*/ 1371218 h 1909514"/>
                <a:gd name="connsiteX71" fmla="*/ 203787 w 1656184"/>
                <a:gd name="connsiteY71" fmla="*/ 1389245 h 1909514"/>
                <a:gd name="connsiteX72" fmla="*/ 199283 w 1656184"/>
                <a:gd name="connsiteY72" fmla="*/ 1407854 h 1909514"/>
                <a:gd name="connsiteX73" fmla="*/ 195343 w 1656184"/>
                <a:gd name="connsiteY73" fmla="*/ 1425881 h 1909514"/>
                <a:gd name="connsiteX74" fmla="*/ 192528 w 1656184"/>
                <a:gd name="connsiteY74" fmla="*/ 1442163 h 1909514"/>
                <a:gd name="connsiteX75" fmla="*/ 190276 w 1656184"/>
                <a:gd name="connsiteY75" fmla="*/ 1465424 h 1909514"/>
                <a:gd name="connsiteX76" fmla="*/ 192528 w 1656184"/>
                <a:gd name="connsiteY76" fmla="*/ 1486358 h 1909514"/>
                <a:gd name="connsiteX77" fmla="*/ 198719 w 1656184"/>
                <a:gd name="connsiteY77" fmla="*/ 1505548 h 1909514"/>
                <a:gd name="connsiteX78" fmla="*/ 206601 w 1656184"/>
                <a:gd name="connsiteY78" fmla="*/ 1522413 h 1909514"/>
                <a:gd name="connsiteX79" fmla="*/ 217860 w 1656184"/>
                <a:gd name="connsiteY79" fmla="*/ 1535787 h 1909514"/>
                <a:gd name="connsiteX80" fmla="*/ 232497 w 1656184"/>
                <a:gd name="connsiteY80" fmla="*/ 1548581 h 1909514"/>
                <a:gd name="connsiteX81" fmla="*/ 246570 w 1656184"/>
                <a:gd name="connsiteY81" fmla="*/ 1559048 h 1909514"/>
                <a:gd name="connsiteX82" fmla="*/ 262896 w 1656184"/>
                <a:gd name="connsiteY82" fmla="*/ 1567771 h 1909514"/>
                <a:gd name="connsiteX83" fmla="*/ 279221 w 1656184"/>
                <a:gd name="connsiteY83" fmla="*/ 1575331 h 1909514"/>
                <a:gd name="connsiteX84" fmla="*/ 295546 w 1656184"/>
                <a:gd name="connsiteY84" fmla="*/ 1579401 h 1909514"/>
                <a:gd name="connsiteX85" fmla="*/ 325383 w 1656184"/>
                <a:gd name="connsiteY85" fmla="*/ 1584635 h 1909514"/>
                <a:gd name="connsiteX86" fmla="*/ 356908 w 1656184"/>
                <a:gd name="connsiteY86" fmla="*/ 1586961 h 1909514"/>
                <a:gd name="connsiteX87" fmla="*/ 390121 w 1656184"/>
                <a:gd name="connsiteY87" fmla="*/ 1585798 h 1909514"/>
                <a:gd name="connsiteX88" fmla="*/ 422772 w 1656184"/>
                <a:gd name="connsiteY88" fmla="*/ 1582309 h 1909514"/>
                <a:gd name="connsiteX89" fmla="*/ 455423 w 1656184"/>
                <a:gd name="connsiteY89" fmla="*/ 1578238 h 1909514"/>
                <a:gd name="connsiteX90" fmla="*/ 486385 w 1656184"/>
                <a:gd name="connsiteY90" fmla="*/ 1571841 h 1909514"/>
                <a:gd name="connsiteX91" fmla="*/ 513969 w 1656184"/>
                <a:gd name="connsiteY91" fmla="*/ 1564281 h 1909514"/>
                <a:gd name="connsiteX92" fmla="*/ 529900 w 1656184"/>
                <a:gd name="connsiteY92" fmla="*/ 1558923 h 1909514"/>
                <a:gd name="connsiteX93" fmla="*/ 627355 w 1656184"/>
                <a:gd name="connsiteY93" fmla="*/ 1909514 h 1909514"/>
                <a:gd name="connsiteX94" fmla="*/ 699234 w 1656184"/>
                <a:gd name="connsiteY94" fmla="*/ 1702328 h 1909514"/>
                <a:gd name="connsiteX95" fmla="*/ 697686 w 1656184"/>
                <a:gd name="connsiteY95" fmla="*/ 1708838 h 1909514"/>
                <a:gd name="connsiteX96" fmla="*/ 1413007 w 1656184"/>
                <a:gd name="connsiteY96" fmla="*/ 1487444 h 1909514"/>
                <a:gd name="connsiteX97" fmla="*/ 1412429 w 1656184"/>
                <a:gd name="connsiteY97" fmla="*/ 1485195 h 1909514"/>
                <a:gd name="connsiteX98" fmla="*/ 1405111 w 1656184"/>
                <a:gd name="connsiteY98" fmla="*/ 1455538 h 1909514"/>
                <a:gd name="connsiteX99" fmla="*/ 1398918 w 1656184"/>
                <a:gd name="connsiteY99" fmla="*/ 1425881 h 1909514"/>
                <a:gd name="connsiteX100" fmla="*/ 1394978 w 1656184"/>
                <a:gd name="connsiteY100" fmla="*/ 1398549 h 1909514"/>
                <a:gd name="connsiteX101" fmla="*/ 1392163 w 1656184"/>
                <a:gd name="connsiteY101" fmla="*/ 1372381 h 1909514"/>
                <a:gd name="connsiteX102" fmla="*/ 1391037 w 1656184"/>
                <a:gd name="connsiteY102" fmla="*/ 1350865 h 1909514"/>
                <a:gd name="connsiteX103" fmla="*/ 1392163 w 1656184"/>
                <a:gd name="connsiteY103" fmla="*/ 1332837 h 1909514"/>
                <a:gd name="connsiteX104" fmla="*/ 1401171 w 1656184"/>
                <a:gd name="connsiteY104" fmla="*/ 1295039 h 1909514"/>
                <a:gd name="connsiteX105" fmla="*/ 1412429 w 1656184"/>
                <a:gd name="connsiteY105" fmla="*/ 1260148 h 1909514"/>
                <a:gd name="connsiteX106" fmla="*/ 1426503 w 1656184"/>
                <a:gd name="connsiteY106" fmla="*/ 1227001 h 1909514"/>
                <a:gd name="connsiteX107" fmla="*/ 1443954 w 1656184"/>
                <a:gd name="connsiteY107" fmla="*/ 1197926 h 1909514"/>
                <a:gd name="connsiteX108" fmla="*/ 1469849 w 1656184"/>
                <a:gd name="connsiteY108" fmla="*/ 1161872 h 1909514"/>
                <a:gd name="connsiteX109" fmla="*/ 1496308 w 1656184"/>
                <a:gd name="connsiteY109" fmla="*/ 1125818 h 1909514"/>
                <a:gd name="connsiteX110" fmla="*/ 1522767 w 1656184"/>
                <a:gd name="connsiteY110" fmla="*/ 1090926 h 1909514"/>
                <a:gd name="connsiteX111" fmla="*/ 1549788 w 1656184"/>
                <a:gd name="connsiteY111" fmla="*/ 1053710 h 1909514"/>
                <a:gd name="connsiteX112" fmla="*/ 1573995 w 1656184"/>
                <a:gd name="connsiteY112" fmla="*/ 1015911 h 1909514"/>
                <a:gd name="connsiteX113" fmla="*/ 1597637 w 1656184"/>
                <a:gd name="connsiteY113" fmla="*/ 976949 h 1909514"/>
                <a:gd name="connsiteX114" fmla="*/ 1617341 w 1656184"/>
                <a:gd name="connsiteY114" fmla="*/ 934499 h 1909514"/>
                <a:gd name="connsiteX115" fmla="*/ 1633666 w 1656184"/>
                <a:gd name="connsiteY115" fmla="*/ 889140 h 1909514"/>
                <a:gd name="connsiteX116" fmla="*/ 1646051 w 1656184"/>
                <a:gd name="connsiteY116" fmla="*/ 836222 h 1909514"/>
                <a:gd name="connsiteX117" fmla="*/ 1652807 w 1656184"/>
                <a:gd name="connsiteY117" fmla="*/ 782141 h 1909514"/>
                <a:gd name="connsiteX118" fmla="*/ 1656184 w 1656184"/>
                <a:gd name="connsiteY118" fmla="*/ 726897 h 1909514"/>
                <a:gd name="connsiteX119" fmla="*/ 1655059 w 1656184"/>
                <a:gd name="connsiteY119" fmla="*/ 671072 h 1909514"/>
                <a:gd name="connsiteX120" fmla="*/ 1651118 w 1656184"/>
                <a:gd name="connsiteY120" fmla="*/ 616409 h 1909514"/>
                <a:gd name="connsiteX121" fmla="*/ 1642674 w 1656184"/>
                <a:gd name="connsiteY121" fmla="*/ 563490 h 1909514"/>
                <a:gd name="connsiteX122" fmla="*/ 1631415 w 1656184"/>
                <a:gd name="connsiteY122" fmla="*/ 511736 h 1909514"/>
                <a:gd name="connsiteX123" fmla="*/ 1617341 w 1656184"/>
                <a:gd name="connsiteY123" fmla="*/ 464051 h 1909514"/>
                <a:gd name="connsiteX124" fmla="*/ 1601579 w 1656184"/>
                <a:gd name="connsiteY124" fmla="*/ 420438 h 1909514"/>
                <a:gd name="connsiteX125" fmla="*/ 1583565 w 1656184"/>
                <a:gd name="connsiteY125" fmla="*/ 381475 h 1909514"/>
                <a:gd name="connsiteX126" fmla="*/ 1556543 w 1656184"/>
                <a:gd name="connsiteY126" fmla="*/ 334954 h 1909514"/>
                <a:gd name="connsiteX127" fmla="*/ 1527270 w 1656184"/>
                <a:gd name="connsiteY127" fmla="*/ 290759 h 1909514"/>
                <a:gd name="connsiteX128" fmla="*/ 1494056 w 1656184"/>
                <a:gd name="connsiteY128" fmla="*/ 249471 h 1909514"/>
                <a:gd name="connsiteX129" fmla="*/ 1458590 w 1656184"/>
                <a:gd name="connsiteY129" fmla="*/ 209928 h 1909514"/>
                <a:gd name="connsiteX130" fmla="*/ 1419747 w 1656184"/>
                <a:gd name="connsiteY130" fmla="*/ 174455 h 1909514"/>
                <a:gd name="connsiteX131" fmla="*/ 1376400 w 1656184"/>
                <a:gd name="connsiteY131" fmla="*/ 141309 h 1909514"/>
                <a:gd name="connsiteX132" fmla="*/ 1331365 w 1656184"/>
                <a:gd name="connsiteY132" fmla="*/ 111652 h 1909514"/>
                <a:gd name="connsiteX133" fmla="*/ 1283515 w 1656184"/>
                <a:gd name="connsiteY133" fmla="*/ 85483 h 1909514"/>
                <a:gd name="connsiteX134" fmla="*/ 1231161 w 1656184"/>
                <a:gd name="connsiteY134" fmla="*/ 63386 h 1909514"/>
                <a:gd name="connsiteX135" fmla="*/ 1177119 w 1656184"/>
                <a:gd name="connsiteY135" fmla="*/ 43033 h 1909514"/>
                <a:gd name="connsiteX136" fmla="*/ 1118572 w 1656184"/>
                <a:gd name="connsiteY136" fmla="*/ 27332 h 1909514"/>
                <a:gd name="connsiteX137" fmla="*/ 1057210 w 1656184"/>
                <a:gd name="connsiteY137" fmla="*/ 14538 h 1909514"/>
                <a:gd name="connsiteX138" fmla="*/ 993036 w 1656184"/>
                <a:gd name="connsiteY138" fmla="*/ 5815 h 1909514"/>
                <a:gd name="connsiteX139" fmla="*/ 925482 w 1656184"/>
                <a:gd name="connsiteY139" fmla="*/ 582 h 1909514"/>
                <a:gd name="connsiteX140" fmla="*/ 853425 w 1656184"/>
                <a:gd name="connsiteY140" fmla="*/ 0 h 1909514"/>
                <a:gd name="connsiteX0" fmla="*/ 853425 w 1656184"/>
                <a:gd name="connsiteY0" fmla="*/ 0 h 1909514"/>
                <a:gd name="connsiteX1" fmla="*/ 789249 w 1656184"/>
                <a:gd name="connsiteY1" fmla="*/ 5234 h 1909514"/>
                <a:gd name="connsiteX2" fmla="*/ 628247 w 1656184"/>
                <a:gd name="connsiteY2" fmla="*/ 41869 h 1909514"/>
                <a:gd name="connsiteX3" fmla="*/ 580396 w 1656184"/>
                <a:gd name="connsiteY3" fmla="*/ 59896 h 1909514"/>
                <a:gd name="connsiteX4" fmla="*/ 533110 w 1656184"/>
                <a:gd name="connsiteY4" fmla="*/ 80250 h 1909514"/>
                <a:gd name="connsiteX5" fmla="*/ 486948 w 1656184"/>
                <a:gd name="connsiteY5" fmla="*/ 104673 h 1909514"/>
                <a:gd name="connsiteX6" fmla="*/ 444164 w 1656184"/>
                <a:gd name="connsiteY6" fmla="*/ 132005 h 1909514"/>
                <a:gd name="connsiteX7" fmla="*/ 403069 w 1656184"/>
                <a:gd name="connsiteY7" fmla="*/ 162825 h 1909514"/>
                <a:gd name="connsiteX8" fmla="*/ 365352 w 1656184"/>
                <a:gd name="connsiteY8" fmla="*/ 196553 h 1909514"/>
                <a:gd name="connsiteX9" fmla="*/ 330449 w 1656184"/>
                <a:gd name="connsiteY9" fmla="*/ 233188 h 1909514"/>
                <a:gd name="connsiteX10" fmla="*/ 298924 w 1656184"/>
                <a:gd name="connsiteY10" fmla="*/ 273313 h 1909514"/>
                <a:gd name="connsiteX11" fmla="*/ 271340 w 1656184"/>
                <a:gd name="connsiteY11" fmla="*/ 315764 h 1909514"/>
                <a:gd name="connsiteX12" fmla="*/ 247696 w 1656184"/>
                <a:gd name="connsiteY12" fmla="*/ 361123 h 1909514"/>
                <a:gd name="connsiteX13" fmla="*/ 227993 w 1656184"/>
                <a:gd name="connsiteY13" fmla="*/ 409970 h 1909514"/>
                <a:gd name="connsiteX14" fmla="*/ 196468 w 1656184"/>
                <a:gd name="connsiteY14" fmla="*/ 544301 h 1909514"/>
                <a:gd name="connsiteX15" fmla="*/ 193653 w 1656184"/>
                <a:gd name="connsiteY15" fmla="*/ 576865 h 1909514"/>
                <a:gd name="connsiteX16" fmla="*/ 192528 w 1656184"/>
                <a:gd name="connsiteY16" fmla="*/ 607686 h 1909514"/>
                <a:gd name="connsiteX17" fmla="*/ 193653 w 1656184"/>
                <a:gd name="connsiteY17" fmla="*/ 636180 h 1909514"/>
                <a:gd name="connsiteX18" fmla="*/ 194216 w 1656184"/>
                <a:gd name="connsiteY18" fmla="*/ 664674 h 1909514"/>
                <a:gd name="connsiteX19" fmla="*/ 194216 w 1656184"/>
                <a:gd name="connsiteY19" fmla="*/ 691424 h 1909514"/>
                <a:gd name="connsiteX20" fmla="*/ 191402 w 1656184"/>
                <a:gd name="connsiteY20" fmla="*/ 716430 h 1909514"/>
                <a:gd name="connsiteX21" fmla="*/ 182958 w 1656184"/>
                <a:gd name="connsiteY21" fmla="*/ 742016 h 1909514"/>
                <a:gd name="connsiteX22" fmla="*/ 167758 w 1656184"/>
                <a:gd name="connsiteY22" fmla="*/ 772837 h 1909514"/>
                <a:gd name="connsiteX23" fmla="*/ 149181 w 1656184"/>
                <a:gd name="connsiteY23" fmla="*/ 801331 h 1909514"/>
                <a:gd name="connsiteX24" fmla="*/ 128915 w 1656184"/>
                <a:gd name="connsiteY24" fmla="*/ 826336 h 1909514"/>
                <a:gd name="connsiteX25" fmla="*/ 107523 w 1656184"/>
                <a:gd name="connsiteY25" fmla="*/ 851923 h 1909514"/>
                <a:gd name="connsiteX26" fmla="*/ 85005 w 1656184"/>
                <a:gd name="connsiteY26" fmla="*/ 875184 h 1909514"/>
                <a:gd name="connsiteX27" fmla="*/ 62487 w 1656184"/>
                <a:gd name="connsiteY27" fmla="*/ 898445 h 1909514"/>
                <a:gd name="connsiteX28" fmla="*/ 41095 w 1656184"/>
                <a:gd name="connsiteY28" fmla="*/ 924031 h 1909514"/>
                <a:gd name="connsiteX29" fmla="*/ 33777 w 1656184"/>
                <a:gd name="connsiteY29" fmla="*/ 931009 h 1909514"/>
                <a:gd name="connsiteX30" fmla="*/ 24769 w 1656184"/>
                <a:gd name="connsiteY30" fmla="*/ 939732 h 1909514"/>
                <a:gd name="connsiteX31" fmla="*/ 15200 w 1656184"/>
                <a:gd name="connsiteY31" fmla="*/ 950199 h 1909514"/>
                <a:gd name="connsiteX32" fmla="*/ 7319 w 1656184"/>
                <a:gd name="connsiteY32" fmla="*/ 960666 h 1909514"/>
                <a:gd name="connsiteX33" fmla="*/ 2252 w 1656184"/>
                <a:gd name="connsiteY33" fmla="*/ 973460 h 1909514"/>
                <a:gd name="connsiteX34" fmla="*/ 0 w 1656184"/>
                <a:gd name="connsiteY34" fmla="*/ 987416 h 1909514"/>
                <a:gd name="connsiteX35" fmla="*/ 2815 w 1656184"/>
                <a:gd name="connsiteY35" fmla="*/ 1001955 h 1909514"/>
                <a:gd name="connsiteX36" fmla="*/ 10133 w 1656184"/>
                <a:gd name="connsiteY36" fmla="*/ 1015911 h 1909514"/>
                <a:gd name="connsiteX37" fmla="*/ 22518 w 1656184"/>
                <a:gd name="connsiteY37" fmla="*/ 1027541 h 1909514"/>
                <a:gd name="connsiteX38" fmla="*/ 36592 w 1656184"/>
                <a:gd name="connsiteY38" fmla="*/ 1035682 h 1909514"/>
                <a:gd name="connsiteX39" fmla="*/ 54043 w 1656184"/>
                <a:gd name="connsiteY39" fmla="*/ 1043243 h 1909514"/>
                <a:gd name="connsiteX40" fmla="*/ 72621 w 1656184"/>
                <a:gd name="connsiteY40" fmla="*/ 1049639 h 1909514"/>
                <a:gd name="connsiteX41" fmla="*/ 91197 w 1656184"/>
                <a:gd name="connsiteY41" fmla="*/ 1056035 h 1909514"/>
                <a:gd name="connsiteX42" fmla="*/ 109212 w 1656184"/>
                <a:gd name="connsiteY42" fmla="*/ 1062432 h 1909514"/>
                <a:gd name="connsiteX43" fmla="*/ 126663 w 1656184"/>
                <a:gd name="connsiteY43" fmla="*/ 1069992 h 1909514"/>
                <a:gd name="connsiteX44" fmla="*/ 142425 w 1656184"/>
                <a:gd name="connsiteY44" fmla="*/ 1078133 h 1909514"/>
                <a:gd name="connsiteX45" fmla="*/ 153685 w 1656184"/>
                <a:gd name="connsiteY45" fmla="*/ 1088601 h 1909514"/>
                <a:gd name="connsiteX46" fmla="*/ 150306 w 1656184"/>
                <a:gd name="connsiteY46" fmla="*/ 1102557 h 1909514"/>
                <a:gd name="connsiteX47" fmla="*/ 144114 w 1656184"/>
                <a:gd name="connsiteY47" fmla="*/ 1115351 h 1909514"/>
                <a:gd name="connsiteX48" fmla="*/ 137921 w 1656184"/>
                <a:gd name="connsiteY48" fmla="*/ 1128725 h 1909514"/>
                <a:gd name="connsiteX49" fmla="*/ 131166 w 1656184"/>
                <a:gd name="connsiteY49" fmla="*/ 1141518 h 1909514"/>
                <a:gd name="connsiteX50" fmla="*/ 124974 w 1656184"/>
                <a:gd name="connsiteY50" fmla="*/ 1154312 h 1909514"/>
                <a:gd name="connsiteX51" fmla="*/ 120471 w 1656184"/>
                <a:gd name="connsiteY51" fmla="*/ 1167105 h 1909514"/>
                <a:gd name="connsiteX52" fmla="*/ 118781 w 1656184"/>
                <a:gd name="connsiteY52" fmla="*/ 1178735 h 1909514"/>
                <a:gd name="connsiteX53" fmla="*/ 119907 w 1656184"/>
                <a:gd name="connsiteY53" fmla="*/ 1191529 h 1909514"/>
                <a:gd name="connsiteX54" fmla="*/ 126100 w 1656184"/>
                <a:gd name="connsiteY54" fmla="*/ 1203159 h 1909514"/>
                <a:gd name="connsiteX55" fmla="*/ 137359 w 1656184"/>
                <a:gd name="connsiteY55" fmla="*/ 1214790 h 1909514"/>
                <a:gd name="connsiteX56" fmla="*/ 153685 w 1656184"/>
                <a:gd name="connsiteY56" fmla="*/ 1226420 h 1909514"/>
                <a:gd name="connsiteX57" fmla="*/ 150306 w 1656184"/>
                <a:gd name="connsiteY57" fmla="*/ 1235725 h 1909514"/>
                <a:gd name="connsiteX58" fmla="*/ 145240 w 1656184"/>
                <a:gd name="connsiteY58" fmla="*/ 1245029 h 1909514"/>
                <a:gd name="connsiteX59" fmla="*/ 141300 w 1656184"/>
                <a:gd name="connsiteY59" fmla="*/ 1256077 h 1909514"/>
                <a:gd name="connsiteX60" fmla="*/ 140174 w 1656184"/>
                <a:gd name="connsiteY60" fmla="*/ 1267708 h 1909514"/>
                <a:gd name="connsiteX61" fmla="*/ 142425 w 1656184"/>
                <a:gd name="connsiteY61" fmla="*/ 1279339 h 1909514"/>
                <a:gd name="connsiteX62" fmla="*/ 148618 w 1656184"/>
                <a:gd name="connsiteY62" fmla="*/ 1289806 h 1909514"/>
                <a:gd name="connsiteX63" fmla="*/ 156499 w 1656184"/>
                <a:gd name="connsiteY63" fmla="*/ 1297947 h 1909514"/>
                <a:gd name="connsiteX64" fmla="*/ 166632 w 1656184"/>
                <a:gd name="connsiteY64" fmla="*/ 1305506 h 1909514"/>
                <a:gd name="connsiteX65" fmla="*/ 176765 w 1656184"/>
                <a:gd name="connsiteY65" fmla="*/ 1310740 h 1909514"/>
                <a:gd name="connsiteX66" fmla="*/ 186335 w 1656184"/>
                <a:gd name="connsiteY66" fmla="*/ 1317137 h 1909514"/>
                <a:gd name="connsiteX67" fmla="*/ 195343 w 1656184"/>
                <a:gd name="connsiteY67" fmla="*/ 1325860 h 1909514"/>
                <a:gd name="connsiteX68" fmla="*/ 200408 w 1656184"/>
                <a:gd name="connsiteY68" fmla="*/ 1335164 h 1909514"/>
                <a:gd name="connsiteX69" fmla="*/ 205475 w 1656184"/>
                <a:gd name="connsiteY69" fmla="*/ 1352028 h 1909514"/>
                <a:gd name="connsiteX70" fmla="*/ 205475 w 1656184"/>
                <a:gd name="connsiteY70" fmla="*/ 1371218 h 1909514"/>
                <a:gd name="connsiteX71" fmla="*/ 203787 w 1656184"/>
                <a:gd name="connsiteY71" fmla="*/ 1389245 h 1909514"/>
                <a:gd name="connsiteX72" fmla="*/ 199283 w 1656184"/>
                <a:gd name="connsiteY72" fmla="*/ 1407854 h 1909514"/>
                <a:gd name="connsiteX73" fmla="*/ 195343 w 1656184"/>
                <a:gd name="connsiteY73" fmla="*/ 1425881 h 1909514"/>
                <a:gd name="connsiteX74" fmla="*/ 192528 w 1656184"/>
                <a:gd name="connsiteY74" fmla="*/ 1442163 h 1909514"/>
                <a:gd name="connsiteX75" fmla="*/ 190276 w 1656184"/>
                <a:gd name="connsiteY75" fmla="*/ 1465424 h 1909514"/>
                <a:gd name="connsiteX76" fmla="*/ 192528 w 1656184"/>
                <a:gd name="connsiteY76" fmla="*/ 1486358 h 1909514"/>
                <a:gd name="connsiteX77" fmla="*/ 198719 w 1656184"/>
                <a:gd name="connsiteY77" fmla="*/ 1505548 h 1909514"/>
                <a:gd name="connsiteX78" fmla="*/ 206601 w 1656184"/>
                <a:gd name="connsiteY78" fmla="*/ 1522413 h 1909514"/>
                <a:gd name="connsiteX79" fmla="*/ 217860 w 1656184"/>
                <a:gd name="connsiteY79" fmla="*/ 1535787 h 1909514"/>
                <a:gd name="connsiteX80" fmla="*/ 232497 w 1656184"/>
                <a:gd name="connsiteY80" fmla="*/ 1548581 h 1909514"/>
                <a:gd name="connsiteX81" fmla="*/ 246570 w 1656184"/>
                <a:gd name="connsiteY81" fmla="*/ 1559048 h 1909514"/>
                <a:gd name="connsiteX82" fmla="*/ 262896 w 1656184"/>
                <a:gd name="connsiteY82" fmla="*/ 1567771 h 1909514"/>
                <a:gd name="connsiteX83" fmla="*/ 279221 w 1656184"/>
                <a:gd name="connsiteY83" fmla="*/ 1575331 h 1909514"/>
                <a:gd name="connsiteX84" fmla="*/ 295546 w 1656184"/>
                <a:gd name="connsiteY84" fmla="*/ 1579401 h 1909514"/>
                <a:gd name="connsiteX85" fmla="*/ 325383 w 1656184"/>
                <a:gd name="connsiteY85" fmla="*/ 1584635 h 1909514"/>
                <a:gd name="connsiteX86" fmla="*/ 356908 w 1656184"/>
                <a:gd name="connsiteY86" fmla="*/ 1586961 h 1909514"/>
                <a:gd name="connsiteX87" fmla="*/ 390121 w 1656184"/>
                <a:gd name="connsiteY87" fmla="*/ 1585798 h 1909514"/>
                <a:gd name="connsiteX88" fmla="*/ 422772 w 1656184"/>
                <a:gd name="connsiteY88" fmla="*/ 1582309 h 1909514"/>
                <a:gd name="connsiteX89" fmla="*/ 455423 w 1656184"/>
                <a:gd name="connsiteY89" fmla="*/ 1578238 h 1909514"/>
                <a:gd name="connsiteX90" fmla="*/ 486385 w 1656184"/>
                <a:gd name="connsiteY90" fmla="*/ 1571841 h 1909514"/>
                <a:gd name="connsiteX91" fmla="*/ 513969 w 1656184"/>
                <a:gd name="connsiteY91" fmla="*/ 1564281 h 1909514"/>
                <a:gd name="connsiteX92" fmla="*/ 529900 w 1656184"/>
                <a:gd name="connsiteY92" fmla="*/ 1558923 h 1909514"/>
                <a:gd name="connsiteX93" fmla="*/ 627355 w 1656184"/>
                <a:gd name="connsiteY93" fmla="*/ 1909514 h 1909514"/>
                <a:gd name="connsiteX94" fmla="*/ 699234 w 1656184"/>
                <a:gd name="connsiteY94" fmla="*/ 1702328 h 1909514"/>
                <a:gd name="connsiteX95" fmla="*/ 1413007 w 1656184"/>
                <a:gd name="connsiteY95" fmla="*/ 1487444 h 1909514"/>
                <a:gd name="connsiteX96" fmla="*/ 1412429 w 1656184"/>
                <a:gd name="connsiteY96" fmla="*/ 1485195 h 1909514"/>
                <a:gd name="connsiteX97" fmla="*/ 1405111 w 1656184"/>
                <a:gd name="connsiteY97" fmla="*/ 1455538 h 1909514"/>
                <a:gd name="connsiteX98" fmla="*/ 1398918 w 1656184"/>
                <a:gd name="connsiteY98" fmla="*/ 1425881 h 1909514"/>
                <a:gd name="connsiteX99" fmla="*/ 1394978 w 1656184"/>
                <a:gd name="connsiteY99" fmla="*/ 1398549 h 1909514"/>
                <a:gd name="connsiteX100" fmla="*/ 1392163 w 1656184"/>
                <a:gd name="connsiteY100" fmla="*/ 1372381 h 1909514"/>
                <a:gd name="connsiteX101" fmla="*/ 1391037 w 1656184"/>
                <a:gd name="connsiteY101" fmla="*/ 1350865 h 1909514"/>
                <a:gd name="connsiteX102" fmla="*/ 1392163 w 1656184"/>
                <a:gd name="connsiteY102" fmla="*/ 1332837 h 1909514"/>
                <a:gd name="connsiteX103" fmla="*/ 1401171 w 1656184"/>
                <a:gd name="connsiteY103" fmla="*/ 1295039 h 1909514"/>
                <a:gd name="connsiteX104" fmla="*/ 1412429 w 1656184"/>
                <a:gd name="connsiteY104" fmla="*/ 1260148 h 1909514"/>
                <a:gd name="connsiteX105" fmla="*/ 1426503 w 1656184"/>
                <a:gd name="connsiteY105" fmla="*/ 1227001 h 1909514"/>
                <a:gd name="connsiteX106" fmla="*/ 1443954 w 1656184"/>
                <a:gd name="connsiteY106" fmla="*/ 1197926 h 1909514"/>
                <a:gd name="connsiteX107" fmla="*/ 1469849 w 1656184"/>
                <a:gd name="connsiteY107" fmla="*/ 1161872 h 1909514"/>
                <a:gd name="connsiteX108" fmla="*/ 1496308 w 1656184"/>
                <a:gd name="connsiteY108" fmla="*/ 1125818 h 1909514"/>
                <a:gd name="connsiteX109" fmla="*/ 1522767 w 1656184"/>
                <a:gd name="connsiteY109" fmla="*/ 1090926 h 1909514"/>
                <a:gd name="connsiteX110" fmla="*/ 1549788 w 1656184"/>
                <a:gd name="connsiteY110" fmla="*/ 1053710 h 1909514"/>
                <a:gd name="connsiteX111" fmla="*/ 1573995 w 1656184"/>
                <a:gd name="connsiteY111" fmla="*/ 1015911 h 1909514"/>
                <a:gd name="connsiteX112" fmla="*/ 1597637 w 1656184"/>
                <a:gd name="connsiteY112" fmla="*/ 976949 h 1909514"/>
                <a:gd name="connsiteX113" fmla="*/ 1617341 w 1656184"/>
                <a:gd name="connsiteY113" fmla="*/ 934499 h 1909514"/>
                <a:gd name="connsiteX114" fmla="*/ 1633666 w 1656184"/>
                <a:gd name="connsiteY114" fmla="*/ 889140 h 1909514"/>
                <a:gd name="connsiteX115" fmla="*/ 1646051 w 1656184"/>
                <a:gd name="connsiteY115" fmla="*/ 836222 h 1909514"/>
                <a:gd name="connsiteX116" fmla="*/ 1652807 w 1656184"/>
                <a:gd name="connsiteY116" fmla="*/ 782141 h 1909514"/>
                <a:gd name="connsiteX117" fmla="*/ 1656184 w 1656184"/>
                <a:gd name="connsiteY117" fmla="*/ 726897 h 1909514"/>
                <a:gd name="connsiteX118" fmla="*/ 1655059 w 1656184"/>
                <a:gd name="connsiteY118" fmla="*/ 671072 h 1909514"/>
                <a:gd name="connsiteX119" fmla="*/ 1651118 w 1656184"/>
                <a:gd name="connsiteY119" fmla="*/ 616409 h 1909514"/>
                <a:gd name="connsiteX120" fmla="*/ 1642674 w 1656184"/>
                <a:gd name="connsiteY120" fmla="*/ 563490 h 1909514"/>
                <a:gd name="connsiteX121" fmla="*/ 1631415 w 1656184"/>
                <a:gd name="connsiteY121" fmla="*/ 511736 h 1909514"/>
                <a:gd name="connsiteX122" fmla="*/ 1617341 w 1656184"/>
                <a:gd name="connsiteY122" fmla="*/ 464051 h 1909514"/>
                <a:gd name="connsiteX123" fmla="*/ 1601579 w 1656184"/>
                <a:gd name="connsiteY123" fmla="*/ 420438 h 1909514"/>
                <a:gd name="connsiteX124" fmla="*/ 1583565 w 1656184"/>
                <a:gd name="connsiteY124" fmla="*/ 381475 h 1909514"/>
                <a:gd name="connsiteX125" fmla="*/ 1556543 w 1656184"/>
                <a:gd name="connsiteY125" fmla="*/ 334954 h 1909514"/>
                <a:gd name="connsiteX126" fmla="*/ 1527270 w 1656184"/>
                <a:gd name="connsiteY126" fmla="*/ 290759 h 1909514"/>
                <a:gd name="connsiteX127" fmla="*/ 1494056 w 1656184"/>
                <a:gd name="connsiteY127" fmla="*/ 249471 h 1909514"/>
                <a:gd name="connsiteX128" fmla="*/ 1458590 w 1656184"/>
                <a:gd name="connsiteY128" fmla="*/ 209928 h 1909514"/>
                <a:gd name="connsiteX129" fmla="*/ 1419747 w 1656184"/>
                <a:gd name="connsiteY129" fmla="*/ 174455 h 1909514"/>
                <a:gd name="connsiteX130" fmla="*/ 1376400 w 1656184"/>
                <a:gd name="connsiteY130" fmla="*/ 141309 h 1909514"/>
                <a:gd name="connsiteX131" fmla="*/ 1331365 w 1656184"/>
                <a:gd name="connsiteY131" fmla="*/ 111652 h 1909514"/>
                <a:gd name="connsiteX132" fmla="*/ 1283515 w 1656184"/>
                <a:gd name="connsiteY132" fmla="*/ 85483 h 1909514"/>
                <a:gd name="connsiteX133" fmla="*/ 1231161 w 1656184"/>
                <a:gd name="connsiteY133" fmla="*/ 63386 h 1909514"/>
                <a:gd name="connsiteX134" fmla="*/ 1177119 w 1656184"/>
                <a:gd name="connsiteY134" fmla="*/ 43033 h 1909514"/>
                <a:gd name="connsiteX135" fmla="*/ 1118572 w 1656184"/>
                <a:gd name="connsiteY135" fmla="*/ 27332 h 1909514"/>
                <a:gd name="connsiteX136" fmla="*/ 1057210 w 1656184"/>
                <a:gd name="connsiteY136" fmla="*/ 14538 h 1909514"/>
                <a:gd name="connsiteX137" fmla="*/ 993036 w 1656184"/>
                <a:gd name="connsiteY137" fmla="*/ 5815 h 1909514"/>
                <a:gd name="connsiteX138" fmla="*/ 925482 w 1656184"/>
                <a:gd name="connsiteY138" fmla="*/ 582 h 1909514"/>
                <a:gd name="connsiteX139" fmla="*/ 853425 w 1656184"/>
                <a:gd name="connsiteY139" fmla="*/ 0 h 1909514"/>
                <a:gd name="connsiteX0" fmla="*/ 853425 w 1656184"/>
                <a:gd name="connsiteY0" fmla="*/ 0 h 1909514"/>
                <a:gd name="connsiteX1" fmla="*/ 789249 w 1656184"/>
                <a:gd name="connsiteY1" fmla="*/ 5234 h 1909514"/>
                <a:gd name="connsiteX2" fmla="*/ 628247 w 1656184"/>
                <a:gd name="connsiteY2" fmla="*/ 41869 h 1909514"/>
                <a:gd name="connsiteX3" fmla="*/ 580396 w 1656184"/>
                <a:gd name="connsiteY3" fmla="*/ 59896 h 1909514"/>
                <a:gd name="connsiteX4" fmla="*/ 533110 w 1656184"/>
                <a:gd name="connsiteY4" fmla="*/ 80250 h 1909514"/>
                <a:gd name="connsiteX5" fmla="*/ 486948 w 1656184"/>
                <a:gd name="connsiteY5" fmla="*/ 104673 h 1909514"/>
                <a:gd name="connsiteX6" fmla="*/ 444164 w 1656184"/>
                <a:gd name="connsiteY6" fmla="*/ 132005 h 1909514"/>
                <a:gd name="connsiteX7" fmla="*/ 403069 w 1656184"/>
                <a:gd name="connsiteY7" fmla="*/ 162825 h 1909514"/>
                <a:gd name="connsiteX8" fmla="*/ 365352 w 1656184"/>
                <a:gd name="connsiteY8" fmla="*/ 196553 h 1909514"/>
                <a:gd name="connsiteX9" fmla="*/ 330449 w 1656184"/>
                <a:gd name="connsiteY9" fmla="*/ 233188 h 1909514"/>
                <a:gd name="connsiteX10" fmla="*/ 298924 w 1656184"/>
                <a:gd name="connsiteY10" fmla="*/ 273313 h 1909514"/>
                <a:gd name="connsiteX11" fmla="*/ 271340 w 1656184"/>
                <a:gd name="connsiteY11" fmla="*/ 315764 h 1909514"/>
                <a:gd name="connsiteX12" fmla="*/ 247696 w 1656184"/>
                <a:gd name="connsiteY12" fmla="*/ 361123 h 1909514"/>
                <a:gd name="connsiteX13" fmla="*/ 227993 w 1656184"/>
                <a:gd name="connsiteY13" fmla="*/ 409970 h 1909514"/>
                <a:gd name="connsiteX14" fmla="*/ 196468 w 1656184"/>
                <a:gd name="connsiteY14" fmla="*/ 544301 h 1909514"/>
                <a:gd name="connsiteX15" fmla="*/ 193653 w 1656184"/>
                <a:gd name="connsiteY15" fmla="*/ 576865 h 1909514"/>
                <a:gd name="connsiteX16" fmla="*/ 192528 w 1656184"/>
                <a:gd name="connsiteY16" fmla="*/ 607686 h 1909514"/>
                <a:gd name="connsiteX17" fmla="*/ 193653 w 1656184"/>
                <a:gd name="connsiteY17" fmla="*/ 636180 h 1909514"/>
                <a:gd name="connsiteX18" fmla="*/ 194216 w 1656184"/>
                <a:gd name="connsiteY18" fmla="*/ 664674 h 1909514"/>
                <a:gd name="connsiteX19" fmla="*/ 194216 w 1656184"/>
                <a:gd name="connsiteY19" fmla="*/ 691424 h 1909514"/>
                <a:gd name="connsiteX20" fmla="*/ 191402 w 1656184"/>
                <a:gd name="connsiteY20" fmla="*/ 716430 h 1909514"/>
                <a:gd name="connsiteX21" fmla="*/ 182958 w 1656184"/>
                <a:gd name="connsiteY21" fmla="*/ 742016 h 1909514"/>
                <a:gd name="connsiteX22" fmla="*/ 167758 w 1656184"/>
                <a:gd name="connsiteY22" fmla="*/ 772837 h 1909514"/>
                <a:gd name="connsiteX23" fmla="*/ 149181 w 1656184"/>
                <a:gd name="connsiteY23" fmla="*/ 801331 h 1909514"/>
                <a:gd name="connsiteX24" fmla="*/ 128915 w 1656184"/>
                <a:gd name="connsiteY24" fmla="*/ 826336 h 1909514"/>
                <a:gd name="connsiteX25" fmla="*/ 107523 w 1656184"/>
                <a:gd name="connsiteY25" fmla="*/ 851923 h 1909514"/>
                <a:gd name="connsiteX26" fmla="*/ 85005 w 1656184"/>
                <a:gd name="connsiteY26" fmla="*/ 875184 h 1909514"/>
                <a:gd name="connsiteX27" fmla="*/ 62487 w 1656184"/>
                <a:gd name="connsiteY27" fmla="*/ 898445 h 1909514"/>
                <a:gd name="connsiteX28" fmla="*/ 41095 w 1656184"/>
                <a:gd name="connsiteY28" fmla="*/ 924031 h 1909514"/>
                <a:gd name="connsiteX29" fmla="*/ 33777 w 1656184"/>
                <a:gd name="connsiteY29" fmla="*/ 931009 h 1909514"/>
                <a:gd name="connsiteX30" fmla="*/ 24769 w 1656184"/>
                <a:gd name="connsiteY30" fmla="*/ 939732 h 1909514"/>
                <a:gd name="connsiteX31" fmla="*/ 15200 w 1656184"/>
                <a:gd name="connsiteY31" fmla="*/ 950199 h 1909514"/>
                <a:gd name="connsiteX32" fmla="*/ 7319 w 1656184"/>
                <a:gd name="connsiteY32" fmla="*/ 960666 h 1909514"/>
                <a:gd name="connsiteX33" fmla="*/ 2252 w 1656184"/>
                <a:gd name="connsiteY33" fmla="*/ 973460 h 1909514"/>
                <a:gd name="connsiteX34" fmla="*/ 0 w 1656184"/>
                <a:gd name="connsiteY34" fmla="*/ 987416 h 1909514"/>
                <a:gd name="connsiteX35" fmla="*/ 2815 w 1656184"/>
                <a:gd name="connsiteY35" fmla="*/ 1001955 h 1909514"/>
                <a:gd name="connsiteX36" fmla="*/ 10133 w 1656184"/>
                <a:gd name="connsiteY36" fmla="*/ 1015911 h 1909514"/>
                <a:gd name="connsiteX37" fmla="*/ 22518 w 1656184"/>
                <a:gd name="connsiteY37" fmla="*/ 1027541 h 1909514"/>
                <a:gd name="connsiteX38" fmla="*/ 36592 w 1656184"/>
                <a:gd name="connsiteY38" fmla="*/ 1035682 h 1909514"/>
                <a:gd name="connsiteX39" fmla="*/ 54043 w 1656184"/>
                <a:gd name="connsiteY39" fmla="*/ 1043243 h 1909514"/>
                <a:gd name="connsiteX40" fmla="*/ 72621 w 1656184"/>
                <a:gd name="connsiteY40" fmla="*/ 1049639 h 1909514"/>
                <a:gd name="connsiteX41" fmla="*/ 91197 w 1656184"/>
                <a:gd name="connsiteY41" fmla="*/ 1056035 h 1909514"/>
                <a:gd name="connsiteX42" fmla="*/ 109212 w 1656184"/>
                <a:gd name="connsiteY42" fmla="*/ 1062432 h 1909514"/>
                <a:gd name="connsiteX43" fmla="*/ 126663 w 1656184"/>
                <a:gd name="connsiteY43" fmla="*/ 1069992 h 1909514"/>
                <a:gd name="connsiteX44" fmla="*/ 142425 w 1656184"/>
                <a:gd name="connsiteY44" fmla="*/ 1078133 h 1909514"/>
                <a:gd name="connsiteX45" fmla="*/ 153685 w 1656184"/>
                <a:gd name="connsiteY45" fmla="*/ 1088601 h 1909514"/>
                <a:gd name="connsiteX46" fmla="*/ 150306 w 1656184"/>
                <a:gd name="connsiteY46" fmla="*/ 1102557 h 1909514"/>
                <a:gd name="connsiteX47" fmla="*/ 144114 w 1656184"/>
                <a:gd name="connsiteY47" fmla="*/ 1115351 h 1909514"/>
                <a:gd name="connsiteX48" fmla="*/ 137921 w 1656184"/>
                <a:gd name="connsiteY48" fmla="*/ 1128725 h 1909514"/>
                <a:gd name="connsiteX49" fmla="*/ 131166 w 1656184"/>
                <a:gd name="connsiteY49" fmla="*/ 1141518 h 1909514"/>
                <a:gd name="connsiteX50" fmla="*/ 124974 w 1656184"/>
                <a:gd name="connsiteY50" fmla="*/ 1154312 h 1909514"/>
                <a:gd name="connsiteX51" fmla="*/ 120471 w 1656184"/>
                <a:gd name="connsiteY51" fmla="*/ 1167105 h 1909514"/>
                <a:gd name="connsiteX52" fmla="*/ 118781 w 1656184"/>
                <a:gd name="connsiteY52" fmla="*/ 1178735 h 1909514"/>
                <a:gd name="connsiteX53" fmla="*/ 119907 w 1656184"/>
                <a:gd name="connsiteY53" fmla="*/ 1191529 h 1909514"/>
                <a:gd name="connsiteX54" fmla="*/ 126100 w 1656184"/>
                <a:gd name="connsiteY54" fmla="*/ 1203159 h 1909514"/>
                <a:gd name="connsiteX55" fmla="*/ 137359 w 1656184"/>
                <a:gd name="connsiteY55" fmla="*/ 1214790 h 1909514"/>
                <a:gd name="connsiteX56" fmla="*/ 153685 w 1656184"/>
                <a:gd name="connsiteY56" fmla="*/ 1226420 h 1909514"/>
                <a:gd name="connsiteX57" fmla="*/ 150306 w 1656184"/>
                <a:gd name="connsiteY57" fmla="*/ 1235725 h 1909514"/>
                <a:gd name="connsiteX58" fmla="*/ 145240 w 1656184"/>
                <a:gd name="connsiteY58" fmla="*/ 1245029 h 1909514"/>
                <a:gd name="connsiteX59" fmla="*/ 141300 w 1656184"/>
                <a:gd name="connsiteY59" fmla="*/ 1256077 h 1909514"/>
                <a:gd name="connsiteX60" fmla="*/ 140174 w 1656184"/>
                <a:gd name="connsiteY60" fmla="*/ 1267708 h 1909514"/>
                <a:gd name="connsiteX61" fmla="*/ 142425 w 1656184"/>
                <a:gd name="connsiteY61" fmla="*/ 1279339 h 1909514"/>
                <a:gd name="connsiteX62" fmla="*/ 148618 w 1656184"/>
                <a:gd name="connsiteY62" fmla="*/ 1289806 h 1909514"/>
                <a:gd name="connsiteX63" fmla="*/ 156499 w 1656184"/>
                <a:gd name="connsiteY63" fmla="*/ 1297947 h 1909514"/>
                <a:gd name="connsiteX64" fmla="*/ 166632 w 1656184"/>
                <a:gd name="connsiteY64" fmla="*/ 1305506 h 1909514"/>
                <a:gd name="connsiteX65" fmla="*/ 176765 w 1656184"/>
                <a:gd name="connsiteY65" fmla="*/ 1310740 h 1909514"/>
                <a:gd name="connsiteX66" fmla="*/ 186335 w 1656184"/>
                <a:gd name="connsiteY66" fmla="*/ 1317137 h 1909514"/>
                <a:gd name="connsiteX67" fmla="*/ 195343 w 1656184"/>
                <a:gd name="connsiteY67" fmla="*/ 1325860 h 1909514"/>
                <a:gd name="connsiteX68" fmla="*/ 200408 w 1656184"/>
                <a:gd name="connsiteY68" fmla="*/ 1335164 h 1909514"/>
                <a:gd name="connsiteX69" fmla="*/ 205475 w 1656184"/>
                <a:gd name="connsiteY69" fmla="*/ 1352028 h 1909514"/>
                <a:gd name="connsiteX70" fmla="*/ 205475 w 1656184"/>
                <a:gd name="connsiteY70" fmla="*/ 1371218 h 1909514"/>
                <a:gd name="connsiteX71" fmla="*/ 203787 w 1656184"/>
                <a:gd name="connsiteY71" fmla="*/ 1389245 h 1909514"/>
                <a:gd name="connsiteX72" fmla="*/ 199283 w 1656184"/>
                <a:gd name="connsiteY72" fmla="*/ 1407854 h 1909514"/>
                <a:gd name="connsiteX73" fmla="*/ 195343 w 1656184"/>
                <a:gd name="connsiteY73" fmla="*/ 1425881 h 1909514"/>
                <a:gd name="connsiteX74" fmla="*/ 192528 w 1656184"/>
                <a:gd name="connsiteY74" fmla="*/ 1442163 h 1909514"/>
                <a:gd name="connsiteX75" fmla="*/ 190276 w 1656184"/>
                <a:gd name="connsiteY75" fmla="*/ 1465424 h 1909514"/>
                <a:gd name="connsiteX76" fmla="*/ 192528 w 1656184"/>
                <a:gd name="connsiteY76" fmla="*/ 1486358 h 1909514"/>
                <a:gd name="connsiteX77" fmla="*/ 198719 w 1656184"/>
                <a:gd name="connsiteY77" fmla="*/ 1505548 h 1909514"/>
                <a:gd name="connsiteX78" fmla="*/ 206601 w 1656184"/>
                <a:gd name="connsiteY78" fmla="*/ 1522413 h 1909514"/>
                <a:gd name="connsiteX79" fmla="*/ 217860 w 1656184"/>
                <a:gd name="connsiteY79" fmla="*/ 1535787 h 1909514"/>
                <a:gd name="connsiteX80" fmla="*/ 232497 w 1656184"/>
                <a:gd name="connsiteY80" fmla="*/ 1548581 h 1909514"/>
                <a:gd name="connsiteX81" fmla="*/ 246570 w 1656184"/>
                <a:gd name="connsiteY81" fmla="*/ 1559048 h 1909514"/>
                <a:gd name="connsiteX82" fmla="*/ 262896 w 1656184"/>
                <a:gd name="connsiteY82" fmla="*/ 1567771 h 1909514"/>
                <a:gd name="connsiteX83" fmla="*/ 279221 w 1656184"/>
                <a:gd name="connsiteY83" fmla="*/ 1575331 h 1909514"/>
                <a:gd name="connsiteX84" fmla="*/ 295546 w 1656184"/>
                <a:gd name="connsiteY84" fmla="*/ 1579401 h 1909514"/>
                <a:gd name="connsiteX85" fmla="*/ 325383 w 1656184"/>
                <a:gd name="connsiteY85" fmla="*/ 1584635 h 1909514"/>
                <a:gd name="connsiteX86" fmla="*/ 356908 w 1656184"/>
                <a:gd name="connsiteY86" fmla="*/ 1586961 h 1909514"/>
                <a:gd name="connsiteX87" fmla="*/ 390121 w 1656184"/>
                <a:gd name="connsiteY87" fmla="*/ 1585798 h 1909514"/>
                <a:gd name="connsiteX88" fmla="*/ 422772 w 1656184"/>
                <a:gd name="connsiteY88" fmla="*/ 1582309 h 1909514"/>
                <a:gd name="connsiteX89" fmla="*/ 455423 w 1656184"/>
                <a:gd name="connsiteY89" fmla="*/ 1578238 h 1909514"/>
                <a:gd name="connsiteX90" fmla="*/ 486385 w 1656184"/>
                <a:gd name="connsiteY90" fmla="*/ 1571841 h 1909514"/>
                <a:gd name="connsiteX91" fmla="*/ 513969 w 1656184"/>
                <a:gd name="connsiteY91" fmla="*/ 1564281 h 1909514"/>
                <a:gd name="connsiteX92" fmla="*/ 529900 w 1656184"/>
                <a:gd name="connsiteY92" fmla="*/ 1558923 h 1909514"/>
                <a:gd name="connsiteX93" fmla="*/ 627355 w 1656184"/>
                <a:gd name="connsiteY93" fmla="*/ 1909514 h 1909514"/>
                <a:gd name="connsiteX94" fmla="*/ 1413007 w 1656184"/>
                <a:gd name="connsiteY94" fmla="*/ 1487444 h 1909514"/>
                <a:gd name="connsiteX95" fmla="*/ 1412429 w 1656184"/>
                <a:gd name="connsiteY95" fmla="*/ 1485195 h 1909514"/>
                <a:gd name="connsiteX96" fmla="*/ 1405111 w 1656184"/>
                <a:gd name="connsiteY96" fmla="*/ 1455538 h 1909514"/>
                <a:gd name="connsiteX97" fmla="*/ 1398918 w 1656184"/>
                <a:gd name="connsiteY97" fmla="*/ 1425881 h 1909514"/>
                <a:gd name="connsiteX98" fmla="*/ 1394978 w 1656184"/>
                <a:gd name="connsiteY98" fmla="*/ 1398549 h 1909514"/>
                <a:gd name="connsiteX99" fmla="*/ 1392163 w 1656184"/>
                <a:gd name="connsiteY99" fmla="*/ 1372381 h 1909514"/>
                <a:gd name="connsiteX100" fmla="*/ 1391037 w 1656184"/>
                <a:gd name="connsiteY100" fmla="*/ 1350865 h 1909514"/>
                <a:gd name="connsiteX101" fmla="*/ 1392163 w 1656184"/>
                <a:gd name="connsiteY101" fmla="*/ 1332837 h 1909514"/>
                <a:gd name="connsiteX102" fmla="*/ 1401171 w 1656184"/>
                <a:gd name="connsiteY102" fmla="*/ 1295039 h 1909514"/>
                <a:gd name="connsiteX103" fmla="*/ 1412429 w 1656184"/>
                <a:gd name="connsiteY103" fmla="*/ 1260148 h 1909514"/>
                <a:gd name="connsiteX104" fmla="*/ 1426503 w 1656184"/>
                <a:gd name="connsiteY104" fmla="*/ 1227001 h 1909514"/>
                <a:gd name="connsiteX105" fmla="*/ 1443954 w 1656184"/>
                <a:gd name="connsiteY105" fmla="*/ 1197926 h 1909514"/>
                <a:gd name="connsiteX106" fmla="*/ 1469849 w 1656184"/>
                <a:gd name="connsiteY106" fmla="*/ 1161872 h 1909514"/>
                <a:gd name="connsiteX107" fmla="*/ 1496308 w 1656184"/>
                <a:gd name="connsiteY107" fmla="*/ 1125818 h 1909514"/>
                <a:gd name="connsiteX108" fmla="*/ 1522767 w 1656184"/>
                <a:gd name="connsiteY108" fmla="*/ 1090926 h 1909514"/>
                <a:gd name="connsiteX109" fmla="*/ 1549788 w 1656184"/>
                <a:gd name="connsiteY109" fmla="*/ 1053710 h 1909514"/>
                <a:gd name="connsiteX110" fmla="*/ 1573995 w 1656184"/>
                <a:gd name="connsiteY110" fmla="*/ 1015911 h 1909514"/>
                <a:gd name="connsiteX111" fmla="*/ 1597637 w 1656184"/>
                <a:gd name="connsiteY111" fmla="*/ 976949 h 1909514"/>
                <a:gd name="connsiteX112" fmla="*/ 1617341 w 1656184"/>
                <a:gd name="connsiteY112" fmla="*/ 934499 h 1909514"/>
                <a:gd name="connsiteX113" fmla="*/ 1633666 w 1656184"/>
                <a:gd name="connsiteY113" fmla="*/ 889140 h 1909514"/>
                <a:gd name="connsiteX114" fmla="*/ 1646051 w 1656184"/>
                <a:gd name="connsiteY114" fmla="*/ 836222 h 1909514"/>
                <a:gd name="connsiteX115" fmla="*/ 1652807 w 1656184"/>
                <a:gd name="connsiteY115" fmla="*/ 782141 h 1909514"/>
                <a:gd name="connsiteX116" fmla="*/ 1656184 w 1656184"/>
                <a:gd name="connsiteY116" fmla="*/ 726897 h 1909514"/>
                <a:gd name="connsiteX117" fmla="*/ 1655059 w 1656184"/>
                <a:gd name="connsiteY117" fmla="*/ 671072 h 1909514"/>
                <a:gd name="connsiteX118" fmla="*/ 1651118 w 1656184"/>
                <a:gd name="connsiteY118" fmla="*/ 616409 h 1909514"/>
                <a:gd name="connsiteX119" fmla="*/ 1642674 w 1656184"/>
                <a:gd name="connsiteY119" fmla="*/ 563490 h 1909514"/>
                <a:gd name="connsiteX120" fmla="*/ 1631415 w 1656184"/>
                <a:gd name="connsiteY120" fmla="*/ 511736 h 1909514"/>
                <a:gd name="connsiteX121" fmla="*/ 1617341 w 1656184"/>
                <a:gd name="connsiteY121" fmla="*/ 464051 h 1909514"/>
                <a:gd name="connsiteX122" fmla="*/ 1601579 w 1656184"/>
                <a:gd name="connsiteY122" fmla="*/ 420438 h 1909514"/>
                <a:gd name="connsiteX123" fmla="*/ 1583565 w 1656184"/>
                <a:gd name="connsiteY123" fmla="*/ 381475 h 1909514"/>
                <a:gd name="connsiteX124" fmla="*/ 1556543 w 1656184"/>
                <a:gd name="connsiteY124" fmla="*/ 334954 h 1909514"/>
                <a:gd name="connsiteX125" fmla="*/ 1527270 w 1656184"/>
                <a:gd name="connsiteY125" fmla="*/ 290759 h 1909514"/>
                <a:gd name="connsiteX126" fmla="*/ 1494056 w 1656184"/>
                <a:gd name="connsiteY126" fmla="*/ 249471 h 1909514"/>
                <a:gd name="connsiteX127" fmla="*/ 1458590 w 1656184"/>
                <a:gd name="connsiteY127" fmla="*/ 209928 h 1909514"/>
                <a:gd name="connsiteX128" fmla="*/ 1419747 w 1656184"/>
                <a:gd name="connsiteY128" fmla="*/ 174455 h 1909514"/>
                <a:gd name="connsiteX129" fmla="*/ 1376400 w 1656184"/>
                <a:gd name="connsiteY129" fmla="*/ 141309 h 1909514"/>
                <a:gd name="connsiteX130" fmla="*/ 1331365 w 1656184"/>
                <a:gd name="connsiteY130" fmla="*/ 111652 h 1909514"/>
                <a:gd name="connsiteX131" fmla="*/ 1283515 w 1656184"/>
                <a:gd name="connsiteY131" fmla="*/ 85483 h 1909514"/>
                <a:gd name="connsiteX132" fmla="*/ 1231161 w 1656184"/>
                <a:gd name="connsiteY132" fmla="*/ 63386 h 1909514"/>
                <a:gd name="connsiteX133" fmla="*/ 1177119 w 1656184"/>
                <a:gd name="connsiteY133" fmla="*/ 43033 h 1909514"/>
                <a:gd name="connsiteX134" fmla="*/ 1118572 w 1656184"/>
                <a:gd name="connsiteY134" fmla="*/ 27332 h 1909514"/>
                <a:gd name="connsiteX135" fmla="*/ 1057210 w 1656184"/>
                <a:gd name="connsiteY135" fmla="*/ 14538 h 1909514"/>
                <a:gd name="connsiteX136" fmla="*/ 993036 w 1656184"/>
                <a:gd name="connsiteY136" fmla="*/ 5815 h 1909514"/>
                <a:gd name="connsiteX137" fmla="*/ 925482 w 1656184"/>
                <a:gd name="connsiteY137" fmla="*/ 582 h 1909514"/>
                <a:gd name="connsiteX138" fmla="*/ 853425 w 1656184"/>
                <a:gd name="connsiteY138" fmla="*/ 0 h 190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1656184" h="1909514">
                  <a:moveTo>
                    <a:pt x="853425" y="0"/>
                  </a:moveTo>
                  <a:lnTo>
                    <a:pt x="789249" y="5234"/>
                  </a:lnTo>
                  <a:lnTo>
                    <a:pt x="628247" y="41869"/>
                  </a:lnTo>
                  <a:lnTo>
                    <a:pt x="580396" y="59896"/>
                  </a:lnTo>
                  <a:lnTo>
                    <a:pt x="533110" y="80250"/>
                  </a:lnTo>
                  <a:lnTo>
                    <a:pt x="486948" y="104673"/>
                  </a:lnTo>
                  <a:lnTo>
                    <a:pt x="444164" y="132005"/>
                  </a:lnTo>
                  <a:lnTo>
                    <a:pt x="403069" y="162825"/>
                  </a:lnTo>
                  <a:lnTo>
                    <a:pt x="365352" y="196553"/>
                  </a:lnTo>
                  <a:lnTo>
                    <a:pt x="330449" y="233188"/>
                  </a:lnTo>
                  <a:lnTo>
                    <a:pt x="298924" y="273313"/>
                  </a:lnTo>
                  <a:lnTo>
                    <a:pt x="271340" y="315764"/>
                  </a:lnTo>
                  <a:lnTo>
                    <a:pt x="247696" y="361123"/>
                  </a:lnTo>
                  <a:lnTo>
                    <a:pt x="227993" y="409970"/>
                  </a:lnTo>
                  <a:lnTo>
                    <a:pt x="196468" y="544301"/>
                  </a:lnTo>
                  <a:lnTo>
                    <a:pt x="193653" y="576865"/>
                  </a:lnTo>
                  <a:lnTo>
                    <a:pt x="192528" y="607686"/>
                  </a:lnTo>
                  <a:lnTo>
                    <a:pt x="193653" y="636180"/>
                  </a:lnTo>
                  <a:cubicBezTo>
                    <a:pt x="193840" y="645678"/>
                    <a:pt x="194028" y="655177"/>
                    <a:pt x="194216" y="664674"/>
                  </a:cubicBezTo>
                  <a:lnTo>
                    <a:pt x="194216" y="691424"/>
                  </a:lnTo>
                  <a:lnTo>
                    <a:pt x="191402" y="716430"/>
                  </a:lnTo>
                  <a:lnTo>
                    <a:pt x="182958" y="742016"/>
                  </a:lnTo>
                  <a:lnTo>
                    <a:pt x="167758" y="772837"/>
                  </a:lnTo>
                  <a:lnTo>
                    <a:pt x="149181" y="801331"/>
                  </a:lnTo>
                  <a:lnTo>
                    <a:pt x="128915" y="826336"/>
                  </a:lnTo>
                  <a:lnTo>
                    <a:pt x="107523" y="851923"/>
                  </a:lnTo>
                  <a:lnTo>
                    <a:pt x="85005" y="875184"/>
                  </a:lnTo>
                  <a:lnTo>
                    <a:pt x="62487" y="898445"/>
                  </a:lnTo>
                  <a:lnTo>
                    <a:pt x="41095" y="924031"/>
                  </a:lnTo>
                  <a:lnTo>
                    <a:pt x="33777" y="931009"/>
                  </a:lnTo>
                  <a:lnTo>
                    <a:pt x="24769" y="939732"/>
                  </a:lnTo>
                  <a:lnTo>
                    <a:pt x="15200" y="950199"/>
                  </a:lnTo>
                  <a:lnTo>
                    <a:pt x="7319" y="960666"/>
                  </a:lnTo>
                  <a:lnTo>
                    <a:pt x="2252" y="973460"/>
                  </a:lnTo>
                  <a:lnTo>
                    <a:pt x="0" y="987416"/>
                  </a:lnTo>
                  <a:lnTo>
                    <a:pt x="2815" y="1001955"/>
                  </a:lnTo>
                  <a:lnTo>
                    <a:pt x="10133" y="1015911"/>
                  </a:lnTo>
                  <a:lnTo>
                    <a:pt x="22518" y="1027541"/>
                  </a:lnTo>
                  <a:lnTo>
                    <a:pt x="36592" y="1035682"/>
                  </a:lnTo>
                  <a:lnTo>
                    <a:pt x="54043" y="1043243"/>
                  </a:lnTo>
                  <a:lnTo>
                    <a:pt x="72621" y="1049639"/>
                  </a:lnTo>
                  <a:lnTo>
                    <a:pt x="91197" y="1056035"/>
                  </a:lnTo>
                  <a:lnTo>
                    <a:pt x="109212" y="1062432"/>
                  </a:lnTo>
                  <a:lnTo>
                    <a:pt x="126663" y="1069992"/>
                  </a:lnTo>
                  <a:lnTo>
                    <a:pt x="142425" y="1078133"/>
                  </a:lnTo>
                  <a:lnTo>
                    <a:pt x="153685" y="1088601"/>
                  </a:lnTo>
                  <a:lnTo>
                    <a:pt x="150306" y="1102557"/>
                  </a:lnTo>
                  <a:lnTo>
                    <a:pt x="144114" y="1115351"/>
                  </a:lnTo>
                  <a:lnTo>
                    <a:pt x="137921" y="1128725"/>
                  </a:lnTo>
                  <a:lnTo>
                    <a:pt x="131166" y="1141518"/>
                  </a:lnTo>
                  <a:lnTo>
                    <a:pt x="124974" y="1154312"/>
                  </a:lnTo>
                  <a:lnTo>
                    <a:pt x="120471" y="1167105"/>
                  </a:lnTo>
                  <a:lnTo>
                    <a:pt x="118781" y="1178735"/>
                  </a:lnTo>
                  <a:cubicBezTo>
                    <a:pt x="119156" y="1183000"/>
                    <a:pt x="119532" y="1187264"/>
                    <a:pt x="119907" y="1191529"/>
                  </a:cubicBezTo>
                  <a:lnTo>
                    <a:pt x="126100" y="1203159"/>
                  </a:lnTo>
                  <a:lnTo>
                    <a:pt x="137359" y="1214790"/>
                  </a:lnTo>
                  <a:lnTo>
                    <a:pt x="153685" y="1226420"/>
                  </a:lnTo>
                  <a:lnTo>
                    <a:pt x="150306" y="1235725"/>
                  </a:lnTo>
                  <a:lnTo>
                    <a:pt x="145240" y="1245029"/>
                  </a:lnTo>
                  <a:lnTo>
                    <a:pt x="141300" y="1256077"/>
                  </a:lnTo>
                  <a:lnTo>
                    <a:pt x="140174" y="1267708"/>
                  </a:lnTo>
                  <a:lnTo>
                    <a:pt x="142425" y="1279339"/>
                  </a:lnTo>
                  <a:lnTo>
                    <a:pt x="148618" y="1289806"/>
                  </a:lnTo>
                  <a:lnTo>
                    <a:pt x="156499" y="1297947"/>
                  </a:lnTo>
                  <a:lnTo>
                    <a:pt x="166632" y="1305506"/>
                  </a:lnTo>
                  <a:lnTo>
                    <a:pt x="176765" y="1310740"/>
                  </a:lnTo>
                  <a:lnTo>
                    <a:pt x="186335" y="1317137"/>
                  </a:lnTo>
                  <a:lnTo>
                    <a:pt x="195343" y="1325860"/>
                  </a:lnTo>
                  <a:lnTo>
                    <a:pt x="200408" y="1335164"/>
                  </a:lnTo>
                  <a:lnTo>
                    <a:pt x="205475" y="1352028"/>
                  </a:lnTo>
                  <a:lnTo>
                    <a:pt x="205475" y="1371218"/>
                  </a:lnTo>
                  <a:lnTo>
                    <a:pt x="203787" y="1389245"/>
                  </a:lnTo>
                  <a:lnTo>
                    <a:pt x="199283" y="1407854"/>
                  </a:lnTo>
                  <a:lnTo>
                    <a:pt x="195343" y="1425881"/>
                  </a:lnTo>
                  <a:lnTo>
                    <a:pt x="192528" y="1442163"/>
                  </a:lnTo>
                  <a:lnTo>
                    <a:pt x="190276" y="1465424"/>
                  </a:lnTo>
                  <a:lnTo>
                    <a:pt x="192528" y="1486358"/>
                  </a:lnTo>
                  <a:lnTo>
                    <a:pt x="198719" y="1505548"/>
                  </a:lnTo>
                  <a:lnTo>
                    <a:pt x="206601" y="1522413"/>
                  </a:lnTo>
                  <a:lnTo>
                    <a:pt x="217860" y="1535787"/>
                  </a:lnTo>
                  <a:lnTo>
                    <a:pt x="232497" y="1548581"/>
                  </a:lnTo>
                  <a:lnTo>
                    <a:pt x="246570" y="1559048"/>
                  </a:lnTo>
                  <a:lnTo>
                    <a:pt x="262896" y="1567771"/>
                  </a:lnTo>
                  <a:lnTo>
                    <a:pt x="279221" y="1575331"/>
                  </a:lnTo>
                  <a:lnTo>
                    <a:pt x="295546" y="1579401"/>
                  </a:lnTo>
                  <a:lnTo>
                    <a:pt x="325383" y="1584635"/>
                  </a:lnTo>
                  <a:lnTo>
                    <a:pt x="356908" y="1586961"/>
                  </a:lnTo>
                  <a:lnTo>
                    <a:pt x="390121" y="1585798"/>
                  </a:lnTo>
                  <a:lnTo>
                    <a:pt x="422772" y="1582309"/>
                  </a:lnTo>
                  <a:lnTo>
                    <a:pt x="455423" y="1578238"/>
                  </a:lnTo>
                  <a:lnTo>
                    <a:pt x="486385" y="1571841"/>
                  </a:lnTo>
                  <a:lnTo>
                    <a:pt x="513969" y="1564281"/>
                  </a:lnTo>
                  <a:lnTo>
                    <a:pt x="529900" y="1558923"/>
                  </a:lnTo>
                  <a:lnTo>
                    <a:pt x="627355" y="1909514"/>
                  </a:lnTo>
                  <a:lnTo>
                    <a:pt x="1413007" y="1487444"/>
                  </a:lnTo>
                  <a:lnTo>
                    <a:pt x="1412429" y="1485195"/>
                  </a:lnTo>
                  <a:lnTo>
                    <a:pt x="1405111" y="1455538"/>
                  </a:lnTo>
                  <a:lnTo>
                    <a:pt x="1398918" y="1425881"/>
                  </a:lnTo>
                  <a:lnTo>
                    <a:pt x="1394978" y="1398549"/>
                  </a:lnTo>
                  <a:lnTo>
                    <a:pt x="1392163" y="1372381"/>
                  </a:lnTo>
                  <a:cubicBezTo>
                    <a:pt x="1391788" y="1365209"/>
                    <a:pt x="1391412" y="1358037"/>
                    <a:pt x="1391037" y="1350865"/>
                  </a:cubicBezTo>
                  <a:cubicBezTo>
                    <a:pt x="1391412" y="1344856"/>
                    <a:pt x="1391788" y="1338846"/>
                    <a:pt x="1392163" y="1332837"/>
                  </a:cubicBezTo>
                  <a:lnTo>
                    <a:pt x="1401171" y="1295039"/>
                  </a:lnTo>
                  <a:lnTo>
                    <a:pt x="1412429" y="1260148"/>
                  </a:lnTo>
                  <a:lnTo>
                    <a:pt x="1426503" y="1227001"/>
                  </a:lnTo>
                  <a:lnTo>
                    <a:pt x="1443954" y="1197926"/>
                  </a:lnTo>
                  <a:lnTo>
                    <a:pt x="1469849" y="1161872"/>
                  </a:lnTo>
                  <a:lnTo>
                    <a:pt x="1496308" y="1125818"/>
                  </a:lnTo>
                  <a:lnTo>
                    <a:pt x="1522767" y="1090926"/>
                  </a:lnTo>
                  <a:lnTo>
                    <a:pt x="1549788" y="1053710"/>
                  </a:lnTo>
                  <a:lnTo>
                    <a:pt x="1573995" y="1015911"/>
                  </a:lnTo>
                  <a:lnTo>
                    <a:pt x="1597637" y="976949"/>
                  </a:lnTo>
                  <a:lnTo>
                    <a:pt x="1617341" y="934499"/>
                  </a:lnTo>
                  <a:lnTo>
                    <a:pt x="1633666" y="889140"/>
                  </a:lnTo>
                  <a:lnTo>
                    <a:pt x="1646051" y="836222"/>
                  </a:lnTo>
                  <a:lnTo>
                    <a:pt x="1652807" y="782141"/>
                  </a:lnTo>
                  <a:lnTo>
                    <a:pt x="1656184" y="726897"/>
                  </a:lnTo>
                  <a:lnTo>
                    <a:pt x="1655059" y="671072"/>
                  </a:lnTo>
                  <a:lnTo>
                    <a:pt x="1651118" y="616409"/>
                  </a:lnTo>
                  <a:lnTo>
                    <a:pt x="1642674" y="563490"/>
                  </a:lnTo>
                  <a:lnTo>
                    <a:pt x="1631415" y="511736"/>
                  </a:lnTo>
                  <a:lnTo>
                    <a:pt x="1617341" y="464051"/>
                  </a:lnTo>
                  <a:lnTo>
                    <a:pt x="1601579" y="420438"/>
                  </a:lnTo>
                  <a:lnTo>
                    <a:pt x="1583565" y="381475"/>
                  </a:lnTo>
                  <a:lnTo>
                    <a:pt x="1556543" y="334954"/>
                  </a:lnTo>
                  <a:lnTo>
                    <a:pt x="1527270" y="290759"/>
                  </a:lnTo>
                  <a:lnTo>
                    <a:pt x="1494056" y="249471"/>
                  </a:lnTo>
                  <a:lnTo>
                    <a:pt x="1458590" y="209928"/>
                  </a:lnTo>
                  <a:lnTo>
                    <a:pt x="1419747" y="174455"/>
                  </a:lnTo>
                  <a:lnTo>
                    <a:pt x="1376400" y="141309"/>
                  </a:lnTo>
                  <a:lnTo>
                    <a:pt x="1331365" y="111652"/>
                  </a:lnTo>
                  <a:lnTo>
                    <a:pt x="1283515" y="85483"/>
                  </a:lnTo>
                  <a:lnTo>
                    <a:pt x="1231161" y="63386"/>
                  </a:lnTo>
                  <a:lnTo>
                    <a:pt x="1177119" y="43033"/>
                  </a:lnTo>
                  <a:lnTo>
                    <a:pt x="1118572" y="27332"/>
                  </a:lnTo>
                  <a:lnTo>
                    <a:pt x="1057210" y="14538"/>
                  </a:lnTo>
                  <a:lnTo>
                    <a:pt x="993036" y="5815"/>
                  </a:lnTo>
                  <a:lnTo>
                    <a:pt x="925482" y="582"/>
                  </a:lnTo>
                  <a:lnTo>
                    <a:pt x="85342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12882230-09B0-4081-ACDC-764E05CA7BDC}"/>
                </a:ext>
              </a:extLst>
            </p:cNvPr>
            <p:cNvSpPr/>
            <p:nvPr/>
          </p:nvSpPr>
          <p:spPr>
            <a:xfrm>
              <a:off x="1358088" y="4198964"/>
              <a:ext cx="1089158" cy="611109"/>
            </a:xfrm>
            <a:custGeom>
              <a:avLst/>
              <a:gdLst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10547 w 1094108"/>
                <a:gd name="connsiteY2" fmla="*/ 293729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30550 h 611110"/>
                <a:gd name="connsiteX1" fmla="*/ 119888 w 1094108"/>
                <a:gd name="connsiteY1" fmla="*/ 0 h 611110"/>
                <a:gd name="connsiteX2" fmla="*/ 1010547 w 1094108"/>
                <a:gd name="connsiteY2" fmla="*/ 323428 h 611110"/>
                <a:gd name="connsiteX3" fmla="*/ 1094108 w 1094108"/>
                <a:gd name="connsiteY3" fmla="*/ 441972 h 611110"/>
                <a:gd name="connsiteX4" fmla="*/ 1078252 w 1094108"/>
                <a:gd name="connsiteY4" fmla="*/ 547683 h 611110"/>
                <a:gd name="connsiteX5" fmla="*/ 1014825 w 1094108"/>
                <a:gd name="connsiteY5" fmla="*/ 510684 h 611110"/>
                <a:gd name="connsiteX6" fmla="*/ 998968 w 1094108"/>
                <a:gd name="connsiteY6" fmla="*/ 611110 h 611110"/>
                <a:gd name="connsiteX7" fmla="*/ 0 w 1094108"/>
                <a:gd name="connsiteY7" fmla="*/ 230550 h 611110"/>
                <a:gd name="connsiteX0" fmla="*/ 0 w 1089158"/>
                <a:gd name="connsiteY0" fmla="*/ 210751 h 611110"/>
                <a:gd name="connsiteX1" fmla="*/ 114938 w 1089158"/>
                <a:gd name="connsiteY1" fmla="*/ 0 h 611110"/>
                <a:gd name="connsiteX2" fmla="*/ 1005597 w 1089158"/>
                <a:gd name="connsiteY2" fmla="*/ 323428 h 611110"/>
                <a:gd name="connsiteX3" fmla="*/ 1089158 w 1089158"/>
                <a:gd name="connsiteY3" fmla="*/ 441972 h 611110"/>
                <a:gd name="connsiteX4" fmla="*/ 1073302 w 1089158"/>
                <a:gd name="connsiteY4" fmla="*/ 547683 h 611110"/>
                <a:gd name="connsiteX5" fmla="*/ 1009875 w 1089158"/>
                <a:gd name="connsiteY5" fmla="*/ 510684 h 611110"/>
                <a:gd name="connsiteX6" fmla="*/ 994018 w 1089158"/>
                <a:gd name="connsiteY6" fmla="*/ 611110 h 611110"/>
                <a:gd name="connsiteX7" fmla="*/ 0 w 1089158"/>
                <a:gd name="connsiteY7" fmla="*/ 210751 h 61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9158" h="611110">
                  <a:moveTo>
                    <a:pt x="0" y="210751"/>
                  </a:moveTo>
                  <a:lnTo>
                    <a:pt x="114938" y="0"/>
                  </a:lnTo>
                  <a:lnTo>
                    <a:pt x="1005597" y="323428"/>
                  </a:lnTo>
                  <a:lnTo>
                    <a:pt x="1089158" y="441972"/>
                  </a:lnTo>
                  <a:lnTo>
                    <a:pt x="1073302" y="547683"/>
                  </a:lnTo>
                  <a:lnTo>
                    <a:pt x="1009875" y="510684"/>
                  </a:lnTo>
                  <a:lnTo>
                    <a:pt x="994018" y="611110"/>
                  </a:lnTo>
                  <a:cubicBezTo>
                    <a:pt x="629604" y="505207"/>
                    <a:pt x="332989" y="337604"/>
                    <a:pt x="0" y="2107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xmlns="" id="{908C5288-C1B2-4B4E-84F2-259C8FE515DD}"/>
                </a:ext>
              </a:extLst>
            </p:cNvPr>
            <p:cNvSpPr/>
            <p:nvPr/>
          </p:nvSpPr>
          <p:spPr>
            <a:xfrm>
              <a:off x="3145709" y="4476837"/>
              <a:ext cx="591981" cy="227104"/>
            </a:xfrm>
            <a:custGeom>
              <a:avLst/>
              <a:gdLst>
                <a:gd name="connsiteX0" fmla="*/ 5285 w 739976"/>
                <a:gd name="connsiteY0" fmla="*/ 68712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68712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671264"/>
                <a:gd name="connsiteY0" fmla="*/ 110997 h 206136"/>
                <a:gd name="connsiteX1" fmla="*/ 0 w 671264"/>
                <a:gd name="connsiteY1" fmla="*/ 5285 h 206136"/>
                <a:gd name="connsiteX2" fmla="*/ 158566 w 671264"/>
                <a:gd name="connsiteY2" fmla="*/ 0 h 206136"/>
                <a:gd name="connsiteX3" fmla="*/ 163852 w 671264"/>
                <a:gd name="connsiteY3" fmla="*/ 58141 h 206136"/>
                <a:gd name="connsiteX4" fmla="*/ 581409 w 671264"/>
                <a:gd name="connsiteY4" fmla="*/ 52856 h 206136"/>
                <a:gd name="connsiteX5" fmla="*/ 671264 w 671264"/>
                <a:gd name="connsiteY5" fmla="*/ 206136 h 206136"/>
                <a:gd name="connsiteX6" fmla="*/ 110996 w 671264"/>
                <a:gd name="connsiteY6" fmla="*/ 174423 h 206136"/>
                <a:gd name="connsiteX7" fmla="*/ 89854 w 671264"/>
                <a:gd name="connsiteY7" fmla="*/ 84569 h 206136"/>
                <a:gd name="connsiteX8" fmla="*/ 5285 w 671264"/>
                <a:gd name="connsiteY8" fmla="*/ 110997 h 206136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89854 w 591981"/>
                <a:gd name="connsiteY7" fmla="*/ 115812 h 221522"/>
                <a:gd name="connsiteX8" fmla="*/ 5285 w 591981"/>
                <a:gd name="connsiteY8" fmla="*/ 142240 h 221522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105475 w 591981"/>
                <a:gd name="connsiteY7" fmla="*/ 136641 h 221522"/>
                <a:gd name="connsiteX8" fmla="*/ 5285 w 591981"/>
                <a:gd name="connsiteY8" fmla="*/ 142240 h 221522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63852 w 591981"/>
                <a:gd name="connsiteY3" fmla="*/ 89384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981" h="227104">
                  <a:moveTo>
                    <a:pt x="5285" y="142240"/>
                  </a:moveTo>
                  <a:lnTo>
                    <a:pt x="0" y="36528"/>
                  </a:lnTo>
                  <a:lnTo>
                    <a:pt x="163774" y="0"/>
                  </a:lnTo>
                  <a:cubicBezTo>
                    <a:pt x="163800" y="29795"/>
                    <a:pt x="195069" y="54382"/>
                    <a:pt x="195095" y="84177"/>
                  </a:cubicBezTo>
                  <a:cubicBezTo>
                    <a:pt x="397943" y="29168"/>
                    <a:pt x="389368" y="75290"/>
                    <a:pt x="581409" y="84099"/>
                  </a:cubicBezTo>
                  <a:lnTo>
                    <a:pt x="591981" y="221522"/>
                  </a:lnTo>
                  <a:cubicBezTo>
                    <a:pt x="431653" y="200380"/>
                    <a:pt x="276532" y="231780"/>
                    <a:pt x="116204" y="226495"/>
                  </a:cubicBezTo>
                  <a:lnTo>
                    <a:pt x="105475" y="136641"/>
                  </a:lnTo>
                  <a:lnTo>
                    <a:pt x="5285" y="1422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6BB015EF-DA86-423C-8231-A3A162BBB486}"/>
                </a:ext>
              </a:extLst>
            </p:cNvPr>
            <p:cNvSpPr/>
            <p:nvPr/>
          </p:nvSpPr>
          <p:spPr>
            <a:xfrm>
              <a:off x="1130675" y="4343401"/>
              <a:ext cx="2709784" cy="1900717"/>
            </a:xfrm>
            <a:custGeom>
              <a:avLst/>
              <a:gdLst>
                <a:gd name="connsiteX0" fmla="*/ 19050 w 2628900"/>
                <a:gd name="connsiteY0" fmla="*/ 95250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19050 w 2628900"/>
                <a:gd name="connsiteY8" fmla="*/ 95250 h 2085975"/>
                <a:gd name="connsiteX0" fmla="*/ 95250 w 2628900"/>
                <a:gd name="connsiteY0" fmla="*/ 66675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95250 w 262890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114300 h 2133600"/>
                <a:gd name="connsiteX1" fmla="*/ 137220 w 2766120"/>
                <a:gd name="connsiteY1" fmla="*/ 2133600 h 2133600"/>
                <a:gd name="connsiteX2" fmla="*/ 1823145 w 2766120"/>
                <a:gd name="connsiteY2" fmla="*/ 2133600 h 2133600"/>
                <a:gd name="connsiteX3" fmla="*/ 1842195 w 2766120"/>
                <a:gd name="connsiteY3" fmla="*/ 1628775 h 2133600"/>
                <a:gd name="connsiteX4" fmla="*/ 2766120 w 2766120"/>
                <a:gd name="connsiteY4" fmla="*/ 95250 h 2133600"/>
                <a:gd name="connsiteX5" fmla="*/ 1908870 w 2766120"/>
                <a:gd name="connsiteY5" fmla="*/ 0 h 2133600"/>
                <a:gd name="connsiteX6" fmla="*/ 2051745 w 2766120"/>
                <a:gd name="connsiteY6" fmla="*/ 809625 h 2133600"/>
                <a:gd name="connsiteX7" fmla="*/ 1270695 w 2766120"/>
                <a:gd name="connsiteY7" fmla="*/ 581025 h 2133600"/>
                <a:gd name="connsiteX8" fmla="*/ 232470 w 2766120"/>
                <a:gd name="connsiteY8" fmla="*/ 114300 h 2133600"/>
                <a:gd name="connsiteX0" fmla="*/ 232470 w 2766120"/>
                <a:gd name="connsiteY0" fmla="*/ 151521 h 2170821"/>
                <a:gd name="connsiteX1" fmla="*/ 137220 w 2766120"/>
                <a:gd name="connsiteY1" fmla="*/ 2170821 h 2170821"/>
                <a:gd name="connsiteX2" fmla="*/ 1823145 w 2766120"/>
                <a:gd name="connsiteY2" fmla="*/ 2170821 h 2170821"/>
                <a:gd name="connsiteX3" fmla="*/ 1842195 w 2766120"/>
                <a:gd name="connsiteY3" fmla="*/ 1665996 h 2170821"/>
                <a:gd name="connsiteX4" fmla="*/ 2766120 w 2766120"/>
                <a:gd name="connsiteY4" fmla="*/ 132471 h 2170821"/>
                <a:gd name="connsiteX5" fmla="*/ 1908870 w 2766120"/>
                <a:gd name="connsiteY5" fmla="*/ 37221 h 2170821"/>
                <a:gd name="connsiteX6" fmla="*/ 1937445 w 2766120"/>
                <a:gd name="connsiteY6" fmla="*/ 808746 h 2170821"/>
                <a:gd name="connsiteX7" fmla="*/ 1270695 w 2766120"/>
                <a:gd name="connsiteY7" fmla="*/ 618246 h 2170821"/>
                <a:gd name="connsiteX8" fmla="*/ 232470 w 2766120"/>
                <a:gd name="connsiteY8" fmla="*/ 151521 h 2170821"/>
                <a:gd name="connsiteX0" fmla="*/ 232470 w 2766120"/>
                <a:gd name="connsiteY0" fmla="*/ 176078 h 2195378"/>
                <a:gd name="connsiteX1" fmla="*/ 137220 w 2766120"/>
                <a:gd name="connsiteY1" fmla="*/ 2195378 h 2195378"/>
                <a:gd name="connsiteX2" fmla="*/ 1823145 w 2766120"/>
                <a:gd name="connsiteY2" fmla="*/ 2195378 h 2195378"/>
                <a:gd name="connsiteX3" fmla="*/ 1842195 w 2766120"/>
                <a:gd name="connsiteY3" fmla="*/ 1690553 h 2195378"/>
                <a:gd name="connsiteX4" fmla="*/ 2766120 w 2766120"/>
                <a:gd name="connsiteY4" fmla="*/ 157028 h 2195378"/>
                <a:gd name="connsiteX5" fmla="*/ 1908870 w 2766120"/>
                <a:gd name="connsiteY5" fmla="*/ 61778 h 2195378"/>
                <a:gd name="connsiteX6" fmla="*/ 1937445 w 2766120"/>
                <a:gd name="connsiteY6" fmla="*/ 833303 h 2195378"/>
                <a:gd name="connsiteX7" fmla="*/ 1270695 w 2766120"/>
                <a:gd name="connsiteY7" fmla="*/ 642803 h 2195378"/>
                <a:gd name="connsiteX8" fmla="*/ 232470 w 2766120"/>
                <a:gd name="connsiteY8" fmla="*/ 176078 h 2195378"/>
                <a:gd name="connsiteX0" fmla="*/ 232470 w 2661345"/>
                <a:gd name="connsiteY0" fmla="*/ 155790 h 2175090"/>
                <a:gd name="connsiteX1" fmla="*/ 137220 w 2661345"/>
                <a:gd name="connsiteY1" fmla="*/ 2175090 h 2175090"/>
                <a:gd name="connsiteX2" fmla="*/ 1823145 w 2661345"/>
                <a:gd name="connsiteY2" fmla="*/ 2175090 h 2175090"/>
                <a:gd name="connsiteX3" fmla="*/ 1842195 w 2661345"/>
                <a:gd name="connsiteY3" fmla="*/ 1670265 h 2175090"/>
                <a:gd name="connsiteX4" fmla="*/ 2661345 w 2661345"/>
                <a:gd name="connsiteY4" fmla="*/ 117690 h 2175090"/>
                <a:gd name="connsiteX5" fmla="*/ 1908870 w 2661345"/>
                <a:gd name="connsiteY5" fmla="*/ 41490 h 2175090"/>
                <a:gd name="connsiteX6" fmla="*/ 1937445 w 2661345"/>
                <a:gd name="connsiteY6" fmla="*/ 813015 h 2175090"/>
                <a:gd name="connsiteX7" fmla="*/ 1270695 w 2661345"/>
                <a:gd name="connsiteY7" fmla="*/ 622515 h 2175090"/>
                <a:gd name="connsiteX8" fmla="*/ 232470 w 2661345"/>
                <a:gd name="connsiteY8" fmla="*/ 155790 h 2175090"/>
                <a:gd name="connsiteX0" fmla="*/ 232470 w 2709520"/>
                <a:gd name="connsiteY0" fmla="*/ 155790 h 2175090"/>
                <a:gd name="connsiteX1" fmla="*/ 137220 w 2709520"/>
                <a:gd name="connsiteY1" fmla="*/ 2175090 h 2175090"/>
                <a:gd name="connsiteX2" fmla="*/ 1823145 w 2709520"/>
                <a:gd name="connsiteY2" fmla="*/ 2175090 h 2175090"/>
                <a:gd name="connsiteX3" fmla="*/ 1842195 w 2709520"/>
                <a:gd name="connsiteY3" fmla="*/ 1670265 h 2175090"/>
                <a:gd name="connsiteX4" fmla="*/ 2661345 w 2709520"/>
                <a:gd name="connsiteY4" fmla="*/ 117690 h 2175090"/>
                <a:gd name="connsiteX5" fmla="*/ 1908870 w 2709520"/>
                <a:gd name="connsiteY5" fmla="*/ 41490 h 2175090"/>
                <a:gd name="connsiteX6" fmla="*/ 1937445 w 2709520"/>
                <a:gd name="connsiteY6" fmla="*/ 813015 h 2175090"/>
                <a:gd name="connsiteX7" fmla="*/ 1270695 w 2709520"/>
                <a:gd name="connsiteY7" fmla="*/ 622515 h 2175090"/>
                <a:gd name="connsiteX8" fmla="*/ 232470 w 2709520"/>
                <a:gd name="connsiteY8" fmla="*/ 155790 h 2175090"/>
                <a:gd name="connsiteX0" fmla="*/ 232470 w 2725405"/>
                <a:gd name="connsiteY0" fmla="*/ 155790 h 2175090"/>
                <a:gd name="connsiteX1" fmla="*/ 137220 w 2725405"/>
                <a:gd name="connsiteY1" fmla="*/ 2175090 h 2175090"/>
                <a:gd name="connsiteX2" fmla="*/ 1823145 w 2725405"/>
                <a:gd name="connsiteY2" fmla="*/ 2175090 h 2175090"/>
                <a:gd name="connsiteX3" fmla="*/ 1842195 w 2725405"/>
                <a:gd name="connsiteY3" fmla="*/ 1670265 h 2175090"/>
                <a:gd name="connsiteX4" fmla="*/ 2661345 w 2725405"/>
                <a:gd name="connsiteY4" fmla="*/ 117690 h 2175090"/>
                <a:gd name="connsiteX5" fmla="*/ 1908870 w 2725405"/>
                <a:gd name="connsiteY5" fmla="*/ 41490 h 2175090"/>
                <a:gd name="connsiteX6" fmla="*/ 1937445 w 2725405"/>
                <a:gd name="connsiteY6" fmla="*/ 813015 h 2175090"/>
                <a:gd name="connsiteX7" fmla="*/ 1270695 w 2725405"/>
                <a:gd name="connsiteY7" fmla="*/ 622515 h 2175090"/>
                <a:gd name="connsiteX8" fmla="*/ 232470 w 2725405"/>
                <a:gd name="connsiteY8" fmla="*/ 155790 h 2175090"/>
                <a:gd name="connsiteX0" fmla="*/ 232470 w 2760521"/>
                <a:gd name="connsiteY0" fmla="*/ 155790 h 2175090"/>
                <a:gd name="connsiteX1" fmla="*/ 137220 w 2760521"/>
                <a:gd name="connsiteY1" fmla="*/ 2175090 h 2175090"/>
                <a:gd name="connsiteX2" fmla="*/ 1823145 w 2760521"/>
                <a:gd name="connsiteY2" fmla="*/ 2175090 h 2175090"/>
                <a:gd name="connsiteX3" fmla="*/ 1842195 w 2760521"/>
                <a:gd name="connsiteY3" fmla="*/ 1670265 h 2175090"/>
                <a:gd name="connsiteX4" fmla="*/ 2699445 w 2760521"/>
                <a:gd name="connsiteY4" fmla="*/ 117690 h 2175090"/>
                <a:gd name="connsiteX5" fmla="*/ 1908870 w 2760521"/>
                <a:gd name="connsiteY5" fmla="*/ 41490 h 2175090"/>
                <a:gd name="connsiteX6" fmla="*/ 1937445 w 2760521"/>
                <a:gd name="connsiteY6" fmla="*/ 813015 h 2175090"/>
                <a:gd name="connsiteX7" fmla="*/ 1270695 w 2760521"/>
                <a:gd name="connsiteY7" fmla="*/ 622515 h 2175090"/>
                <a:gd name="connsiteX8" fmla="*/ 232470 w 2760521"/>
                <a:gd name="connsiteY8" fmla="*/ 155790 h 2175090"/>
                <a:gd name="connsiteX0" fmla="*/ 232470 w 2757220"/>
                <a:gd name="connsiteY0" fmla="*/ 155790 h 2175090"/>
                <a:gd name="connsiteX1" fmla="*/ 137220 w 2757220"/>
                <a:gd name="connsiteY1" fmla="*/ 2175090 h 2175090"/>
                <a:gd name="connsiteX2" fmla="*/ 1823145 w 2757220"/>
                <a:gd name="connsiteY2" fmla="*/ 2175090 h 2175090"/>
                <a:gd name="connsiteX3" fmla="*/ 1842195 w 2757220"/>
                <a:gd name="connsiteY3" fmla="*/ 1670265 h 2175090"/>
                <a:gd name="connsiteX4" fmla="*/ 2699445 w 2757220"/>
                <a:gd name="connsiteY4" fmla="*/ 117690 h 2175090"/>
                <a:gd name="connsiteX5" fmla="*/ 1908870 w 2757220"/>
                <a:gd name="connsiteY5" fmla="*/ 41490 h 2175090"/>
                <a:gd name="connsiteX6" fmla="*/ 1937445 w 2757220"/>
                <a:gd name="connsiteY6" fmla="*/ 813015 h 2175090"/>
                <a:gd name="connsiteX7" fmla="*/ 1270695 w 2757220"/>
                <a:gd name="connsiteY7" fmla="*/ 622515 h 2175090"/>
                <a:gd name="connsiteX8" fmla="*/ 232470 w 2757220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47713 h 2167013"/>
                <a:gd name="connsiteX1" fmla="*/ 137220 w 2741311"/>
                <a:gd name="connsiteY1" fmla="*/ 2167013 h 2167013"/>
                <a:gd name="connsiteX2" fmla="*/ 1823145 w 2741311"/>
                <a:gd name="connsiteY2" fmla="*/ 2167013 h 2167013"/>
                <a:gd name="connsiteX3" fmla="*/ 1842195 w 2741311"/>
                <a:gd name="connsiteY3" fmla="*/ 1662188 h 2167013"/>
                <a:gd name="connsiteX4" fmla="*/ 2699445 w 2741311"/>
                <a:gd name="connsiteY4" fmla="*/ 109613 h 2167013"/>
                <a:gd name="connsiteX5" fmla="*/ 1908870 w 2741311"/>
                <a:gd name="connsiteY5" fmla="*/ 33413 h 2167013"/>
                <a:gd name="connsiteX6" fmla="*/ 1937445 w 2741311"/>
                <a:gd name="connsiteY6" fmla="*/ 804938 h 2167013"/>
                <a:gd name="connsiteX7" fmla="*/ 1270695 w 2741311"/>
                <a:gd name="connsiteY7" fmla="*/ 614438 h 2167013"/>
                <a:gd name="connsiteX8" fmla="*/ 232470 w 2741311"/>
                <a:gd name="connsiteY8" fmla="*/ 147713 h 2167013"/>
                <a:gd name="connsiteX0" fmla="*/ 232470 w 2741311"/>
                <a:gd name="connsiteY0" fmla="*/ 95560 h 2114860"/>
                <a:gd name="connsiteX1" fmla="*/ 137220 w 2741311"/>
                <a:gd name="connsiteY1" fmla="*/ 2114860 h 2114860"/>
                <a:gd name="connsiteX2" fmla="*/ 1823145 w 2741311"/>
                <a:gd name="connsiteY2" fmla="*/ 2114860 h 2114860"/>
                <a:gd name="connsiteX3" fmla="*/ 1842195 w 2741311"/>
                <a:gd name="connsiteY3" fmla="*/ 1610035 h 2114860"/>
                <a:gd name="connsiteX4" fmla="*/ 2699445 w 2741311"/>
                <a:gd name="connsiteY4" fmla="*/ 57460 h 2114860"/>
                <a:gd name="connsiteX5" fmla="*/ 1927920 w 2741311"/>
                <a:gd name="connsiteY5" fmla="*/ 47935 h 2114860"/>
                <a:gd name="connsiteX6" fmla="*/ 1937445 w 2741311"/>
                <a:gd name="connsiteY6" fmla="*/ 752785 h 2114860"/>
                <a:gd name="connsiteX7" fmla="*/ 1270695 w 2741311"/>
                <a:gd name="connsiteY7" fmla="*/ 562285 h 2114860"/>
                <a:gd name="connsiteX8" fmla="*/ 232470 w 2741311"/>
                <a:gd name="connsiteY8" fmla="*/ 95560 h 2114860"/>
                <a:gd name="connsiteX0" fmla="*/ 232470 w 2741311"/>
                <a:gd name="connsiteY0" fmla="*/ 189280 h 2208580"/>
                <a:gd name="connsiteX1" fmla="*/ 137220 w 2741311"/>
                <a:gd name="connsiteY1" fmla="*/ 2208580 h 2208580"/>
                <a:gd name="connsiteX2" fmla="*/ 1823145 w 2741311"/>
                <a:gd name="connsiteY2" fmla="*/ 2208580 h 2208580"/>
                <a:gd name="connsiteX3" fmla="*/ 1842195 w 2741311"/>
                <a:gd name="connsiteY3" fmla="*/ 1703755 h 2208580"/>
                <a:gd name="connsiteX4" fmla="*/ 2699445 w 2741311"/>
                <a:gd name="connsiteY4" fmla="*/ 151180 h 2208580"/>
                <a:gd name="connsiteX5" fmla="*/ 1908870 w 2741311"/>
                <a:gd name="connsiteY5" fmla="*/ 27355 h 2208580"/>
                <a:gd name="connsiteX6" fmla="*/ 1937445 w 2741311"/>
                <a:gd name="connsiteY6" fmla="*/ 846505 h 2208580"/>
                <a:gd name="connsiteX7" fmla="*/ 1270695 w 2741311"/>
                <a:gd name="connsiteY7" fmla="*/ 656005 h 2208580"/>
                <a:gd name="connsiteX8" fmla="*/ 232470 w 2741311"/>
                <a:gd name="connsiteY8" fmla="*/ 189280 h 2208580"/>
                <a:gd name="connsiteX0" fmla="*/ 232470 w 2741311"/>
                <a:gd name="connsiteY0" fmla="*/ 213274 h 2232574"/>
                <a:gd name="connsiteX1" fmla="*/ 137220 w 2741311"/>
                <a:gd name="connsiteY1" fmla="*/ 2232574 h 2232574"/>
                <a:gd name="connsiteX2" fmla="*/ 1823145 w 2741311"/>
                <a:gd name="connsiteY2" fmla="*/ 2232574 h 2232574"/>
                <a:gd name="connsiteX3" fmla="*/ 1842195 w 2741311"/>
                <a:gd name="connsiteY3" fmla="*/ 1727749 h 2232574"/>
                <a:gd name="connsiteX4" fmla="*/ 2699445 w 2741311"/>
                <a:gd name="connsiteY4" fmla="*/ 175174 h 2232574"/>
                <a:gd name="connsiteX5" fmla="*/ 2127946 w 2741311"/>
                <a:gd name="connsiteY5" fmla="*/ 127549 h 2232574"/>
                <a:gd name="connsiteX6" fmla="*/ 1908870 w 2741311"/>
                <a:gd name="connsiteY6" fmla="*/ 51349 h 2232574"/>
                <a:gd name="connsiteX7" fmla="*/ 1937445 w 2741311"/>
                <a:gd name="connsiteY7" fmla="*/ 870499 h 2232574"/>
                <a:gd name="connsiteX8" fmla="*/ 1270695 w 2741311"/>
                <a:gd name="connsiteY8" fmla="*/ 679999 h 2232574"/>
                <a:gd name="connsiteX9" fmla="*/ 232470 w 2741311"/>
                <a:gd name="connsiteY9" fmla="*/ 213274 h 2232574"/>
                <a:gd name="connsiteX0" fmla="*/ 232470 w 2741311"/>
                <a:gd name="connsiteY0" fmla="*/ 214182 h 2233482"/>
                <a:gd name="connsiteX1" fmla="*/ 137220 w 2741311"/>
                <a:gd name="connsiteY1" fmla="*/ 2233482 h 2233482"/>
                <a:gd name="connsiteX2" fmla="*/ 1823145 w 2741311"/>
                <a:gd name="connsiteY2" fmla="*/ 2233482 h 2233482"/>
                <a:gd name="connsiteX3" fmla="*/ 1842195 w 2741311"/>
                <a:gd name="connsiteY3" fmla="*/ 1728657 h 2233482"/>
                <a:gd name="connsiteX4" fmla="*/ 2699445 w 2741311"/>
                <a:gd name="connsiteY4" fmla="*/ 176082 h 2233482"/>
                <a:gd name="connsiteX5" fmla="*/ 2048663 w 2741311"/>
                <a:gd name="connsiteY5" fmla="*/ 123172 h 2233482"/>
                <a:gd name="connsiteX6" fmla="*/ 1908870 w 2741311"/>
                <a:gd name="connsiteY6" fmla="*/ 52257 h 2233482"/>
                <a:gd name="connsiteX7" fmla="*/ 1937445 w 2741311"/>
                <a:gd name="connsiteY7" fmla="*/ 871407 h 2233482"/>
                <a:gd name="connsiteX8" fmla="*/ 1270695 w 2741311"/>
                <a:gd name="connsiteY8" fmla="*/ 680907 h 2233482"/>
                <a:gd name="connsiteX9" fmla="*/ 232470 w 2741311"/>
                <a:gd name="connsiteY9" fmla="*/ 214182 h 2233482"/>
                <a:gd name="connsiteX0" fmla="*/ 232470 w 2741311"/>
                <a:gd name="connsiteY0" fmla="*/ 228069 h 2247369"/>
                <a:gd name="connsiteX1" fmla="*/ 137220 w 2741311"/>
                <a:gd name="connsiteY1" fmla="*/ 2247369 h 2247369"/>
                <a:gd name="connsiteX2" fmla="*/ 1823145 w 2741311"/>
                <a:gd name="connsiteY2" fmla="*/ 2247369 h 2247369"/>
                <a:gd name="connsiteX3" fmla="*/ 1842195 w 2741311"/>
                <a:gd name="connsiteY3" fmla="*/ 1742544 h 2247369"/>
                <a:gd name="connsiteX4" fmla="*/ 2699445 w 2741311"/>
                <a:gd name="connsiteY4" fmla="*/ 189969 h 2247369"/>
                <a:gd name="connsiteX5" fmla="*/ 2048663 w 2741311"/>
                <a:gd name="connsiteY5" fmla="*/ 137059 h 2247369"/>
                <a:gd name="connsiteX6" fmla="*/ 1908870 w 2741311"/>
                <a:gd name="connsiteY6" fmla="*/ 66144 h 2247369"/>
                <a:gd name="connsiteX7" fmla="*/ 1937445 w 2741311"/>
                <a:gd name="connsiteY7" fmla="*/ 885294 h 2247369"/>
                <a:gd name="connsiteX8" fmla="*/ 1270695 w 2741311"/>
                <a:gd name="connsiteY8" fmla="*/ 694794 h 2247369"/>
                <a:gd name="connsiteX9" fmla="*/ 232470 w 2741311"/>
                <a:gd name="connsiteY9" fmla="*/ 228069 h 2247369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188264 h 2207564"/>
                <a:gd name="connsiteX1" fmla="*/ 137220 w 2741311"/>
                <a:gd name="connsiteY1" fmla="*/ 2207564 h 2207564"/>
                <a:gd name="connsiteX2" fmla="*/ 1823145 w 2741311"/>
                <a:gd name="connsiteY2" fmla="*/ 2207564 h 2207564"/>
                <a:gd name="connsiteX3" fmla="*/ 1842195 w 2741311"/>
                <a:gd name="connsiteY3" fmla="*/ 1702739 h 2207564"/>
                <a:gd name="connsiteX4" fmla="*/ 2699445 w 2741311"/>
                <a:gd name="connsiteY4" fmla="*/ 150164 h 2207564"/>
                <a:gd name="connsiteX5" fmla="*/ 2048663 w 2741311"/>
                <a:gd name="connsiteY5" fmla="*/ 97254 h 2207564"/>
                <a:gd name="connsiteX6" fmla="*/ 2040679 w 2741311"/>
                <a:gd name="connsiteY6" fmla="*/ 4591 h 2207564"/>
                <a:gd name="connsiteX7" fmla="*/ 1908870 w 2741311"/>
                <a:gd name="connsiteY7" fmla="*/ 26339 h 2207564"/>
                <a:gd name="connsiteX8" fmla="*/ 1937445 w 2741311"/>
                <a:gd name="connsiteY8" fmla="*/ 845489 h 2207564"/>
                <a:gd name="connsiteX9" fmla="*/ 1270695 w 2741311"/>
                <a:gd name="connsiteY9" fmla="*/ 654989 h 2207564"/>
                <a:gd name="connsiteX10" fmla="*/ 232470 w 2741311"/>
                <a:gd name="connsiteY10" fmla="*/ 188264 h 2207564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4220"/>
                <a:gd name="connsiteY0" fmla="*/ 183976 h 2203276"/>
                <a:gd name="connsiteX1" fmla="*/ 137220 w 2664220"/>
                <a:gd name="connsiteY1" fmla="*/ 2203276 h 2203276"/>
                <a:gd name="connsiteX2" fmla="*/ 1823145 w 2664220"/>
                <a:gd name="connsiteY2" fmla="*/ 2203276 h 2203276"/>
                <a:gd name="connsiteX3" fmla="*/ 1842195 w 2664220"/>
                <a:gd name="connsiteY3" fmla="*/ 1698451 h 2203276"/>
                <a:gd name="connsiteX4" fmla="*/ 2614876 w 2664220"/>
                <a:gd name="connsiteY4" fmla="*/ 119448 h 2203276"/>
                <a:gd name="connsiteX5" fmla="*/ 2048663 w 2664220"/>
                <a:gd name="connsiteY5" fmla="*/ 92966 h 2203276"/>
                <a:gd name="connsiteX6" fmla="*/ 2040679 w 2664220"/>
                <a:gd name="connsiteY6" fmla="*/ 303 h 2203276"/>
                <a:gd name="connsiteX7" fmla="*/ 1908870 w 2664220"/>
                <a:gd name="connsiteY7" fmla="*/ 22051 h 2203276"/>
                <a:gd name="connsiteX8" fmla="*/ 1937445 w 2664220"/>
                <a:gd name="connsiteY8" fmla="*/ 841201 h 2203276"/>
                <a:gd name="connsiteX9" fmla="*/ 1270695 w 2664220"/>
                <a:gd name="connsiteY9" fmla="*/ 650701 h 2203276"/>
                <a:gd name="connsiteX10" fmla="*/ 232470 w 2664220"/>
                <a:gd name="connsiteY10" fmla="*/ 183976 h 2203276"/>
                <a:gd name="connsiteX0" fmla="*/ 232470 w 2695242"/>
                <a:gd name="connsiteY0" fmla="*/ 183976 h 2203276"/>
                <a:gd name="connsiteX1" fmla="*/ 137220 w 2695242"/>
                <a:gd name="connsiteY1" fmla="*/ 2203276 h 2203276"/>
                <a:gd name="connsiteX2" fmla="*/ 1823145 w 2695242"/>
                <a:gd name="connsiteY2" fmla="*/ 2203276 h 2203276"/>
                <a:gd name="connsiteX3" fmla="*/ 1842195 w 2695242"/>
                <a:gd name="connsiteY3" fmla="*/ 1698451 h 2203276"/>
                <a:gd name="connsiteX4" fmla="*/ 2614876 w 2695242"/>
                <a:gd name="connsiteY4" fmla="*/ 119448 h 2203276"/>
                <a:gd name="connsiteX5" fmla="*/ 2048663 w 2695242"/>
                <a:gd name="connsiteY5" fmla="*/ 92966 h 2203276"/>
                <a:gd name="connsiteX6" fmla="*/ 2040679 w 2695242"/>
                <a:gd name="connsiteY6" fmla="*/ 303 h 2203276"/>
                <a:gd name="connsiteX7" fmla="*/ 1908870 w 2695242"/>
                <a:gd name="connsiteY7" fmla="*/ 22051 h 2203276"/>
                <a:gd name="connsiteX8" fmla="*/ 1937445 w 2695242"/>
                <a:gd name="connsiteY8" fmla="*/ 841201 h 2203276"/>
                <a:gd name="connsiteX9" fmla="*/ 1270695 w 2695242"/>
                <a:gd name="connsiteY9" fmla="*/ 650701 h 2203276"/>
                <a:gd name="connsiteX10" fmla="*/ 232470 w 2695242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270695 w 2718665"/>
                <a:gd name="connsiteY9" fmla="*/ 650701 h 2203276"/>
                <a:gd name="connsiteX10" fmla="*/ 232470 w 2718665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20059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17457 w 2764339"/>
                <a:gd name="connsiteY2" fmla="*/ 2203276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31749 w 2769306"/>
                <a:gd name="connsiteY0" fmla="*/ 183976 h 2390955"/>
                <a:gd name="connsiteX1" fmla="*/ 138828 w 2769306"/>
                <a:gd name="connsiteY1" fmla="*/ 2064983 h 2390955"/>
                <a:gd name="connsiteX2" fmla="*/ 1878728 w 2769306"/>
                <a:gd name="connsiteY2" fmla="*/ 2390955 h 2390955"/>
                <a:gd name="connsiteX3" fmla="*/ 1841474 w 2769306"/>
                <a:gd name="connsiteY3" fmla="*/ 1698451 h 2390955"/>
                <a:gd name="connsiteX4" fmla="*/ 2674026 w 2769306"/>
                <a:gd name="connsiteY4" fmla="*/ 130334 h 2390955"/>
                <a:gd name="connsiteX5" fmla="*/ 2064270 w 2769306"/>
                <a:gd name="connsiteY5" fmla="*/ 98409 h 2390955"/>
                <a:gd name="connsiteX6" fmla="*/ 2039958 w 2769306"/>
                <a:gd name="connsiteY6" fmla="*/ 303 h 2390955"/>
                <a:gd name="connsiteX7" fmla="*/ 1908149 w 2769306"/>
                <a:gd name="connsiteY7" fmla="*/ 22051 h 2390955"/>
                <a:gd name="connsiteX8" fmla="*/ 1910297 w 2769306"/>
                <a:gd name="connsiteY8" fmla="*/ 783060 h 2390955"/>
                <a:gd name="connsiteX9" fmla="*/ 1236554 w 2769306"/>
                <a:gd name="connsiteY9" fmla="*/ 497145 h 2390955"/>
                <a:gd name="connsiteX10" fmla="*/ 1140747 w 2769306"/>
                <a:gd name="connsiteY10" fmla="*/ 572491 h 2390955"/>
                <a:gd name="connsiteX11" fmla="*/ 231749 w 2769306"/>
                <a:gd name="connsiteY11" fmla="*/ 183976 h 2390955"/>
                <a:gd name="connsiteX0" fmla="*/ 221873 w 2759430"/>
                <a:gd name="connsiteY0" fmla="*/ 183976 h 2390955"/>
                <a:gd name="connsiteX1" fmla="*/ 128952 w 2759430"/>
                <a:gd name="connsiteY1" fmla="*/ 2064983 h 2390955"/>
                <a:gd name="connsiteX2" fmla="*/ 1868852 w 2759430"/>
                <a:gd name="connsiteY2" fmla="*/ 2390955 h 2390955"/>
                <a:gd name="connsiteX3" fmla="*/ 1831598 w 2759430"/>
                <a:gd name="connsiteY3" fmla="*/ 1698451 h 2390955"/>
                <a:gd name="connsiteX4" fmla="*/ 2664150 w 2759430"/>
                <a:gd name="connsiteY4" fmla="*/ 130334 h 2390955"/>
                <a:gd name="connsiteX5" fmla="*/ 2054394 w 2759430"/>
                <a:gd name="connsiteY5" fmla="*/ 98409 h 2390955"/>
                <a:gd name="connsiteX6" fmla="*/ 2030082 w 2759430"/>
                <a:gd name="connsiteY6" fmla="*/ 303 h 2390955"/>
                <a:gd name="connsiteX7" fmla="*/ 1898273 w 2759430"/>
                <a:gd name="connsiteY7" fmla="*/ 22051 h 2390955"/>
                <a:gd name="connsiteX8" fmla="*/ 1900421 w 2759430"/>
                <a:gd name="connsiteY8" fmla="*/ 783060 h 2390955"/>
                <a:gd name="connsiteX9" fmla="*/ 1226678 w 2759430"/>
                <a:gd name="connsiteY9" fmla="*/ 497145 h 2390955"/>
                <a:gd name="connsiteX10" fmla="*/ 1130871 w 2759430"/>
                <a:gd name="connsiteY10" fmla="*/ 572491 h 2390955"/>
                <a:gd name="connsiteX11" fmla="*/ 221873 w 2759430"/>
                <a:gd name="connsiteY11" fmla="*/ 183976 h 2390955"/>
                <a:gd name="connsiteX0" fmla="*/ 221873 w 2759430"/>
                <a:gd name="connsiteY0" fmla="*/ 183976 h 2065462"/>
                <a:gd name="connsiteX1" fmla="*/ 128952 w 2759430"/>
                <a:gd name="connsiteY1" fmla="*/ 2064983 h 2065462"/>
                <a:gd name="connsiteX2" fmla="*/ 1852414 w 2759430"/>
                <a:gd name="connsiteY2" fmla="*/ 2065462 h 2065462"/>
                <a:gd name="connsiteX3" fmla="*/ 1831598 w 2759430"/>
                <a:gd name="connsiteY3" fmla="*/ 1698451 h 2065462"/>
                <a:gd name="connsiteX4" fmla="*/ 2664150 w 2759430"/>
                <a:gd name="connsiteY4" fmla="*/ 130334 h 2065462"/>
                <a:gd name="connsiteX5" fmla="*/ 2054394 w 2759430"/>
                <a:gd name="connsiteY5" fmla="*/ 98409 h 2065462"/>
                <a:gd name="connsiteX6" fmla="*/ 2030082 w 2759430"/>
                <a:gd name="connsiteY6" fmla="*/ 303 h 2065462"/>
                <a:gd name="connsiteX7" fmla="*/ 1898273 w 2759430"/>
                <a:gd name="connsiteY7" fmla="*/ 22051 h 2065462"/>
                <a:gd name="connsiteX8" fmla="*/ 1900421 w 2759430"/>
                <a:gd name="connsiteY8" fmla="*/ 783060 h 2065462"/>
                <a:gd name="connsiteX9" fmla="*/ 1226678 w 2759430"/>
                <a:gd name="connsiteY9" fmla="*/ 497145 h 2065462"/>
                <a:gd name="connsiteX10" fmla="*/ 1130871 w 2759430"/>
                <a:gd name="connsiteY10" fmla="*/ 572491 h 2065462"/>
                <a:gd name="connsiteX11" fmla="*/ 221873 w 2759430"/>
                <a:gd name="connsiteY11" fmla="*/ 183976 h 2065462"/>
                <a:gd name="connsiteX0" fmla="*/ 221873 w 2759430"/>
                <a:gd name="connsiteY0" fmla="*/ 183976 h 2068751"/>
                <a:gd name="connsiteX1" fmla="*/ 128952 w 2759430"/>
                <a:gd name="connsiteY1" fmla="*/ 2064983 h 2068751"/>
                <a:gd name="connsiteX2" fmla="*/ 1852414 w 2759430"/>
                <a:gd name="connsiteY2" fmla="*/ 2068751 h 2068751"/>
                <a:gd name="connsiteX3" fmla="*/ 1831598 w 2759430"/>
                <a:gd name="connsiteY3" fmla="*/ 1698451 h 2068751"/>
                <a:gd name="connsiteX4" fmla="*/ 2664150 w 2759430"/>
                <a:gd name="connsiteY4" fmla="*/ 130334 h 2068751"/>
                <a:gd name="connsiteX5" fmla="*/ 2054394 w 2759430"/>
                <a:gd name="connsiteY5" fmla="*/ 98409 h 2068751"/>
                <a:gd name="connsiteX6" fmla="*/ 2030082 w 2759430"/>
                <a:gd name="connsiteY6" fmla="*/ 303 h 2068751"/>
                <a:gd name="connsiteX7" fmla="*/ 1898273 w 2759430"/>
                <a:gd name="connsiteY7" fmla="*/ 22051 h 2068751"/>
                <a:gd name="connsiteX8" fmla="*/ 1900421 w 2759430"/>
                <a:gd name="connsiteY8" fmla="*/ 783060 h 2068751"/>
                <a:gd name="connsiteX9" fmla="*/ 1226678 w 2759430"/>
                <a:gd name="connsiteY9" fmla="*/ 497145 h 2068751"/>
                <a:gd name="connsiteX10" fmla="*/ 1130871 w 2759430"/>
                <a:gd name="connsiteY10" fmla="*/ 572491 h 2068751"/>
                <a:gd name="connsiteX11" fmla="*/ 221873 w 2759430"/>
                <a:gd name="connsiteY11" fmla="*/ 183976 h 2068751"/>
                <a:gd name="connsiteX0" fmla="*/ 221873 w 2759430"/>
                <a:gd name="connsiteY0" fmla="*/ 183976 h 2077670"/>
                <a:gd name="connsiteX1" fmla="*/ 128952 w 2759430"/>
                <a:gd name="connsiteY1" fmla="*/ 2064983 h 2077670"/>
                <a:gd name="connsiteX2" fmla="*/ 1861333 w 2759430"/>
                <a:gd name="connsiteY2" fmla="*/ 2077670 h 2077670"/>
                <a:gd name="connsiteX3" fmla="*/ 1831598 w 2759430"/>
                <a:gd name="connsiteY3" fmla="*/ 1698451 h 2077670"/>
                <a:gd name="connsiteX4" fmla="*/ 2664150 w 2759430"/>
                <a:gd name="connsiteY4" fmla="*/ 130334 h 2077670"/>
                <a:gd name="connsiteX5" fmla="*/ 2054394 w 2759430"/>
                <a:gd name="connsiteY5" fmla="*/ 98409 h 2077670"/>
                <a:gd name="connsiteX6" fmla="*/ 2030082 w 2759430"/>
                <a:gd name="connsiteY6" fmla="*/ 303 h 2077670"/>
                <a:gd name="connsiteX7" fmla="*/ 1898273 w 2759430"/>
                <a:gd name="connsiteY7" fmla="*/ 22051 h 2077670"/>
                <a:gd name="connsiteX8" fmla="*/ 1900421 w 2759430"/>
                <a:gd name="connsiteY8" fmla="*/ 783060 h 2077670"/>
                <a:gd name="connsiteX9" fmla="*/ 1226678 w 2759430"/>
                <a:gd name="connsiteY9" fmla="*/ 497145 h 2077670"/>
                <a:gd name="connsiteX10" fmla="*/ 1130871 w 2759430"/>
                <a:gd name="connsiteY10" fmla="*/ 572491 h 2077670"/>
                <a:gd name="connsiteX11" fmla="*/ 221873 w 2759430"/>
                <a:gd name="connsiteY11" fmla="*/ 183976 h 2077670"/>
                <a:gd name="connsiteX0" fmla="*/ 221873 w 2760753"/>
                <a:gd name="connsiteY0" fmla="*/ 183976 h 2077670"/>
                <a:gd name="connsiteX1" fmla="*/ 128952 w 2760753"/>
                <a:gd name="connsiteY1" fmla="*/ 2064983 h 2077670"/>
                <a:gd name="connsiteX2" fmla="*/ 1861333 w 2760753"/>
                <a:gd name="connsiteY2" fmla="*/ 2077670 h 2077670"/>
                <a:gd name="connsiteX3" fmla="*/ 1841497 w 2760753"/>
                <a:gd name="connsiteY3" fmla="*/ 1807346 h 2077670"/>
                <a:gd name="connsiteX4" fmla="*/ 2664150 w 2760753"/>
                <a:gd name="connsiteY4" fmla="*/ 130334 h 2077670"/>
                <a:gd name="connsiteX5" fmla="*/ 2054394 w 2760753"/>
                <a:gd name="connsiteY5" fmla="*/ 98409 h 2077670"/>
                <a:gd name="connsiteX6" fmla="*/ 2030082 w 2760753"/>
                <a:gd name="connsiteY6" fmla="*/ 303 h 2077670"/>
                <a:gd name="connsiteX7" fmla="*/ 1898273 w 2760753"/>
                <a:gd name="connsiteY7" fmla="*/ 22051 h 2077670"/>
                <a:gd name="connsiteX8" fmla="*/ 1900421 w 2760753"/>
                <a:gd name="connsiteY8" fmla="*/ 783060 h 2077670"/>
                <a:gd name="connsiteX9" fmla="*/ 1226678 w 2760753"/>
                <a:gd name="connsiteY9" fmla="*/ 497145 h 2077670"/>
                <a:gd name="connsiteX10" fmla="*/ 1130871 w 2760753"/>
                <a:gd name="connsiteY10" fmla="*/ 572491 h 2077670"/>
                <a:gd name="connsiteX11" fmla="*/ 221873 w 2760753"/>
                <a:gd name="connsiteY11" fmla="*/ 183976 h 2077670"/>
                <a:gd name="connsiteX0" fmla="*/ 221873 w 2756874"/>
                <a:gd name="connsiteY0" fmla="*/ 183976 h 2077670"/>
                <a:gd name="connsiteX1" fmla="*/ 128952 w 2756874"/>
                <a:gd name="connsiteY1" fmla="*/ 2064983 h 2077670"/>
                <a:gd name="connsiteX2" fmla="*/ 1861333 w 2756874"/>
                <a:gd name="connsiteY2" fmla="*/ 2077670 h 2077670"/>
                <a:gd name="connsiteX3" fmla="*/ 1811798 w 2756874"/>
                <a:gd name="connsiteY3" fmla="*/ 1807346 h 2077670"/>
                <a:gd name="connsiteX4" fmla="*/ 2664150 w 2756874"/>
                <a:gd name="connsiteY4" fmla="*/ 130334 h 2077670"/>
                <a:gd name="connsiteX5" fmla="*/ 2054394 w 2756874"/>
                <a:gd name="connsiteY5" fmla="*/ 98409 h 2077670"/>
                <a:gd name="connsiteX6" fmla="*/ 2030082 w 2756874"/>
                <a:gd name="connsiteY6" fmla="*/ 303 h 2077670"/>
                <a:gd name="connsiteX7" fmla="*/ 1898273 w 2756874"/>
                <a:gd name="connsiteY7" fmla="*/ 22051 h 2077670"/>
                <a:gd name="connsiteX8" fmla="*/ 1900421 w 2756874"/>
                <a:gd name="connsiteY8" fmla="*/ 783060 h 2077670"/>
                <a:gd name="connsiteX9" fmla="*/ 1226678 w 2756874"/>
                <a:gd name="connsiteY9" fmla="*/ 497145 h 2077670"/>
                <a:gd name="connsiteX10" fmla="*/ 1130871 w 2756874"/>
                <a:gd name="connsiteY10" fmla="*/ 572491 h 2077670"/>
                <a:gd name="connsiteX11" fmla="*/ 221873 w 2756874"/>
                <a:gd name="connsiteY11" fmla="*/ 183976 h 2077670"/>
                <a:gd name="connsiteX0" fmla="*/ 221873 w 2764111"/>
                <a:gd name="connsiteY0" fmla="*/ 183976 h 2077670"/>
                <a:gd name="connsiteX1" fmla="*/ 128952 w 2764111"/>
                <a:gd name="connsiteY1" fmla="*/ 2064983 h 2077670"/>
                <a:gd name="connsiteX2" fmla="*/ 1861333 w 2764111"/>
                <a:gd name="connsiteY2" fmla="*/ 2077670 h 2077670"/>
                <a:gd name="connsiteX3" fmla="*/ 1811798 w 2764111"/>
                <a:gd name="connsiteY3" fmla="*/ 1807346 h 2077670"/>
                <a:gd name="connsiteX4" fmla="*/ 2664150 w 2764111"/>
                <a:gd name="connsiteY4" fmla="*/ 130334 h 2077670"/>
                <a:gd name="connsiteX5" fmla="*/ 2054394 w 2764111"/>
                <a:gd name="connsiteY5" fmla="*/ 98409 h 2077670"/>
                <a:gd name="connsiteX6" fmla="*/ 2030082 w 2764111"/>
                <a:gd name="connsiteY6" fmla="*/ 303 h 2077670"/>
                <a:gd name="connsiteX7" fmla="*/ 1898273 w 2764111"/>
                <a:gd name="connsiteY7" fmla="*/ 22051 h 2077670"/>
                <a:gd name="connsiteX8" fmla="*/ 1900421 w 2764111"/>
                <a:gd name="connsiteY8" fmla="*/ 783060 h 2077670"/>
                <a:gd name="connsiteX9" fmla="*/ 1226678 w 2764111"/>
                <a:gd name="connsiteY9" fmla="*/ 497145 h 2077670"/>
                <a:gd name="connsiteX10" fmla="*/ 1130871 w 2764111"/>
                <a:gd name="connsiteY10" fmla="*/ 572491 h 2077670"/>
                <a:gd name="connsiteX11" fmla="*/ 221873 w 2764111"/>
                <a:gd name="connsiteY11" fmla="*/ 183976 h 2077670"/>
                <a:gd name="connsiteX0" fmla="*/ 221873 w 2749398"/>
                <a:gd name="connsiteY0" fmla="*/ 183976 h 2077670"/>
                <a:gd name="connsiteX1" fmla="*/ 128952 w 2749398"/>
                <a:gd name="connsiteY1" fmla="*/ 2064983 h 2077670"/>
                <a:gd name="connsiteX2" fmla="*/ 1861333 w 2749398"/>
                <a:gd name="connsiteY2" fmla="*/ 2077670 h 2077670"/>
                <a:gd name="connsiteX3" fmla="*/ 1811798 w 2749398"/>
                <a:gd name="connsiteY3" fmla="*/ 1807346 h 2077670"/>
                <a:gd name="connsiteX4" fmla="*/ 2664150 w 2749398"/>
                <a:gd name="connsiteY4" fmla="*/ 130334 h 2077670"/>
                <a:gd name="connsiteX5" fmla="*/ 2054394 w 2749398"/>
                <a:gd name="connsiteY5" fmla="*/ 98409 h 2077670"/>
                <a:gd name="connsiteX6" fmla="*/ 2030082 w 2749398"/>
                <a:gd name="connsiteY6" fmla="*/ 303 h 2077670"/>
                <a:gd name="connsiteX7" fmla="*/ 1898273 w 2749398"/>
                <a:gd name="connsiteY7" fmla="*/ 22051 h 2077670"/>
                <a:gd name="connsiteX8" fmla="*/ 1900421 w 2749398"/>
                <a:gd name="connsiteY8" fmla="*/ 783060 h 2077670"/>
                <a:gd name="connsiteX9" fmla="*/ 1226678 w 2749398"/>
                <a:gd name="connsiteY9" fmla="*/ 497145 h 2077670"/>
                <a:gd name="connsiteX10" fmla="*/ 1130871 w 2749398"/>
                <a:gd name="connsiteY10" fmla="*/ 572491 h 2077670"/>
                <a:gd name="connsiteX11" fmla="*/ 221873 w 2749398"/>
                <a:gd name="connsiteY11" fmla="*/ 183976 h 2077670"/>
                <a:gd name="connsiteX0" fmla="*/ 221873 w 2749398"/>
                <a:gd name="connsiteY0" fmla="*/ 183976 h 2077670"/>
                <a:gd name="connsiteX1" fmla="*/ 128952 w 2749398"/>
                <a:gd name="connsiteY1" fmla="*/ 2064983 h 2077670"/>
                <a:gd name="connsiteX2" fmla="*/ 1861333 w 2749398"/>
                <a:gd name="connsiteY2" fmla="*/ 2077670 h 2077670"/>
                <a:gd name="connsiteX3" fmla="*/ 1811798 w 2749398"/>
                <a:gd name="connsiteY3" fmla="*/ 1807346 h 2077670"/>
                <a:gd name="connsiteX4" fmla="*/ 2664150 w 2749398"/>
                <a:gd name="connsiteY4" fmla="*/ 130334 h 2077670"/>
                <a:gd name="connsiteX5" fmla="*/ 2074193 w 2749398"/>
                <a:gd name="connsiteY5" fmla="*/ 375596 h 2077670"/>
                <a:gd name="connsiteX6" fmla="*/ 2030082 w 2749398"/>
                <a:gd name="connsiteY6" fmla="*/ 303 h 2077670"/>
                <a:gd name="connsiteX7" fmla="*/ 1898273 w 2749398"/>
                <a:gd name="connsiteY7" fmla="*/ 22051 h 2077670"/>
                <a:gd name="connsiteX8" fmla="*/ 1900421 w 2749398"/>
                <a:gd name="connsiteY8" fmla="*/ 783060 h 2077670"/>
                <a:gd name="connsiteX9" fmla="*/ 1226678 w 2749398"/>
                <a:gd name="connsiteY9" fmla="*/ 497145 h 2077670"/>
                <a:gd name="connsiteX10" fmla="*/ 1130871 w 2749398"/>
                <a:gd name="connsiteY10" fmla="*/ 572491 h 2077670"/>
                <a:gd name="connsiteX11" fmla="*/ 221873 w 2749398"/>
                <a:gd name="connsiteY11" fmla="*/ 183976 h 2077670"/>
                <a:gd name="connsiteX0" fmla="*/ 221873 w 2758225"/>
                <a:gd name="connsiteY0" fmla="*/ 183976 h 2109781"/>
                <a:gd name="connsiteX1" fmla="*/ 128952 w 2758225"/>
                <a:gd name="connsiteY1" fmla="*/ 2064983 h 2109781"/>
                <a:gd name="connsiteX2" fmla="*/ 1861333 w 2758225"/>
                <a:gd name="connsiteY2" fmla="*/ 2077670 h 2109781"/>
                <a:gd name="connsiteX3" fmla="*/ 1811798 w 2758225"/>
                <a:gd name="connsiteY3" fmla="*/ 1807346 h 2109781"/>
                <a:gd name="connsiteX4" fmla="*/ 2674050 w 2758225"/>
                <a:gd name="connsiteY4" fmla="*/ 407521 h 2109781"/>
                <a:gd name="connsiteX5" fmla="*/ 2074193 w 2758225"/>
                <a:gd name="connsiteY5" fmla="*/ 375596 h 2109781"/>
                <a:gd name="connsiteX6" fmla="*/ 2030082 w 2758225"/>
                <a:gd name="connsiteY6" fmla="*/ 303 h 2109781"/>
                <a:gd name="connsiteX7" fmla="*/ 1898273 w 2758225"/>
                <a:gd name="connsiteY7" fmla="*/ 22051 h 2109781"/>
                <a:gd name="connsiteX8" fmla="*/ 1900421 w 2758225"/>
                <a:gd name="connsiteY8" fmla="*/ 783060 h 2109781"/>
                <a:gd name="connsiteX9" fmla="*/ 1226678 w 2758225"/>
                <a:gd name="connsiteY9" fmla="*/ 497145 h 2109781"/>
                <a:gd name="connsiteX10" fmla="*/ 1130871 w 2758225"/>
                <a:gd name="connsiteY10" fmla="*/ 572491 h 2109781"/>
                <a:gd name="connsiteX11" fmla="*/ 221873 w 2758225"/>
                <a:gd name="connsiteY11" fmla="*/ 183976 h 2109781"/>
                <a:gd name="connsiteX0" fmla="*/ 221873 w 2758225"/>
                <a:gd name="connsiteY0" fmla="*/ 162543 h 2088348"/>
                <a:gd name="connsiteX1" fmla="*/ 128952 w 2758225"/>
                <a:gd name="connsiteY1" fmla="*/ 2043550 h 2088348"/>
                <a:gd name="connsiteX2" fmla="*/ 1861333 w 2758225"/>
                <a:gd name="connsiteY2" fmla="*/ 2056237 h 2088348"/>
                <a:gd name="connsiteX3" fmla="*/ 1811798 w 2758225"/>
                <a:gd name="connsiteY3" fmla="*/ 1785913 h 2088348"/>
                <a:gd name="connsiteX4" fmla="*/ 2674050 w 2758225"/>
                <a:gd name="connsiteY4" fmla="*/ 386088 h 2088348"/>
                <a:gd name="connsiteX5" fmla="*/ 2074193 w 2758225"/>
                <a:gd name="connsiteY5" fmla="*/ 354163 h 2088348"/>
                <a:gd name="connsiteX6" fmla="*/ 2059780 w 2758225"/>
                <a:gd name="connsiteY6" fmla="*/ 513445 h 2088348"/>
                <a:gd name="connsiteX7" fmla="*/ 1898273 w 2758225"/>
                <a:gd name="connsiteY7" fmla="*/ 618 h 2088348"/>
                <a:gd name="connsiteX8" fmla="*/ 1900421 w 2758225"/>
                <a:gd name="connsiteY8" fmla="*/ 761627 h 2088348"/>
                <a:gd name="connsiteX9" fmla="*/ 1226678 w 2758225"/>
                <a:gd name="connsiteY9" fmla="*/ 475712 h 2088348"/>
                <a:gd name="connsiteX10" fmla="*/ 1130871 w 2758225"/>
                <a:gd name="connsiteY10" fmla="*/ 551058 h 2088348"/>
                <a:gd name="connsiteX11" fmla="*/ 221873 w 2758225"/>
                <a:gd name="connsiteY11" fmla="*/ 162543 h 2088348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47770 w 2758225"/>
                <a:gd name="connsiteY7" fmla="*/ 323152 h 1925805"/>
                <a:gd name="connsiteX8" fmla="*/ 1900421 w 2758225"/>
                <a:gd name="connsiteY8" fmla="*/ 599084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18072 w 2758225"/>
                <a:gd name="connsiteY7" fmla="*/ 333052 h 1925805"/>
                <a:gd name="connsiteX8" fmla="*/ 1900421 w 2758225"/>
                <a:gd name="connsiteY8" fmla="*/ 599084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18072 w 2758225"/>
                <a:gd name="connsiteY7" fmla="*/ 333052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18072 w 2758225"/>
                <a:gd name="connsiteY7" fmla="*/ 333052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32922 w 2758225"/>
                <a:gd name="connsiteY7" fmla="*/ 441947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74630 w 2758225"/>
                <a:gd name="connsiteY6" fmla="*/ 425149 h 1925805"/>
                <a:gd name="connsiteX7" fmla="*/ 1932922 w 2758225"/>
                <a:gd name="connsiteY7" fmla="*/ 441947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9142 w 2758225"/>
                <a:gd name="connsiteY5" fmla="*/ 335163 h 1925805"/>
                <a:gd name="connsiteX6" fmla="*/ 2074630 w 2758225"/>
                <a:gd name="connsiteY6" fmla="*/ 425149 h 1925805"/>
                <a:gd name="connsiteX7" fmla="*/ 1932922 w 2758225"/>
                <a:gd name="connsiteY7" fmla="*/ 441947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3809"/>
                <a:gd name="connsiteY0" fmla="*/ 0 h 1962926"/>
                <a:gd name="connsiteX1" fmla="*/ 128952 w 2753809"/>
                <a:gd name="connsiteY1" fmla="*/ 1881007 h 1962926"/>
                <a:gd name="connsiteX2" fmla="*/ 1861333 w 2753809"/>
                <a:gd name="connsiteY2" fmla="*/ 1893694 h 1962926"/>
                <a:gd name="connsiteX3" fmla="*/ 1811798 w 2753809"/>
                <a:gd name="connsiteY3" fmla="*/ 1623370 h 1962926"/>
                <a:gd name="connsiteX4" fmla="*/ 2669101 w 2753809"/>
                <a:gd name="connsiteY4" fmla="*/ 357189 h 1962926"/>
                <a:gd name="connsiteX5" fmla="*/ 2079142 w 2753809"/>
                <a:gd name="connsiteY5" fmla="*/ 335163 h 1962926"/>
                <a:gd name="connsiteX6" fmla="*/ 2074630 w 2753809"/>
                <a:gd name="connsiteY6" fmla="*/ 425149 h 1962926"/>
                <a:gd name="connsiteX7" fmla="*/ 1932922 w 2753809"/>
                <a:gd name="connsiteY7" fmla="*/ 441947 h 1962926"/>
                <a:gd name="connsiteX8" fmla="*/ 1940020 w 2753809"/>
                <a:gd name="connsiteY8" fmla="*/ 698080 h 1962926"/>
                <a:gd name="connsiteX9" fmla="*/ 1226678 w 2753809"/>
                <a:gd name="connsiteY9" fmla="*/ 313169 h 1962926"/>
                <a:gd name="connsiteX10" fmla="*/ 1130871 w 2753809"/>
                <a:gd name="connsiteY10" fmla="*/ 388515 h 1962926"/>
                <a:gd name="connsiteX11" fmla="*/ 221873 w 2753809"/>
                <a:gd name="connsiteY11" fmla="*/ 0 h 1962926"/>
                <a:gd name="connsiteX0" fmla="*/ 221873 w 2753809"/>
                <a:gd name="connsiteY0" fmla="*/ 0 h 1952784"/>
                <a:gd name="connsiteX1" fmla="*/ 128952 w 2753809"/>
                <a:gd name="connsiteY1" fmla="*/ 1881007 h 1952784"/>
                <a:gd name="connsiteX2" fmla="*/ 1861333 w 2753809"/>
                <a:gd name="connsiteY2" fmla="*/ 1893694 h 1952784"/>
                <a:gd name="connsiteX3" fmla="*/ 1811798 w 2753809"/>
                <a:gd name="connsiteY3" fmla="*/ 1623370 h 1952784"/>
                <a:gd name="connsiteX4" fmla="*/ 2669101 w 2753809"/>
                <a:gd name="connsiteY4" fmla="*/ 322540 h 1952784"/>
                <a:gd name="connsiteX5" fmla="*/ 2079142 w 2753809"/>
                <a:gd name="connsiteY5" fmla="*/ 335163 h 1952784"/>
                <a:gd name="connsiteX6" fmla="*/ 2074630 w 2753809"/>
                <a:gd name="connsiteY6" fmla="*/ 425149 h 1952784"/>
                <a:gd name="connsiteX7" fmla="*/ 1932922 w 2753809"/>
                <a:gd name="connsiteY7" fmla="*/ 441947 h 1952784"/>
                <a:gd name="connsiteX8" fmla="*/ 1940020 w 2753809"/>
                <a:gd name="connsiteY8" fmla="*/ 698080 h 1952784"/>
                <a:gd name="connsiteX9" fmla="*/ 1226678 w 2753809"/>
                <a:gd name="connsiteY9" fmla="*/ 313169 h 1952784"/>
                <a:gd name="connsiteX10" fmla="*/ 1130871 w 2753809"/>
                <a:gd name="connsiteY10" fmla="*/ 388515 h 1952784"/>
                <a:gd name="connsiteX11" fmla="*/ 221873 w 2753809"/>
                <a:gd name="connsiteY11" fmla="*/ 0 h 1952784"/>
                <a:gd name="connsiteX0" fmla="*/ 221873 w 2753809"/>
                <a:gd name="connsiteY0" fmla="*/ 0 h 1952784"/>
                <a:gd name="connsiteX1" fmla="*/ 128952 w 2753809"/>
                <a:gd name="connsiteY1" fmla="*/ 1881007 h 1952784"/>
                <a:gd name="connsiteX2" fmla="*/ 1861333 w 2753809"/>
                <a:gd name="connsiteY2" fmla="*/ 1893694 h 1952784"/>
                <a:gd name="connsiteX3" fmla="*/ 1811798 w 2753809"/>
                <a:gd name="connsiteY3" fmla="*/ 1623370 h 1952784"/>
                <a:gd name="connsiteX4" fmla="*/ 2669101 w 2753809"/>
                <a:gd name="connsiteY4" fmla="*/ 322540 h 1952784"/>
                <a:gd name="connsiteX5" fmla="*/ 2079142 w 2753809"/>
                <a:gd name="connsiteY5" fmla="*/ 335163 h 1952784"/>
                <a:gd name="connsiteX6" fmla="*/ 2074630 w 2753809"/>
                <a:gd name="connsiteY6" fmla="*/ 425149 h 1952784"/>
                <a:gd name="connsiteX7" fmla="*/ 1932922 w 2753809"/>
                <a:gd name="connsiteY7" fmla="*/ 441947 h 1952784"/>
                <a:gd name="connsiteX8" fmla="*/ 1940020 w 2753809"/>
                <a:gd name="connsiteY8" fmla="*/ 698080 h 1952784"/>
                <a:gd name="connsiteX9" fmla="*/ 1226678 w 2753809"/>
                <a:gd name="connsiteY9" fmla="*/ 313169 h 1952784"/>
                <a:gd name="connsiteX10" fmla="*/ 1130871 w 2753809"/>
                <a:gd name="connsiteY10" fmla="*/ 388515 h 1952784"/>
                <a:gd name="connsiteX11" fmla="*/ 221873 w 2753809"/>
                <a:gd name="connsiteY11" fmla="*/ 0 h 1952784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79142 w 2709782"/>
                <a:gd name="connsiteY5" fmla="*/ 335163 h 1900716"/>
                <a:gd name="connsiteX6" fmla="*/ 2074630 w 2709782"/>
                <a:gd name="connsiteY6" fmla="*/ 425149 h 1900716"/>
                <a:gd name="connsiteX7" fmla="*/ 1932922 w 2709782"/>
                <a:gd name="connsiteY7" fmla="*/ 441947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074630 w 2709782"/>
                <a:gd name="connsiteY6" fmla="*/ 425149 h 1900716"/>
                <a:gd name="connsiteX7" fmla="*/ 1932922 w 2709782"/>
                <a:gd name="connsiteY7" fmla="*/ 441947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32922 w 2709782"/>
                <a:gd name="connsiteY7" fmla="*/ 441947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09316 w 2709782"/>
                <a:gd name="connsiteY8" fmla="*/ 717879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29115 w 2709782"/>
                <a:gd name="connsiteY8" fmla="*/ 861422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29115 w 2709782"/>
                <a:gd name="connsiteY8" fmla="*/ 861422 h 1900716"/>
                <a:gd name="connsiteX9" fmla="*/ 1665772 w 2709782"/>
                <a:gd name="connsiteY9" fmla="*/ 522224 h 1900716"/>
                <a:gd name="connsiteX10" fmla="*/ 1226678 w 2709782"/>
                <a:gd name="connsiteY10" fmla="*/ 313169 h 1900716"/>
                <a:gd name="connsiteX11" fmla="*/ 1130871 w 2709782"/>
                <a:gd name="connsiteY11" fmla="*/ 388515 h 1900716"/>
                <a:gd name="connsiteX12" fmla="*/ 221873 w 2709782"/>
                <a:gd name="connsiteY12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29115 w 2709782"/>
                <a:gd name="connsiteY8" fmla="*/ 861422 h 1900716"/>
                <a:gd name="connsiteX9" fmla="*/ 1546978 w 2709782"/>
                <a:gd name="connsiteY9" fmla="*/ 447977 h 1900716"/>
                <a:gd name="connsiteX10" fmla="*/ 1226678 w 2709782"/>
                <a:gd name="connsiteY10" fmla="*/ 313169 h 1900716"/>
                <a:gd name="connsiteX11" fmla="*/ 1130871 w 2709782"/>
                <a:gd name="connsiteY11" fmla="*/ 388515 h 1900716"/>
                <a:gd name="connsiteX12" fmla="*/ 221873 w 2709782"/>
                <a:gd name="connsiteY12" fmla="*/ 0 h 190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09782" h="1900716">
                  <a:moveTo>
                    <a:pt x="221873" y="0"/>
                  </a:moveTo>
                  <a:cubicBezTo>
                    <a:pt x="-257552" y="739775"/>
                    <a:pt x="200156" y="1655049"/>
                    <a:pt x="128952" y="1881007"/>
                  </a:cubicBezTo>
                  <a:lnTo>
                    <a:pt x="1861333" y="1893694"/>
                  </a:lnTo>
                  <a:cubicBezTo>
                    <a:pt x="1851421" y="1767288"/>
                    <a:pt x="1821710" y="1749776"/>
                    <a:pt x="1811798" y="1623370"/>
                  </a:cubicBezTo>
                  <a:cubicBezTo>
                    <a:pt x="2488388" y="2190050"/>
                    <a:pt x="2833837" y="1950617"/>
                    <a:pt x="2669101" y="322540"/>
                  </a:cubicBezTo>
                  <a:cubicBezTo>
                    <a:pt x="2260425" y="300724"/>
                    <a:pt x="2236145" y="330814"/>
                    <a:pt x="2098940" y="340113"/>
                  </a:cubicBezTo>
                  <a:cubicBezTo>
                    <a:pt x="2090924" y="281495"/>
                    <a:pt x="2127627" y="315574"/>
                    <a:pt x="2104328" y="266756"/>
                  </a:cubicBezTo>
                  <a:cubicBezTo>
                    <a:pt x="2038744" y="265508"/>
                    <a:pt x="2090026" y="262329"/>
                    <a:pt x="1987370" y="283554"/>
                  </a:cubicBezTo>
                  <a:cubicBezTo>
                    <a:pt x="1973922" y="463120"/>
                    <a:pt x="2019590" y="604247"/>
                    <a:pt x="2029115" y="861422"/>
                  </a:cubicBezTo>
                  <a:cubicBezTo>
                    <a:pt x="1974690" y="912750"/>
                    <a:pt x="1680717" y="539352"/>
                    <a:pt x="1546978" y="447977"/>
                  </a:cubicBezTo>
                  <a:cubicBezTo>
                    <a:pt x="1413239" y="356602"/>
                    <a:pt x="1315003" y="347003"/>
                    <a:pt x="1226678" y="313169"/>
                  </a:cubicBezTo>
                  <a:cubicBezTo>
                    <a:pt x="1226550" y="434700"/>
                    <a:pt x="1264864" y="504137"/>
                    <a:pt x="1130871" y="388515"/>
                  </a:cubicBezTo>
                  <a:cubicBezTo>
                    <a:pt x="766733" y="297358"/>
                    <a:pt x="654943" y="201789"/>
                    <a:pt x="2218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A68B966-F92C-47F5-A5D6-D97E6E65870C}"/>
              </a:ext>
            </a:extLst>
          </p:cNvPr>
          <p:cNvSpPr/>
          <p:nvPr/>
        </p:nvSpPr>
        <p:spPr>
          <a:xfrm>
            <a:off x="6116905" y="2942822"/>
            <a:ext cx="5184000" cy="5842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107C1CA-7CFA-45DA-9A0A-74C813195FC2}"/>
              </a:ext>
            </a:extLst>
          </p:cNvPr>
          <p:cNvSpPr/>
          <p:nvPr/>
        </p:nvSpPr>
        <p:spPr>
          <a:xfrm>
            <a:off x="6111215" y="4160132"/>
            <a:ext cx="5184000" cy="6050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9107C1CA-7CFA-45DA-9A0A-74C813195FC2}"/>
              </a:ext>
            </a:extLst>
          </p:cNvPr>
          <p:cNvSpPr/>
          <p:nvPr/>
        </p:nvSpPr>
        <p:spPr>
          <a:xfrm>
            <a:off x="6116847" y="6002343"/>
            <a:ext cx="5184000" cy="6050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83B0790B-28CC-4115-B539-929450D752EF}"/>
              </a:ext>
            </a:extLst>
          </p:cNvPr>
          <p:cNvSpPr/>
          <p:nvPr/>
        </p:nvSpPr>
        <p:spPr>
          <a:xfrm>
            <a:off x="6129146" y="5389980"/>
            <a:ext cx="5184000" cy="5748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9107C1CA-7CFA-45DA-9A0A-74C813195FC2}"/>
              </a:ext>
            </a:extLst>
          </p:cNvPr>
          <p:cNvSpPr/>
          <p:nvPr/>
        </p:nvSpPr>
        <p:spPr>
          <a:xfrm>
            <a:off x="4201682" y="3516698"/>
            <a:ext cx="1941664" cy="63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A01F8CA-D52A-4CA8-A92B-CF1D912C8B88}"/>
              </a:ext>
            </a:extLst>
          </p:cNvPr>
          <p:cNvSpPr txBox="1"/>
          <p:nvPr/>
        </p:nvSpPr>
        <p:spPr>
          <a:xfrm>
            <a:off x="6129146" y="1851464"/>
            <a:ext cx="5157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1. </a:t>
            </a:r>
            <a:r>
              <a:rPr lang="en-US" sz="1400" b="1" dirty="0" err="1" smtClean="0">
                <a:solidFill>
                  <a:schemeClr val="bg1"/>
                </a:solidFill>
              </a:rPr>
              <a:t>Aplikasi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mampu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melakukan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pencatatan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barang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keluar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A01F8CA-D52A-4CA8-A92B-CF1D912C8B88}"/>
              </a:ext>
            </a:extLst>
          </p:cNvPr>
          <p:cNvSpPr txBox="1"/>
          <p:nvPr/>
        </p:nvSpPr>
        <p:spPr>
          <a:xfrm>
            <a:off x="6143346" y="3013369"/>
            <a:ext cx="51433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3. </a:t>
            </a:r>
            <a:r>
              <a:rPr lang="en-US" sz="1300" b="1" dirty="0" err="1">
                <a:solidFill>
                  <a:schemeClr val="bg1"/>
                </a:solidFill>
              </a:rPr>
              <a:t>Aplikasi</a:t>
            </a:r>
            <a:r>
              <a:rPr lang="en-US" sz="1300" b="1" dirty="0">
                <a:solidFill>
                  <a:schemeClr val="bg1"/>
                </a:solidFill>
              </a:rPr>
              <a:t> </a:t>
            </a:r>
            <a:r>
              <a:rPr lang="en-US" sz="1300" b="1" dirty="0" err="1">
                <a:solidFill>
                  <a:schemeClr val="bg1"/>
                </a:solidFill>
              </a:rPr>
              <a:t>mampu</a:t>
            </a:r>
            <a:r>
              <a:rPr lang="en-US" sz="1300" b="1" dirty="0">
                <a:solidFill>
                  <a:schemeClr val="bg1"/>
                </a:solidFill>
              </a:rPr>
              <a:t> </a:t>
            </a:r>
            <a:r>
              <a:rPr lang="en-US" sz="1300" b="1" dirty="0" err="1">
                <a:solidFill>
                  <a:schemeClr val="bg1"/>
                </a:solidFill>
              </a:rPr>
              <a:t>menampilkan</a:t>
            </a:r>
            <a:r>
              <a:rPr lang="en-US" sz="1300" b="1" dirty="0">
                <a:solidFill>
                  <a:schemeClr val="bg1"/>
                </a:solidFill>
              </a:rPr>
              <a:t> </a:t>
            </a:r>
            <a:r>
              <a:rPr lang="en-US" sz="1300" b="1" dirty="0" err="1">
                <a:solidFill>
                  <a:schemeClr val="bg1"/>
                </a:solidFill>
              </a:rPr>
              <a:t>banyak</a:t>
            </a:r>
            <a:r>
              <a:rPr lang="en-US" sz="1300" b="1" dirty="0">
                <a:solidFill>
                  <a:schemeClr val="bg1"/>
                </a:solidFill>
              </a:rPr>
              <a:t> </a:t>
            </a:r>
            <a:r>
              <a:rPr lang="en-US" sz="1300" b="1" dirty="0" err="1">
                <a:solidFill>
                  <a:schemeClr val="bg1"/>
                </a:solidFill>
              </a:rPr>
              <a:t>barang</a:t>
            </a:r>
            <a:r>
              <a:rPr lang="en-US" sz="1300" b="1" dirty="0">
                <a:solidFill>
                  <a:schemeClr val="bg1"/>
                </a:solidFill>
              </a:rPr>
              <a:t> </a:t>
            </a:r>
            <a:r>
              <a:rPr lang="en-US" sz="1300" b="1" dirty="0" err="1">
                <a:solidFill>
                  <a:schemeClr val="bg1"/>
                </a:solidFill>
              </a:rPr>
              <a:t>dan</a:t>
            </a:r>
            <a:r>
              <a:rPr lang="en-US" sz="1300" b="1" dirty="0">
                <a:solidFill>
                  <a:schemeClr val="bg1"/>
                </a:solidFill>
              </a:rPr>
              <a:t> </a:t>
            </a:r>
            <a:r>
              <a:rPr lang="en-US" sz="1300" b="1" dirty="0" err="1">
                <a:solidFill>
                  <a:schemeClr val="bg1"/>
                </a:solidFill>
              </a:rPr>
              <a:t>jenis</a:t>
            </a:r>
            <a:r>
              <a:rPr lang="en-US" sz="1300" b="1" dirty="0">
                <a:solidFill>
                  <a:schemeClr val="bg1"/>
                </a:solidFill>
              </a:rPr>
              <a:t> </a:t>
            </a:r>
            <a:r>
              <a:rPr lang="en-US" sz="1300" b="1" dirty="0" err="1">
                <a:solidFill>
                  <a:schemeClr val="bg1"/>
                </a:solidFill>
              </a:rPr>
              <a:t>barang</a:t>
            </a:r>
            <a:r>
              <a:rPr lang="en-US" sz="1300" b="1" dirty="0">
                <a:solidFill>
                  <a:schemeClr val="bg1"/>
                </a:solidFill>
              </a:rPr>
              <a:t> yang </a:t>
            </a:r>
            <a:r>
              <a:rPr lang="en-US" sz="1300" b="1" dirty="0" err="1" smtClean="0">
                <a:solidFill>
                  <a:schemeClr val="bg1"/>
                </a:solidFill>
              </a:rPr>
              <a:t>tersedia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A01F8CA-D52A-4CA8-A92B-CF1D912C8B88}"/>
              </a:ext>
            </a:extLst>
          </p:cNvPr>
          <p:cNvSpPr txBox="1"/>
          <p:nvPr/>
        </p:nvSpPr>
        <p:spPr>
          <a:xfrm>
            <a:off x="6143346" y="3723220"/>
            <a:ext cx="516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4. </a:t>
            </a:r>
            <a:r>
              <a:rPr lang="en-US" sz="1400" b="1" dirty="0" err="1">
                <a:solidFill>
                  <a:schemeClr val="bg1"/>
                </a:solidFill>
              </a:rPr>
              <a:t>Aplikasi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dapat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melihat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riwayat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barang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keluar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A01F8CA-D52A-4CA8-A92B-CF1D912C8B88}"/>
              </a:ext>
            </a:extLst>
          </p:cNvPr>
          <p:cNvSpPr txBox="1"/>
          <p:nvPr/>
        </p:nvSpPr>
        <p:spPr>
          <a:xfrm>
            <a:off x="6116847" y="4238980"/>
            <a:ext cx="518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5. </a:t>
            </a:r>
            <a:r>
              <a:rPr lang="en-US" sz="1400" b="1" dirty="0" err="1">
                <a:solidFill>
                  <a:schemeClr val="bg1"/>
                </a:solidFill>
              </a:rPr>
              <a:t>Aplikasi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dapat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memperbarui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jumlah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barang</a:t>
            </a:r>
            <a:r>
              <a:rPr lang="en-US" sz="1400" b="1" dirty="0">
                <a:solidFill>
                  <a:schemeClr val="bg1"/>
                </a:solidFill>
              </a:rPr>
              <a:t> yang </a:t>
            </a:r>
            <a:r>
              <a:rPr lang="en-US" sz="1400" b="1" dirty="0" err="1">
                <a:solidFill>
                  <a:schemeClr val="bg1"/>
                </a:solidFill>
              </a:rPr>
              <a:t>masuk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dan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keluar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A01F8CA-D52A-4CA8-A92B-CF1D912C8B88}"/>
              </a:ext>
            </a:extLst>
          </p:cNvPr>
          <p:cNvSpPr txBox="1"/>
          <p:nvPr/>
        </p:nvSpPr>
        <p:spPr>
          <a:xfrm>
            <a:off x="6110126" y="4958722"/>
            <a:ext cx="5193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6. </a:t>
            </a:r>
            <a:r>
              <a:rPr lang="en-US" sz="1400" b="1" dirty="0" err="1">
                <a:solidFill>
                  <a:schemeClr val="bg1"/>
                </a:solidFill>
              </a:rPr>
              <a:t>Aplikasi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dapat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menampilkan</a:t>
            </a:r>
            <a:r>
              <a:rPr lang="en-US" sz="1400" b="1" dirty="0">
                <a:solidFill>
                  <a:schemeClr val="bg1"/>
                </a:solidFill>
              </a:rPr>
              <a:t> data </a:t>
            </a:r>
            <a:r>
              <a:rPr lang="en-US" sz="1400" b="1" dirty="0" smtClean="0">
                <a:solidFill>
                  <a:schemeClr val="bg1"/>
                </a:solidFill>
              </a:rPr>
              <a:t>supplier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4A01F8CA-D52A-4CA8-A92B-CF1D912C8B88}"/>
              </a:ext>
            </a:extLst>
          </p:cNvPr>
          <p:cNvSpPr txBox="1"/>
          <p:nvPr/>
        </p:nvSpPr>
        <p:spPr>
          <a:xfrm>
            <a:off x="6129146" y="5566975"/>
            <a:ext cx="51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7. </a:t>
            </a:r>
            <a:r>
              <a:rPr lang="en-US" sz="1400" b="1" dirty="0" err="1">
                <a:solidFill>
                  <a:schemeClr val="bg1"/>
                </a:solidFill>
              </a:rPr>
              <a:t>Aplikasi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dapat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menampilkan</a:t>
            </a:r>
            <a:r>
              <a:rPr lang="en-US" sz="1400" b="1" dirty="0">
                <a:solidFill>
                  <a:schemeClr val="bg1"/>
                </a:solidFill>
              </a:rPr>
              <a:t> data </a:t>
            </a:r>
            <a:r>
              <a:rPr lang="en-US" sz="1400" b="1" dirty="0" err="1" smtClean="0">
                <a:solidFill>
                  <a:schemeClr val="bg1"/>
                </a:solidFill>
              </a:rPr>
              <a:t>pelanggan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A01F8CA-D52A-4CA8-A92B-CF1D912C8B88}"/>
              </a:ext>
            </a:extLst>
          </p:cNvPr>
          <p:cNvSpPr txBox="1"/>
          <p:nvPr/>
        </p:nvSpPr>
        <p:spPr>
          <a:xfrm>
            <a:off x="6101357" y="6166379"/>
            <a:ext cx="5185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8. </a:t>
            </a:r>
            <a:r>
              <a:rPr lang="en-US" sz="1400" b="1" dirty="0" err="1">
                <a:solidFill>
                  <a:schemeClr val="bg1"/>
                </a:solidFill>
              </a:rPr>
              <a:t>Aplikasi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dapat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mencetak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laporan</a:t>
            </a:r>
            <a:r>
              <a:rPr lang="en-US" sz="1400" b="1" dirty="0">
                <a:solidFill>
                  <a:schemeClr val="bg1"/>
                </a:solidFill>
              </a:rPr>
              <a:t> data </a:t>
            </a:r>
            <a:r>
              <a:rPr lang="en-US" sz="1400" b="1" dirty="0" err="1" smtClean="0">
                <a:solidFill>
                  <a:schemeClr val="bg1"/>
                </a:solidFill>
              </a:rPr>
              <a:t>barang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A01F8CA-D52A-4CA8-A92B-CF1D912C8B88}"/>
              </a:ext>
            </a:extLst>
          </p:cNvPr>
          <p:cNvSpPr txBox="1"/>
          <p:nvPr/>
        </p:nvSpPr>
        <p:spPr>
          <a:xfrm>
            <a:off x="6129146" y="2453827"/>
            <a:ext cx="5157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2. </a:t>
            </a:r>
            <a:r>
              <a:rPr lang="en-US" sz="1400" b="1" dirty="0" err="1">
                <a:solidFill>
                  <a:schemeClr val="bg1"/>
                </a:solidFill>
              </a:rPr>
              <a:t>Aplikasi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mampu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melakukan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pencatatan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barang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masuk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6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Kebutuhan</a:t>
            </a:r>
            <a:r>
              <a:rPr lang="en-US" b="1" dirty="0"/>
              <a:t> Non </a:t>
            </a:r>
            <a:r>
              <a:rPr lang="en-US" b="1" dirty="0" err="1"/>
              <a:t>Fungsional</a:t>
            </a:r>
            <a:endParaRPr lang="en-US" dirty="0"/>
          </a:p>
        </p:txBody>
      </p:sp>
      <p:sp>
        <p:nvSpPr>
          <p:cNvPr id="5" name="Snip Single Corner Rectangle 1">
            <a:extLst>
              <a:ext uri="{FF2B5EF4-FFF2-40B4-BE49-F238E27FC236}">
                <a16:creationId xmlns:a16="http://schemas.microsoft.com/office/drawing/2014/main" xmlns="" id="{81137DEF-22DF-4E4F-94D8-F6E61DC597D4}"/>
              </a:ext>
            </a:extLst>
          </p:cNvPr>
          <p:cNvSpPr/>
          <p:nvPr/>
        </p:nvSpPr>
        <p:spPr>
          <a:xfrm>
            <a:off x="943582" y="1895138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nip Single Corner Rectangle 2">
            <a:extLst>
              <a:ext uri="{FF2B5EF4-FFF2-40B4-BE49-F238E27FC236}">
                <a16:creationId xmlns:a16="http://schemas.microsoft.com/office/drawing/2014/main" xmlns="" id="{6E1E9BF7-603F-4889-85C9-C9DE8BA3A5B2}"/>
              </a:ext>
            </a:extLst>
          </p:cNvPr>
          <p:cNvSpPr/>
          <p:nvPr/>
        </p:nvSpPr>
        <p:spPr>
          <a:xfrm flipH="1">
            <a:off x="6471942" y="1895138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Snip Single Corner Rectangle 4">
            <a:extLst>
              <a:ext uri="{FF2B5EF4-FFF2-40B4-BE49-F238E27FC236}">
                <a16:creationId xmlns:a16="http://schemas.microsoft.com/office/drawing/2014/main" xmlns="" id="{F7C13A5F-C26B-451E-A141-61BB4B9653BE}"/>
              </a:ext>
            </a:extLst>
          </p:cNvPr>
          <p:cNvSpPr/>
          <p:nvPr/>
        </p:nvSpPr>
        <p:spPr>
          <a:xfrm flipH="1" flipV="1">
            <a:off x="3713020" y="4214391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xmlns="" id="{E3E9C9AF-1D0F-4272-BB6E-38941271D3A8}"/>
              </a:ext>
            </a:extLst>
          </p:cNvPr>
          <p:cNvSpPr/>
          <p:nvPr/>
        </p:nvSpPr>
        <p:spPr>
          <a:xfrm>
            <a:off x="4929268" y="3221040"/>
            <a:ext cx="2326658" cy="140681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xmlns="" id="{E134B302-8B07-46A3-9514-525392F622C7}"/>
              </a:ext>
            </a:extLst>
          </p:cNvPr>
          <p:cNvSpPr txBox="1">
            <a:spLocks/>
          </p:cNvSpPr>
          <p:nvPr/>
        </p:nvSpPr>
        <p:spPr>
          <a:xfrm>
            <a:off x="5103019" y="3781375"/>
            <a:ext cx="1972002" cy="2984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Non </a:t>
            </a:r>
            <a:r>
              <a:rPr lang="en-US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Fungsional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A43D61E-61BA-463A-A292-D539EA245A5C}"/>
              </a:ext>
            </a:extLst>
          </p:cNvPr>
          <p:cNvSpPr txBox="1"/>
          <p:nvPr/>
        </p:nvSpPr>
        <p:spPr>
          <a:xfrm>
            <a:off x="1184857" y="2412220"/>
            <a:ext cx="3138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terkoneksi</a:t>
            </a:r>
            <a:r>
              <a:rPr lang="en-US" sz="1600" dirty="0"/>
              <a:t> </a:t>
            </a:r>
            <a:r>
              <a:rPr lang="en-US" sz="1600" dirty="0" err="1"/>
              <a:t>antar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yang </a:t>
            </a:r>
            <a:r>
              <a:rPr lang="en-US" sz="1600" dirty="0" err="1"/>
              <a:t>terdapat</a:t>
            </a:r>
            <a:r>
              <a:rPr lang="en-US" sz="1600" dirty="0"/>
              <a:t> di </a:t>
            </a:r>
            <a:r>
              <a:rPr lang="en-US" sz="1600" dirty="0" err="1"/>
              <a:t>perusahaan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</a:t>
            </a:r>
            <a:r>
              <a:rPr lang="en-US" sz="1600" dirty="0" err="1"/>
              <a:t>kasir</a:t>
            </a:r>
            <a:r>
              <a:rPr lang="en-US" sz="1600" dirty="0"/>
              <a:t>, </a:t>
            </a:r>
            <a:r>
              <a:rPr lang="en-US" sz="1600" dirty="0" err="1"/>
              <a:t>komputer</a:t>
            </a:r>
            <a:r>
              <a:rPr lang="en-US" sz="1600" dirty="0"/>
              <a:t> </a:t>
            </a:r>
            <a:r>
              <a:rPr lang="en-US" sz="1600" dirty="0" err="1"/>
              <a:t>gudang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</a:t>
            </a:r>
            <a:r>
              <a:rPr lang="en-US" sz="1600" i="1" dirty="0"/>
              <a:t>owner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DCE5233-0D12-4A30-B22B-D6C4B35AD2C8}"/>
              </a:ext>
            </a:extLst>
          </p:cNvPr>
          <p:cNvSpPr txBox="1"/>
          <p:nvPr/>
        </p:nvSpPr>
        <p:spPr>
          <a:xfrm>
            <a:off x="7858316" y="2242360"/>
            <a:ext cx="29367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Ketersediaan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diperbarui</a:t>
            </a:r>
            <a:r>
              <a:rPr lang="en-US" sz="1600" dirty="0"/>
              <a:t> </a:t>
            </a:r>
            <a:r>
              <a:rPr lang="en-US" sz="1600" dirty="0" err="1"/>
              <a:t>sewaktu-waktu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mampu</a:t>
            </a:r>
            <a:r>
              <a:rPr lang="en-US" sz="1600" dirty="0"/>
              <a:t> </a:t>
            </a:r>
            <a:r>
              <a:rPr lang="en-US" sz="1600" dirty="0" err="1"/>
              <a:t>beroperasi</a:t>
            </a:r>
            <a:r>
              <a:rPr lang="en-US" sz="1600" dirty="0"/>
              <a:t> 7 </a:t>
            </a:r>
            <a:r>
              <a:rPr lang="en-US" sz="1600" dirty="0" err="1"/>
              <a:t>hari</a:t>
            </a:r>
            <a:r>
              <a:rPr lang="en-US" sz="1600" dirty="0"/>
              <a:t> </a:t>
            </a:r>
            <a:r>
              <a:rPr lang="en-US" sz="1600" dirty="0" err="1"/>
              <a:t>perminggu</a:t>
            </a:r>
            <a:r>
              <a:rPr lang="en-US" sz="1600" dirty="0"/>
              <a:t>, 24 jam per </a:t>
            </a:r>
            <a:r>
              <a:rPr lang="en-US" sz="1600" dirty="0" err="1"/>
              <a:t>hari</a:t>
            </a:r>
            <a:r>
              <a:rPr lang="en-US" sz="1600" dirty="0"/>
              <a:t>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gagal</a:t>
            </a:r>
            <a:r>
              <a:rPr lang="en-US" sz="1600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984D6AD-D573-467D-983D-14087380E79B}"/>
              </a:ext>
            </a:extLst>
          </p:cNvPr>
          <p:cNvSpPr txBox="1"/>
          <p:nvPr/>
        </p:nvSpPr>
        <p:spPr>
          <a:xfrm>
            <a:off x="5003581" y="4942124"/>
            <a:ext cx="2936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menampung</a:t>
            </a:r>
            <a:r>
              <a:rPr lang="en-US" sz="1600" dirty="0"/>
              <a:t> data yang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/>
              <a:t>terbatas</a:t>
            </a:r>
            <a:r>
              <a:rPr lang="en-US" sz="1600" dirty="0"/>
              <a:t>. </a:t>
            </a:r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xmlns="" id="{66C7D24F-DD13-4329-9F77-54BE6CB7D95C}"/>
              </a:ext>
            </a:extLst>
          </p:cNvPr>
          <p:cNvSpPr/>
          <p:nvPr/>
        </p:nvSpPr>
        <p:spPr>
          <a:xfrm>
            <a:off x="7075022" y="2554584"/>
            <a:ext cx="466329" cy="3898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xmlns="" id="{2BECDA0A-BCC0-4861-930C-BE058D7FD1FB}"/>
              </a:ext>
            </a:extLst>
          </p:cNvPr>
          <p:cNvSpPr>
            <a:spLocks noChangeAspect="1"/>
          </p:cNvSpPr>
          <p:nvPr/>
        </p:nvSpPr>
        <p:spPr>
          <a:xfrm>
            <a:off x="4477220" y="2554583"/>
            <a:ext cx="452743" cy="45652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xmlns="" id="{BF3F23E8-4CF0-494D-B484-D158D1464974}"/>
              </a:ext>
            </a:extLst>
          </p:cNvPr>
          <p:cNvSpPr/>
          <p:nvPr/>
        </p:nvSpPr>
        <p:spPr>
          <a:xfrm rot="2700000">
            <a:off x="4306771" y="4800836"/>
            <a:ext cx="340898" cy="60856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597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285D19AB-2C66-4940-B305-E506961155FB}"/>
              </a:ext>
            </a:extLst>
          </p:cNvPr>
          <p:cNvGrpSpPr/>
          <p:nvPr/>
        </p:nvGrpSpPr>
        <p:grpSpPr>
          <a:xfrm>
            <a:off x="2926801" y="2627330"/>
            <a:ext cx="6339319" cy="6339319"/>
            <a:chOff x="1754163" y="2276872"/>
            <a:chExt cx="5616624" cy="561662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D22F1D09-594A-4335-9D3C-1A3541CE50A9}"/>
                </a:ext>
              </a:extLst>
            </p:cNvPr>
            <p:cNvGrpSpPr/>
            <p:nvPr/>
          </p:nvGrpSpPr>
          <p:grpSpPr>
            <a:xfrm>
              <a:off x="2068835" y="2581275"/>
              <a:ext cx="4999062" cy="4999062"/>
              <a:chOff x="1754163" y="2276872"/>
              <a:chExt cx="5616624" cy="5616624"/>
            </a:xfrm>
          </p:grpSpPr>
          <p:sp>
            <p:nvSpPr>
              <p:cNvPr id="74" name="Block Arc 73">
                <a:extLst>
                  <a:ext uri="{FF2B5EF4-FFF2-40B4-BE49-F238E27FC236}">
                    <a16:creationId xmlns:a16="http://schemas.microsoft.com/office/drawing/2014/main" xmlns="" id="{ABCFB03E-DD48-47D8-A0CD-DDEFCC73BC83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0800000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94000">
                    <a:schemeClr val="accent1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Block Arc 74">
                <a:extLst>
                  <a:ext uri="{FF2B5EF4-FFF2-40B4-BE49-F238E27FC236}">
                    <a16:creationId xmlns:a16="http://schemas.microsoft.com/office/drawing/2014/main" xmlns="" id="{C696CABB-B4D5-4E5E-BEA5-02990C3B79A2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3437981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94000">
                    <a:schemeClr val="accent2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Block Arc 75">
                <a:extLst>
                  <a:ext uri="{FF2B5EF4-FFF2-40B4-BE49-F238E27FC236}">
                    <a16:creationId xmlns:a16="http://schemas.microsoft.com/office/drawing/2014/main" xmlns="" id="{94F73C28-3624-4125-AD3C-4E4E3868B7E9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6201919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3">
                      <a:lumMod val="70000"/>
                      <a:lumOff val="30000"/>
                    </a:schemeClr>
                  </a:gs>
                  <a:gs pos="94000">
                    <a:schemeClr val="accent3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Block Arc 76">
                <a:extLst>
                  <a:ext uri="{FF2B5EF4-FFF2-40B4-BE49-F238E27FC236}">
                    <a16:creationId xmlns:a16="http://schemas.microsoft.com/office/drawing/2014/main" xmlns="" id="{12A426CE-20A2-4928-8C40-B88953C6EA14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9030955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4">
                      <a:lumMod val="70000"/>
                      <a:lumOff val="30000"/>
                    </a:schemeClr>
                  </a:gs>
                  <a:gs pos="94000">
                    <a:schemeClr val="accent4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57785199-1231-4507-831C-2D222D3E88E1}"/>
                </a:ext>
              </a:extLst>
            </p:cNvPr>
            <p:cNvGrpSpPr/>
            <p:nvPr/>
          </p:nvGrpSpPr>
          <p:grpSpPr>
            <a:xfrm>
              <a:off x="1754163" y="2276872"/>
              <a:ext cx="5616624" cy="5616624"/>
              <a:chOff x="1754163" y="2276872"/>
              <a:chExt cx="5616624" cy="5616624"/>
            </a:xfrm>
          </p:grpSpPr>
          <p:sp>
            <p:nvSpPr>
              <p:cNvPr id="70" name="Block Arc 69">
                <a:extLst>
                  <a:ext uri="{FF2B5EF4-FFF2-40B4-BE49-F238E27FC236}">
                    <a16:creationId xmlns:a16="http://schemas.microsoft.com/office/drawing/2014/main" xmlns="" id="{2A4D6252-24F3-4515-BED6-567DE88D1141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0800000"/>
                  <a:gd name="adj2" fmla="val 21586788"/>
                  <a:gd name="adj3" fmla="val 697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Block Arc 70">
                <a:extLst>
                  <a:ext uri="{FF2B5EF4-FFF2-40B4-BE49-F238E27FC236}">
                    <a16:creationId xmlns:a16="http://schemas.microsoft.com/office/drawing/2014/main" xmlns="" id="{F6986561-6E42-4A50-8979-F09D428B141D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3427380"/>
                  <a:gd name="adj2" fmla="val 21586788"/>
                  <a:gd name="adj3" fmla="val 697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Block Arc 71">
                <a:extLst>
                  <a:ext uri="{FF2B5EF4-FFF2-40B4-BE49-F238E27FC236}">
                    <a16:creationId xmlns:a16="http://schemas.microsoft.com/office/drawing/2014/main" xmlns="" id="{5E0C1D21-CE32-45A3-BE5C-7DF42E6F61BC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6201919"/>
                  <a:gd name="adj2" fmla="val 21586788"/>
                  <a:gd name="adj3" fmla="val 697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Block Arc 72">
                <a:extLst>
                  <a:ext uri="{FF2B5EF4-FFF2-40B4-BE49-F238E27FC236}">
                    <a16:creationId xmlns:a16="http://schemas.microsoft.com/office/drawing/2014/main" xmlns="" id="{F634684A-B1B4-4C07-B177-7E3CD2304DF2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9047701"/>
                  <a:gd name="adj2" fmla="val 21586788"/>
                  <a:gd name="adj3" fmla="val 697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Batasan</a:t>
            </a:r>
            <a:r>
              <a:rPr lang="en-US" b="1" dirty="0"/>
              <a:t> </a:t>
            </a:r>
            <a:r>
              <a:rPr lang="en-US" b="1" dirty="0" err="1"/>
              <a:t>Perancangan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C881B09-85F5-465F-91E1-E18A59B2BBB7}"/>
              </a:ext>
            </a:extLst>
          </p:cNvPr>
          <p:cNvSpPr txBox="1"/>
          <p:nvPr/>
        </p:nvSpPr>
        <p:spPr>
          <a:xfrm>
            <a:off x="350336" y="2961121"/>
            <a:ext cx="26165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dibangun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dirancang</a:t>
            </a:r>
            <a:r>
              <a:rPr lang="en-US" sz="1600" dirty="0"/>
              <a:t> </a:t>
            </a:r>
            <a:r>
              <a:rPr lang="en-US" sz="1600" dirty="0" err="1"/>
              <a:t>meliputi</a:t>
            </a:r>
            <a:r>
              <a:rPr lang="en-US" sz="1600" dirty="0"/>
              <a:t> proses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masuk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keluar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8E160EC-49D4-49C4-9C2F-C770CE443F25}"/>
              </a:ext>
            </a:extLst>
          </p:cNvPr>
          <p:cNvSpPr txBox="1"/>
          <p:nvPr/>
        </p:nvSpPr>
        <p:spPr>
          <a:xfrm>
            <a:off x="1117424" y="1336674"/>
            <a:ext cx="3243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menghasilkan</a:t>
            </a:r>
            <a:r>
              <a:rPr lang="en-US" sz="1600" dirty="0"/>
              <a:t> </a:t>
            </a:r>
            <a:r>
              <a:rPr lang="en-US" sz="1600" dirty="0" err="1"/>
              <a:t>laporan</a:t>
            </a:r>
            <a:r>
              <a:rPr lang="en-US" sz="1600" dirty="0"/>
              <a:t> data </a:t>
            </a:r>
            <a:r>
              <a:rPr lang="en-US" sz="1600" dirty="0" err="1"/>
              <a:t>inventori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yang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meliputi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masuk</a:t>
            </a:r>
            <a:r>
              <a:rPr lang="en-US" sz="1600" dirty="0"/>
              <a:t>,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keluar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stok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AEBC558-61D5-4E4B-BB46-B7EF71A31A22}"/>
              </a:ext>
            </a:extLst>
          </p:cNvPr>
          <p:cNvSpPr txBox="1"/>
          <p:nvPr/>
        </p:nvSpPr>
        <p:spPr>
          <a:xfrm>
            <a:off x="7536804" y="1495915"/>
            <a:ext cx="2774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lvl="1"/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dicetak</a:t>
            </a:r>
            <a:r>
              <a:rPr lang="en-US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7F9449C-C5F5-43CA-B5A7-236985565298}"/>
              </a:ext>
            </a:extLst>
          </p:cNvPr>
          <p:cNvSpPr txBox="1"/>
          <p:nvPr/>
        </p:nvSpPr>
        <p:spPr>
          <a:xfrm>
            <a:off x="9318986" y="3361914"/>
            <a:ext cx="2523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Terkoneksi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Elbow Connector 49">
            <a:extLst>
              <a:ext uri="{FF2B5EF4-FFF2-40B4-BE49-F238E27FC236}">
                <a16:creationId xmlns:a16="http://schemas.microsoft.com/office/drawing/2014/main" xmlns="" id="{19824334-C582-4C8B-A2D2-9C8AC8CDCB37}"/>
              </a:ext>
            </a:extLst>
          </p:cNvPr>
          <p:cNvCxnSpPr>
            <a:cxnSpLocks/>
          </p:cNvCxnSpPr>
          <p:nvPr/>
        </p:nvCxnSpPr>
        <p:spPr>
          <a:xfrm>
            <a:off x="4465066" y="2075575"/>
            <a:ext cx="1188000" cy="720000"/>
          </a:xfrm>
          <a:prstGeom prst="bentConnector3">
            <a:avLst>
              <a:gd name="adj1" fmla="val 10074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8">
            <a:extLst>
              <a:ext uri="{FF2B5EF4-FFF2-40B4-BE49-F238E27FC236}">
                <a16:creationId xmlns:a16="http://schemas.microsoft.com/office/drawing/2014/main" xmlns="" id="{1961B74B-BFCF-4C79-9DDB-E386B7CA9F0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38934" y="2075575"/>
            <a:ext cx="1188000" cy="720000"/>
          </a:xfrm>
          <a:prstGeom prst="bentConnector3">
            <a:avLst>
              <a:gd name="adj1" fmla="val 10019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B56DE76-AD85-4720-9432-2E6122412EE3}"/>
              </a:ext>
            </a:extLst>
          </p:cNvPr>
          <p:cNvSpPr txBox="1"/>
          <p:nvPr/>
        </p:nvSpPr>
        <p:spPr>
          <a:xfrm>
            <a:off x="4096880" y="4668114"/>
            <a:ext cx="3982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err="1"/>
              <a:t>Batasan</a:t>
            </a:r>
            <a:r>
              <a:rPr lang="en-US" sz="1600" b="1" dirty="0"/>
              <a:t> </a:t>
            </a:r>
            <a:r>
              <a:rPr lang="en-US" sz="1600" b="1" dirty="0" err="1"/>
              <a:t>khusus</a:t>
            </a:r>
            <a:r>
              <a:rPr lang="en-US" sz="1600" b="1" dirty="0"/>
              <a:t> </a:t>
            </a:r>
            <a:r>
              <a:rPr lang="en-US" sz="1600" b="1" dirty="0" err="1"/>
              <a:t>dalam</a:t>
            </a:r>
            <a:r>
              <a:rPr lang="en-US" sz="1600" b="1" dirty="0"/>
              <a:t> </a:t>
            </a:r>
            <a:r>
              <a:rPr lang="en-US" sz="1600" b="1" dirty="0" err="1"/>
              <a:t>perancangan</a:t>
            </a:r>
            <a:r>
              <a:rPr lang="en-US" sz="1600" b="1" dirty="0"/>
              <a:t> </a:t>
            </a:r>
            <a:r>
              <a:rPr lang="en-US" sz="1600" b="1" dirty="0" err="1"/>
              <a:t>sistem</a:t>
            </a:r>
            <a:r>
              <a:rPr lang="en-US" sz="1600" b="1" dirty="0"/>
              <a:t> inventor </a:t>
            </a:r>
            <a:r>
              <a:rPr lang="en-US" sz="1600" b="1" dirty="0" err="1"/>
              <a:t>barang</a:t>
            </a:r>
            <a:r>
              <a:rPr lang="en-US" sz="1600" b="1" dirty="0"/>
              <a:t> </a:t>
            </a:r>
            <a:r>
              <a:rPr lang="en-US" sz="1600" b="1" dirty="0" err="1"/>
              <a:t>ini</a:t>
            </a:r>
            <a:r>
              <a:rPr lang="en-US" sz="1600" b="1" dirty="0"/>
              <a:t> </a:t>
            </a:r>
            <a:r>
              <a:rPr lang="en-US" sz="1600" b="1" dirty="0" err="1"/>
              <a:t>adalah</a:t>
            </a:r>
            <a:r>
              <a:rPr lang="en-US" sz="1600" b="1" dirty="0"/>
              <a:t> </a:t>
            </a:r>
            <a:r>
              <a:rPr lang="en-US" sz="1600" b="1" dirty="0" err="1"/>
              <a:t>sebagai</a:t>
            </a:r>
            <a:r>
              <a:rPr lang="en-US" sz="1600" b="1" dirty="0"/>
              <a:t> </a:t>
            </a:r>
            <a:r>
              <a:rPr lang="en-US" sz="1600" b="1" dirty="0" err="1"/>
              <a:t>berikut</a:t>
            </a:r>
            <a:r>
              <a:rPr lang="en-US" sz="1600" b="1" dirty="0"/>
              <a:t> </a:t>
            </a:r>
            <a:r>
              <a:rPr lang="en-US" sz="1600" b="1" dirty="0" smtClean="0"/>
              <a:t>:</a:t>
            </a:r>
            <a:endParaRPr lang="en-US" sz="1600" b="1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886EADA1-08C1-4EE4-98F6-BC48E42AE747}"/>
              </a:ext>
            </a:extLst>
          </p:cNvPr>
          <p:cNvGrpSpPr/>
          <p:nvPr/>
        </p:nvGrpSpPr>
        <p:grpSpPr>
          <a:xfrm>
            <a:off x="2941625" y="5949550"/>
            <a:ext cx="6308750" cy="81273"/>
            <a:chOff x="1780872" y="5229200"/>
            <a:chExt cx="5589541" cy="72008"/>
          </a:xfrm>
        </p:grpSpPr>
        <p:sp>
          <p:nvSpPr>
            <p:cNvPr id="57" name="Rectangle 24">
              <a:extLst>
                <a:ext uri="{FF2B5EF4-FFF2-40B4-BE49-F238E27FC236}">
                  <a16:creationId xmlns:a16="http://schemas.microsoft.com/office/drawing/2014/main" xmlns="" id="{FF6DF057-F8F4-47AA-9BC0-19C6C41520BB}"/>
                </a:ext>
              </a:extLst>
            </p:cNvPr>
            <p:cNvSpPr/>
            <p:nvPr/>
          </p:nvSpPr>
          <p:spPr>
            <a:xfrm>
              <a:off x="1780872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8" name="Rectangle 24">
              <a:extLst>
                <a:ext uri="{FF2B5EF4-FFF2-40B4-BE49-F238E27FC236}">
                  <a16:creationId xmlns:a16="http://schemas.microsoft.com/office/drawing/2014/main" xmlns="" id="{B3D804AE-C35C-481C-BAD4-61C9835422DA}"/>
                </a:ext>
              </a:extLst>
            </p:cNvPr>
            <p:cNvSpPr/>
            <p:nvPr/>
          </p:nvSpPr>
          <p:spPr>
            <a:xfrm>
              <a:off x="3177238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9" name="Rectangle 24">
              <a:extLst>
                <a:ext uri="{FF2B5EF4-FFF2-40B4-BE49-F238E27FC236}">
                  <a16:creationId xmlns:a16="http://schemas.microsoft.com/office/drawing/2014/main" xmlns="" id="{6FB4B37D-1F9C-449B-B510-7636083EFD93}"/>
                </a:ext>
              </a:extLst>
            </p:cNvPr>
            <p:cNvSpPr/>
            <p:nvPr/>
          </p:nvSpPr>
          <p:spPr>
            <a:xfrm>
              <a:off x="4573604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0" name="Rectangle 24">
              <a:extLst>
                <a:ext uri="{FF2B5EF4-FFF2-40B4-BE49-F238E27FC236}">
                  <a16:creationId xmlns:a16="http://schemas.microsoft.com/office/drawing/2014/main" xmlns="" id="{0748429F-65A7-4BDB-AC97-E4B3E6ABADBC}"/>
                </a:ext>
              </a:extLst>
            </p:cNvPr>
            <p:cNvSpPr/>
            <p:nvPr/>
          </p:nvSpPr>
          <p:spPr>
            <a:xfrm>
              <a:off x="5969972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7F5D3577-0FAD-4FCA-A062-C804239FFAB1}"/>
              </a:ext>
            </a:extLst>
          </p:cNvPr>
          <p:cNvSpPr txBox="1"/>
          <p:nvPr/>
        </p:nvSpPr>
        <p:spPr>
          <a:xfrm rot="17459286">
            <a:off x="2643427" y="4456762"/>
            <a:ext cx="2281599" cy="76227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1.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37A44C8-3B73-405E-A840-B94F56DE7AB8}"/>
              </a:ext>
            </a:extLst>
          </p:cNvPr>
          <p:cNvSpPr txBox="1"/>
          <p:nvPr/>
        </p:nvSpPr>
        <p:spPr>
          <a:xfrm rot="20145789">
            <a:off x="3976237" y="3089158"/>
            <a:ext cx="2281599" cy="762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2.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8016387-ECD4-4F31-963A-B5AE89C8B1FC}"/>
              </a:ext>
            </a:extLst>
          </p:cNvPr>
          <p:cNvSpPr txBox="1"/>
          <p:nvPr/>
        </p:nvSpPr>
        <p:spPr>
          <a:xfrm rot="1505859">
            <a:off x="6033426" y="3124082"/>
            <a:ext cx="2281599" cy="762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3.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7A5EE8E1-5E13-4BA7-964B-52F8086A2D23}"/>
              </a:ext>
            </a:extLst>
          </p:cNvPr>
          <p:cNvSpPr txBox="1"/>
          <p:nvPr/>
        </p:nvSpPr>
        <p:spPr>
          <a:xfrm rot="4128560">
            <a:off x="7330465" y="4505782"/>
            <a:ext cx="2281599" cy="76227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4/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65" name="Elbow Connector 34">
            <a:extLst>
              <a:ext uri="{FF2B5EF4-FFF2-40B4-BE49-F238E27FC236}">
                <a16:creationId xmlns:a16="http://schemas.microsoft.com/office/drawing/2014/main" xmlns="" id="{138688E1-9038-4872-A6AD-06F3C0093FE8}"/>
              </a:ext>
            </a:extLst>
          </p:cNvPr>
          <p:cNvCxnSpPr/>
          <p:nvPr/>
        </p:nvCxnSpPr>
        <p:spPr>
          <a:xfrm rot="16200000" flipH="1">
            <a:off x="1658183" y="4148394"/>
            <a:ext cx="1728000" cy="1224000"/>
          </a:xfrm>
          <a:prstGeom prst="bentConnector3">
            <a:avLst>
              <a:gd name="adj1" fmla="val 10039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3">
            <a:extLst>
              <a:ext uri="{FF2B5EF4-FFF2-40B4-BE49-F238E27FC236}">
                <a16:creationId xmlns:a16="http://schemas.microsoft.com/office/drawing/2014/main" xmlns="" id="{D068E50F-4D49-45C5-8FBD-9E29D5B28FC8}"/>
              </a:ext>
            </a:extLst>
          </p:cNvPr>
          <p:cNvCxnSpPr>
            <a:cxnSpLocks/>
          </p:cNvCxnSpPr>
          <p:nvPr/>
        </p:nvCxnSpPr>
        <p:spPr>
          <a:xfrm rot="5400000">
            <a:off x="8818058" y="4148394"/>
            <a:ext cx="1728000" cy="1224000"/>
          </a:xfrm>
          <a:prstGeom prst="bentConnector3">
            <a:avLst>
              <a:gd name="adj1" fmla="val 9947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9142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>
            <a:extLst>
              <a:ext uri="{FF2B5EF4-FFF2-40B4-BE49-F238E27FC236}">
                <a16:creationId xmlns:a16="http://schemas.microsoft.com/office/drawing/2014/main" xmlns="" id="{7D129851-8755-4599-9F04-3F3F9B0109F9}"/>
              </a:ext>
            </a:extLst>
          </p:cNvPr>
          <p:cNvSpPr txBox="1">
            <a:spLocks/>
          </p:cNvSpPr>
          <p:nvPr/>
        </p:nvSpPr>
        <p:spPr>
          <a:xfrm>
            <a:off x="1105988" y="3429000"/>
            <a:ext cx="3622765" cy="226422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Modern </a:t>
            </a: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BCB9BCF-22DA-47B3-9A44-CE4A445753CD}"/>
              </a:ext>
            </a:extLst>
          </p:cNvPr>
          <p:cNvSpPr txBox="1"/>
          <p:nvPr/>
        </p:nvSpPr>
        <p:spPr>
          <a:xfrm>
            <a:off x="8133253" y="1305342"/>
            <a:ext cx="30833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5855"/>
            <a:ext cx="12192000" cy="6082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0945" y="152400"/>
            <a:ext cx="297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UseCase</a:t>
            </a:r>
            <a:r>
              <a:rPr lang="en-US" sz="2400" b="1" dirty="0">
                <a:solidFill>
                  <a:schemeClr val="bg1"/>
                </a:solidFill>
              </a:rPr>
              <a:t>-Diagram</a:t>
            </a:r>
          </a:p>
        </p:txBody>
      </p:sp>
    </p:spTree>
    <p:extLst>
      <p:ext uri="{BB962C8B-B14F-4D97-AF65-F5344CB8AC3E}">
        <p14:creationId xmlns:p14="http://schemas.microsoft.com/office/powerpoint/2010/main" val="36427261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>
            <a:extLst>
              <a:ext uri="{FF2B5EF4-FFF2-40B4-BE49-F238E27FC236}">
                <a16:creationId xmlns:a16="http://schemas.microsoft.com/office/drawing/2014/main" xmlns="" id="{7D129851-8755-4599-9F04-3F3F9B0109F9}"/>
              </a:ext>
            </a:extLst>
          </p:cNvPr>
          <p:cNvSpPr txBox="1">
            <a:spLocks/>
          </p:cNvSpPr>
          <p:nvPr/>
        </p:nvSpPr>
        <p:spPr>
          <a:xfrm>
            <a:off x="1105988" y="3429000"/>
            <a:ext cx="3622765" cy="226422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Modern </a:t>
            </a: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BCB9BCF-22DA-47B3-9A44-CE4A445753CD}"/>
              </a:ext>
            </a:extLst>
          </p:cNvPr>
          <p:cNvSpPr txBox="1"/>
          <p:nvPr/>
        </p:nvSpPr>
        <p:spPr>
          <a:xfrm>
            <a:off x="8133253" y="1305342"/>
            <a:ext cx="30833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190"/>
            <a:ext cx="12191999" cy="60638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9381" y="0"/>
            <a:ext cx="3782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ER-Diagram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03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5291</TotalTime>
  <Words>504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Adobe Fan Heiti Std B</vt:lpstr>
      <vt:lpstr>Arial Unicode MS</vt:lpstr>
      <vt:lpstr>Arial</vt:lpstr>
      <vt:lpstr>Arial Black</vt:lpstr>
      <vt:lpstr>Calibri</vt:lpstr>
      <vt:lpstr>HY견명조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Pungki</cp:lastModifiedBy>
  <cp:revision>130</cp:revision>
  <dcterms:created xsi:type="dcterms:W3CDTF">2018-04-24T17:14:44Z</dcterms:created>
  <dcterms:modified xsi:type="dcterms:W3CDTF">2020-03-22T00:51:56Z</dcterms:modified>
</cp:coreProperties>
</file>