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404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id="{034CCDCD-9082-4F03-8ACA-3257C2DEB541}" name="기본 구역">
          <p14:sldIdLst>
            <p14:sldId id="256"/>
          </p14:sldIdLst>
        </p14:section>
        <p14:section id="{1DEADD4D-217C-4865-A629-31DD5B6AC253}" name="수동(홈) 화면">
          <p14:sldIdLst>
            <p14:sldId id="257"/>
            <p14:sldId id="258"/>
            <p14:sldId id="259"/>
            <p14:sldId id="260"/>
            <p14:sldId id="261"/>
          </p14:sldIdLst>
        </p14:section>
        <p14:section id="{1034D1FD-70E5-4615-955E-6AA807B241EB}" name="장비별 홈 화면">
          <p14:sldIdLst>
            <p14:sldId id="262"/>
            <p14:sldId id="263"/>
            <p14:sldId id="264"/>
          </p14:sldIdLst>
        </p14:section>
        <p14:section id="{72FE113E-B921-4A2E-B1C3-C903AAA69FDB}" name="빠른 주매뉴 전환">
          <p14:sldIdLst>
            <p14:sldId id="265"/>
            <p14:sldId id="266"/>
            <p14:sldId id="267"/>
          </p14:sldIdLst>
        </p14:section>
        <p14:section id="{C6BE9271-5750-4830-8EF5-26A0CDA67345}" name="수동-&gt;자동화면 전환">
          <p14:sldIdLst>
            <p14:sldId id="268"/>
            <p14:sldId id="269"/>
            <p14:sldId id="270"/>
            <p14:sldId id="271"/>
          </p14:sldIdLst>
        </p14:section>
        <p14:section id="{FF256D92-6B3C-481D-9B37-D7D29CECE317}" name="매뉴버튼 기능">
          <p14:sldIdLst>
            <p14:sldId id="272"/>
            <p14:sldId id="273"/>
          </p14:sldIdLst>
        </p14:section>
        <p14:section id="{5142930B-7736-40F0-B75F-71EAF2530600}" name="이전화면 버튼 사용">
          <p14:sldIdLst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5AA7078E-4C9B-446B-88BC-F6036BB1E0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5BABFF-CFC4-484C-9E0F-7C0FAC11D9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0845"/>
    <p:restoredTop sz="98952"/>
  </p:normalViewPr>
  <p:slideViewPr>
    <p:cSldViewPr snapToGrid="0">
      <p:cViewPr>
        <p:scale>
          <a:sx n="110" d="100"/>
          <a:sy n="110" d="100"/>
        </p:scale>
        <p:origin x="1080" y="96"/>
      </p:cViewPr>
      <p:guideLst>
        <p:guide orient="horz" pos="2156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7"/>
        <p:guide pos="212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5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화면 설명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-주매뉴" userDrawn="1">
  <p:cSld name="설정-주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"/>
          <p:cNvGrpSpPr/>
          <p:nvPr userDrawn="1"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10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104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105" name=""/>
          <p:cNvSpPr txBox="1"/>
          <p:nvPr userDrawn="1"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" name="Google Shape;67;p2"/>
          <p:cNvSpPr/>
          <p:nvPr userDrawn="1"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16273a"/>
          </a:solidFill>
          <a:ln w="9525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oogle Shape;41;p10"/>
          <p:cNvGraphicFramePr/>
          <p:nvPr/>
        </p:nvGraphicFramePr>
        <p:xfrm>
          <a:off x="246735" y="476671"/>
          <a:ext cx="11698553" cy="434850"/>
        </p:xfrm>
        <a:graphic>
          <a:graphicData uri="http://schemas.openxmlformats.org/drawingml/2006/table">
            <a:tbl>
              <a:tblPr firstRow="1" bandRow="1">
                <a:noFill/>
                <a:tableStyleId>{015BABFF-CFC4-484C-9E0F-7C0FAC11D9B6}</a:tableStyleId>
              </a:tblPr>
              <a:tblGrid>
                <a:gridCol w="709015"/>
                <a:gridCol w="2658769"/>
                <a:gridCol w="797631"/>
                <a:gridCol w="5228892"/>
                <a:gridCol w="797631"/>
                <a:gridCol w="1506615"/>
              </a:tblGrid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 ID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화면경로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구분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 면 명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화면설명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</a:t>
                      </a:r>
                      <a:r>
                        <a:rPr lang="ko-KR" sz="800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ID</a:t>
                      </a: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 idx="0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788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93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689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4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562722" marR="0" lvl="0" indent="-531459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500197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68935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idx="0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9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L="562722" marR="0" lvl="0" indent="-281361" algn="l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281361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281361" algn="l" rtl="0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9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초기화면" userDrawn="1">
  <p:cSld name="초기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6921738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"/>
          <p:cNvGrpSpPr/>
          <p:nvPr userDrawn="1"/>
        </p:nvGrpSpPr>
        <p:grpSpPr>
          <a:xfrm rot="0">
            <a:off x="6860454" y="2311977"/>
            <a:ext cx="589280" cy="682913"/>
            <a:chOff x="730249" y="1903757"/>
            <a:chExt cx="582930" cy="1305213"/>
          </a:xfrm>
        </p:grpSpPr>
        <p:sp>
          <p:nvSpPr>
            <p:cNvPr id="117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0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1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3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매뉴" userDrawn="1">
  <p:cSld name="수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알람" userDrawn="1">
  <p:cSld name="수동-알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ff0000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수동-긴급정지" userDrawn="1">
  <p:cSld name="1_수동-긴급정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7"/>
          <p:cNvSpPr/>
          <p:nvPr userDrawn="1"/>
        </p:nvSpPr>
        <p:spPr>
          <a:xfrm>
            <a:off x="220659" y="1705124"/>
            <a:ext cx="7840561" cy="35290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직사각형 7"/>
          <p:cNvSpPr/>
          <p:nvPr userDrawn="1"/>
        </p:nvSpPr>
        <p:spPr>
          <a:xfrm>
            <a:off x="220659" y="5270196"/>
            <a:ext cx="7840561" cy="60211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cxnSp>
        <p:nvCxnSpPr>
          <p:cNvPr id="12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" userDrawn="1">
  <p:cSld name="자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7520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-매뉴" userDrawn="1">
  <p:cSld name="자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 userDrawn="1"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"/>
          <p:cNvGrpSpPr/>
          <p:nvPr userDrawn="1"/>
        </p:nvGrpSpPr>
        <p:grpSpPr>
          <a:xfrm rot="0">
            <a:off x="6881684" y="1478747"/>
            <a:ext cx="173188" cy="201248"/>
            <a:chOff x="2627797" y="2490086"/>
            <a:chExt cx="2343367" cy="2464558"/>
          </a:xfrm>
        </p:grpSpPr>
        <p:grpSp>
          <p:nvGrpSpPr>
            <p:cNvPr id="100" name=""/>
            <p:cNvGrpSpPr/>
            <p:nvPr/>
          </p:nvGrpSpPr>
          <p:grpSpPr>
            <a:xfrm rot="0">
              <a:off x="2627797" y="2490086"/>
              <a:ext cx="874567" cy="938912"/>
              <a:chOff x="2157520" y="1841087"/>
              <a:chExt cx="874568" cy="938912"/>
            </a:xfrm>
          </p:grpSpPr>
          <p:sp>
            <p:nvSpPr>
              <p:cNvPr id="101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2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"/>
            <p:cNvGrpSpPr/>
            <p:nvPr/>
          </p:nvGrpSpPr>
          <p:grpSpPr>
            <a:xfrm rot="10800000">
              <a:off x="4096597" y="4015732"/>
              <a:ext cx="874567" cy="938912"/>
              <a:chOff x="2157520" y="1841087"/>
              <a:chExt cx="874568" cy="938912"/>
            </a:xfrm>
          </p:grpSpPr>
          <p:sp>
            <p:nvSpPr>
              <p:cNvPr id="106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7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"/>
            <p:cNvCxnSpPr/>
            <p:nvPr/>
          </p:nvCxnSpPr>
          <p:spPr>
            <a:xfrm>
              <a:off x="3231099" y="3400424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"/>
            <p:cNvSpPr/>
            <p:nvPr/>
          </p:nvSpPr>
          <p:spPr>
            <a:xfrm rot="5400000">
              <a:off x="2703991" y="4170084"/>
              <a:ext cx="636443" cy="636443"/>
            </a:xfrm>
            <a:prstGeom prst="arc">
              <a:avLst>
                <a:gd name="adj1" fmla="val 21483780"/>
                <a:gd name="adj2" fmla="val 540660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2" name=""/>
            <p:cNvCxnSpPr/>
            <p:nvPr/>
          </p:nvCxnSpPr>
          <p:spPr>
            <a:xfrm rot="5400000">
              <a:off x="2693357" y="3598921"/>
              <a:ext cx="892796" cy="8927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 rot="2700000">
              <a:off x="3525795" y="3752241"/>
              <a:ext cx="4427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"/>
            <p:cNvCxnSpPr/>
            <p:nvPr/>
          </p:nvCxnSpPr>
          <p:spPr>
            <a:xfrm rot="5400000">
              <a:off x="3026732" y="3931019"/>
              <a:ext cx="876213" cy="8762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"/>
            <p:cNvCxnSpPr/>
            <p:nvPr/>
          </p:nvCxnSpPr>
          <p:spPr>
            <a:xfrm rot="5400000" flipH="1" flipV="1">
              <a:off x="3753067" y="2994366"/>
              <a:ext cx="765354" cy="765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"/>
            <p:cNvCxnSpPr/>
            <p:nvPr/>
          </p:nvCxnSpPr>
          <p:spPr>
            <a:xfrm>
              <a:off x="3898350" y="4036093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"/>
            <p:cNvCxnSpPr/>
            <p:nvPr/>
          </p:nvCxnSpPr>
          <p:spPr>
            <a:xfrm>
              <a:off x="3461704" y="3200391"/>
              <a:ext cx="368790" cy="3687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"/>
            <p:cNvCxnSpPr/>
            <p:nvPr/>
          </p:nvCxnSpPr>
          <p:spPr>
            <a:xfrm>
              <a:off x="3994028" y="3701133"/>
              <a:ext cx="363535" cy="3635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"/>
            <p:cNvSpPr/>
            <p:nvPr/>
          </p:nvSpPr>
          <p:spPr>
            <a:xfrm rot="2700000">
              <a:off x="4508041" y="2775809"/>
              <a:ext cx="252000" cy="252000"/>
            </a:xfrm>
            <a:prstGeom prst="trapezoid">
              <a:avLst>
                <a:gd name="adj" fmla="val 25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" userDrawn="1">
  <p:cSld name="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281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16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3_디자인 사용자 지정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152400" y="96319"/>
            <a:ext cx="1416227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altLang="en-US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</a:t>
            </a: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</a:t>
            </a:r>
            <a:endParaRPr lang="en-US" altLang="ko-KR" sz="2214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10297399" y="96319"/>
            <a:ext cx="1647868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LOGFARM</a:t>
            </a:r>
            <a:endParaRPr lang="ko-KR" sz="221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8"/>
          <p:cNvCxnSpPr/>
          <p:nvPr/>
        </p:nvCxnSpPr>
        <p:spPr>
          <a:xfrm>
            <a:off x="0" y="6669360"/>
            <a:ext cx="1219200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</a:ln>
        </p:spPr>
      </p:cxnSp>
      <p:pic>
        <p:nvPicPr>
          <p:cNvPr id="14" name="Google Shape;99;p2"/>
          <p:cNvPicPr/>
          <p:nvPr userDrawn="1"/>
        </p:nvPicPr>
        <p:blipFill rotWithShape="1">
          <a:blip r:embed="rId16">
            <a:alphaModFix/>
          </a:blip>
          <a:srcRect/>
          <a:stretch>
            <a:fillRect/>
          </a:stretch>
        </p:blipFill>
        <p:spPr>
          <a:xfrm>
            <a:off x="144859" y="203768"/>
            <a:ext cx="235972" cy="2549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Relationship Id="rId4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83139" y="2282093"/>
            <a:ext cx="10839938" cy="1111738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25000"/>
              <a:defRPr lang="ko-KR" altLang="en-US"/>
            </a:pP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TMR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배합기 </a:t>
            </a: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정의서</a:t>
            </a:r>
            <a:endParaRPr lang="ko-KR" sz="1720"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6494585" y="4308231"/>
          <a:ext cx="5054936" cy="123437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1055077"/>
                <a:gridCol w="1664677"/>
                <a:gridCol w="1078523"/>
                <a:gridCol w="1256659"/>
              </a:tblGrid>
              <a:tr h="283828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버전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v.1.</a:t>
                      </a:r>
                      <a:r>
                        <a:rPr lang="ko-KR" alt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구분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김동규</a:t>
                      </a:r>
                      <a:endParaRPr lang="ko-KR" altLang="en-US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 인 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77612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2.07.20</a:t>
                      </a: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/>
                        <a:t>2022.09.08</a:t>
                      </a:r>
                      <a:endParaRPr lang="ko-KR" altLang="en-US" sz="1100"/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홈(수동조작) 화면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설정화면 이동버튼 : 설정화면으로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화면의 위치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자동버튼 : 자동화면으로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수동조작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840" name=""/>
          <p:cNvSpPr txBox="1"/>
          <p:nvPr/>
        </p:nvSpPr>
        <p:spPr>
          <a:xfrm>
            <a:off x="0" y="62646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5" name=""/>
          <p:cNvSpPr txBox="1"/>
          <p:nvPr/>
        </p:nvSpPr>
        <p:spPr>
          <a:xfrm>
            <a:off x="745286" y="1795549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6" name=""/>
          <p:cNvSpPr txBox="1"/>
          <p:nvPr/>
        </p:nvSpPr>
        <p:spPr>
          <a:xfrm>
            <a:off x="3748260" y="1410219"/>
            <a:ext cx="391305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847" name=""/>
          <p:cNvSpPr txBox="1"/>
          <p:nvPr/>
        </p:nvSpPr>
        <p:spPr>
          <a:xfrm>
            <a:off x="7198907" y="182845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848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9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0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1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2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3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4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5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6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7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8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59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60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62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3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64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65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66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67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0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7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자동조작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설정버튼 : 설정화면으로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화면의 위치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홈(수동조작)버튼 : 홈화면으로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자동조작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자동으로 </a:t>
            </a:r>
            <a:r>
              <a:rPr lang="en-US" altLang="ko-KR" sz="900"/>
              <a:t>TMR</a:t>
            </a:r>
            <a:r>
              <a:rPr lang="ko-KR" altLang="en-US" sz="900"/>
              <a:t>을 조작한다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자동조작</a:t>
            </a:r>
            <a:endParaRPr lang="ko-KR" altLang="en-US" sz="900"/>
          </a:p>
        </p:txBody>
      </p:sp>
      <p:sp>
        <p:nvSpPr>
          <p:cNvPr id="855" name=""/>
          <p:cNvSpPr txBox="1"/>
          <p:nvPr/>
        </p:nvSpPr>
        <p:spPr>
          <a:xfrm>
            <a:off x="815778" y="3942059"/>
            <a:ext cx="362902" cy="20955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2005768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3179883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4390549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26" name=""/>
          <p:cNvGrpSpPr/>
          <p:nvPr/>
        </p:nvGrpSpPr>
        <p:grpSpPr>
          <a:xfrm rot="0">
            <a:off x="2003745" y="3429000"/>
            <a:ext cx="396000" cy="395998"/>
            <a:chOff x="5348287" y="1763886"/>
            <a:chExt cx="1952625" cy="1541287"/>
          </a:xfrm>
        </p:grpSpPr>
        <p:cxnSp>
          <p:nvCxnSpPr>
            <p:cNvPr id="927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0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1" name=""/>
          <p:cNvGrpSpPr/>
          <p:nvPr/>
        </p:nvGrpSpPr>
        <p:grpSpPr>
          <a:xfrm rot="0">
            <a:off x="835029" y="3429000"/>
            <a:ext cx="396000" cy="396000"/>
            <a:chOff x="242887" y="1647825"/>
            <a:chExt cx="1952625" cy="1657350"/>
          </a:xfrm>
        </p:grpSpPr>
        <p:cxnSp>
          <p:nvCxnSpPr>
            <p:cNvPr id="932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5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6" name=""/>
          <p:cNvGrpSpPr/>
          <p:nvPr/>
        </p:nvGrpSpPr>
        <p:grpSpPr>
          <a:xfrm rot="0">
            <a:off x="4341179" y="3429000"/>
            <a:ext cx="396000" cy="396000"/>
            <a:chOff x="3189775" y="3429000"/>
            <a:chExt cx="1966236" cy="1499721"/>
          </a:xfrm>
          <a:noFill/>
        </p:grpSpPr>
        <p:cxnSp>
          <p:nvCxnSpPr>
            <p:cNvPr id="93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1" name=""/>
          <p:cNvGrpSpPr/>
          <p:nvPr/>
        </p:nvGrpSpPr>
        <p:grpSpPr>
          <a:xfrm rot="0">
            <a:off x="3172462" y="3429000"/>
            <a:ext cx="396000" cy="396000"/>
            <a:chOff x="4852987" y="1790700"/>
            <a:chExt cx="1952625" cy="1504950"/>
          </a:xfrm>
        </p:grpSpPr>
        <p:cxnSp>
          <p:nvCxnSpPr>
            <p:cNvPr id="94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grpSp>
        <p:nvGrpSpPr>
          <p:cNvPr id="947" name=""/>
          <p:cNvGrpSpPr/>
          <p:nvPr/>
        </p:nvGrpSpPr>
        <p:grpSpPr>
          <a:xfrm rot="0">
            <a:off x="5509895" y="3429000"/>
            <a:ext cx="396000" cy="431999"/>
            <a:chOff x="5738905" y="2498154"/>
            <a:chExt cx="2190500" cy="1351729"/>
          </a:xfrm>
        </p:grpSpPr>
        <p:sp>
          <p:nvSpPr>
            <p:cNvPr id="94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5385238" y="3942060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6737153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5" name=""/>
          <p:cNvGrpSpPr/>
          <p:nvPr/>
        </p:nvGrpSpPr>
        <p:grpSpPr>
          <a:xfrm rot="0">
            <a:off x="6678612" y="3429000"/>
            <a:ext cx="589280" cy="682913"/>
            <a:chOff x="730249" y="1903757"/>
            <a:chExt cx="582930" cy="1305213"/>
          </a:xfrm>
        </p:grpSpPr>
        <p:sp>
          <p:nvSpPr>
            <p:cNvPr id="95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0" name="Google Shape;67;p2"/>
          <p:cNvSpPr/>
          <p:nvPr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"/>
          <p:cNvSpPr txBox="1"/>
          <p:nvPr/>
        </p:nvSpPr>
        <p:spPr>
          <a:xfrm>
            <a:off x="5036731" y="1402425"/>
            <a:ext cx="392172" cy="33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03" name=""/>
          <p:cNvSpPr txBox="1"/>
          <p:nvPr/>
        </p:nvSpPr>
        <p:spPr>
          <a:xfrm>
            <a:off x="745286" y="1795549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7198907" y="182845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06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7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수동으로 </a:t>
            </a:r>
            <a:r>
              <a:rPr lang="en-US" altLang="ko-KR" sz="900"/>
              <a:t>TMR</a:t>
            </a:r>
            <a:r>
              <a:rPr lang="ko-KR" altLang="en-US" sz="900"/>
              <a:t>의 개별 기능을 직접 조작한다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</a:t>
            </a:r>
            <a:endParaRPr lang="ko-KR" altLang="en-US" sz="900"/>
          </a:p>
        </p:txBody>
      </p:sp>
      <p:sp>
        <p:nvSpPr>
          <p:cNvPr id="1012" name="Google Shape;67;p2"/>
          <p:cNvSpPr/>
          <p:nvPr/>
        </p:nvSpPr>
        <p:spPr>
          <a:xfrm>
            <a:off x="950189" y="404036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알람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67;p2"/>
          <p:cNvSpPr/>
          <p:nvPr/>
        </p:nvSpPr>
        <p:spPr>
          <a:xfrm>
            <a:off x="2895406" y="404036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히터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67;p2"/>
          <p:cNvSpPr/>
          <p:nvPr/>
        </p:nvSpPr>
        <p:spPr>
          <a:xfrm>
            <a:off x="4840622" y="404036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모니터링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67;p2"/>
          <p:cNvSpPr/>
          <p:nvPr/>
        </p:nvSpPr>
        <p:spPr>
          <a:xfrm>
            <a:off x="6785838" y="404036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보안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67;p2"/>
          <p:cNvSpPr/>
          <p:nvPr/>
        </p:nvSpPr>
        <p:spPr>
          <a:xfrm>
            <a:off x="950189" y="353236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이력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67;p2"/>
          <p:cNvSpPr/>
          <p:nvPr/>
        </p:nvSpPr>
        <p:spPr>
          <a:xfrm>
            <a:off x="2895406" y="353236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로드셀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67;p2"/>
          <p:cNvSpPr/>
          <p:nvPr/>
        </p:nvSpPr>
        <p:spPr>
          <a:xfrm>
            <a:off x="4840622" y="353236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endParaRPr lang="en-US" altLang="ko-KR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67;p2"/>
          <p:cNvSpPr/>
          <p:nvPr/>
        </p:nvSpPr>
        <p:spPr>
          <a:xfrm>
            <a:off x="6785838" y="353236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인터넷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67;p2"/>
          <p:cNvSpPr/>
          <p:nvPr/>
        </p:nvSpPr>
        <p:spPr>
          <a:xfrm>
            <a:off x="950189" y="458011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매뉴얼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67;p2"/>
          <p:cNvSpPr/>
          <p:nvPr/>
        </p:nvSpPr>
        <p:spPr>
          <a:xfrm>
            <a:off x="2895406" y="458011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endParaRPr lang="en-US" altLang="ko-KR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67;p2"/>
          <p:cNvSpPr/>
          <p:nvPr/>
        </p:nvSpPr>
        <p:spPr>
          <a:xfrm>
            <a:off x="4840622" y="458011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endParaRPr lang="en-US" altLang="ko-KR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67;p2"/>
          <p:cNvSpPr/>
          <p:nvPr/>
        </p:nvSpPr>
        <p:spPr>
          <a:xfrm>
            <a:off x="6785838" y="4580119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67;p2"/>
          <p:cNvSpPr/>
          <p:nvPr/>
        </p:nvSpPr>
        <p:spPr>
          <a:xfrm>
            <a:off x="950189" y="300073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비용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67;p2"/>
          <p:cNvSpPr/>
          <p:nvPr/>
        </p:nvSpPr>
        <p:spPr>
          <a:xfrm>
            <a:off x="2895406" y="300073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TMR</a:t>
            </a:r>
            <a:endParaRPr lang="en-US" altLang="ko-KR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67;p2"/>
          <p:cNvSpPr/>
          <p:nvPr/>
        </p:nvSpPr>
        <p:spPr>
          <a:xfrm>
            <a:off x="4840622" y="300073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endParaRPr lang="en-US" altLang="ko-KR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67;p2"/>
          <p:cNvSpPr/>
          <p:nvPr/>
        </p:nvSpPr>
        <p:spPr>
          <a:xfrm>
            <a:off x="6785838" y="3000738"/>
            <a:ext cx="834162" cy="4282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시리얼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통신</a:t>
            </a:r>
            <a:endParaRPr lang="ko-KR" altLang="en-US"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1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홈(수동조작)버튼 : 홈화면으로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화면의 위치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자동버튼 : 자동화면으로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32" name="Google Shape;67;p2"/>
          <p:cNvSpPr/>
          <p:nvPr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"/>
          <p:cNvSpPr txBox="1"/>
          <p:nvPr/>
        </p:nvSpPr>
        <p:spPr>
          <a:xfrm>
            <a:off x="2975868" y="1402425"/>
            <a:ext cx="392172" cy="3387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35" name=""/>
          <p:cNvSpPr txBox="1"/>
          <p:nvPr/>
        </p:nvSpPr>
        <p:spPr>
          <a:xfrm>
            <a:off x="745286" y="1795549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7198907" y="182845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8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16273a"/>
          </a:solidFill>
          <a:ln w="9525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1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1042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3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4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6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자동조작</a:t>
            </a:r>
            <a:endParaRPr lang="ko-KR" altLang="en-US" sz="900"/>
          </a:p>
        </p:txBody>
      </p:sp>
      <p:sp>
        <p:nvSpPr>
          <p:cNvPr id="55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4-2</a:t>
            </a:r>
            <a:endParaRPr lang="ko-KR" altLang="en-US" sz="900"/>
          </a:p>
        </p:txBody>
      </p:sp>
      <p:sp>
        <p:nvSpPr>
          <p:cNvPr id="55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의 투입,배합,발효,배출/급이기능을 설정된 시간동안 자동으로 동작 시킨다.</a:t>
            </a:r>
            <a:endParaRPr lang="ko-KR" altLang="en-US" sz="900"/>
          </a:p>
        </p:txBody>
      </p:sp>
      <p:sp>
        <p:nvSpPr>
          <p:cNvPr id="55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홈/매뉴/자동</a:t>
            </a:r>
            <a:endParaRPr lang="ko-KR" altLang="en-US" sz="900"/>
          </a:p>
        </p:txBody>
      </p:sp>
      <p:sp>
        <p:nvSpPr>
          <p:cNvPr id="55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5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572" name="Google Shape;144;p4"/>
          <p:cNvGraphicFramePr/>
          <p:nvPr/>
        </p:nvGraphicFramePr>
        <p:xfrm>
          <a:off x="8281050" y="918000"/>
          <a:ext cx="3636901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1"/>
                <a:gridCol w="3209100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73" name=""/>
          <p:cNvSpPr/>
          <p:nvPr/>
        </p:nvSpPr>
        <p:spPr>
          <a:xfrm>
            <a:off x="1065784" y="3825971"/>
            <a:ext cx="1476148" cy="1271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4" name=""/>
          <p:cNvSpPr/>
          <p:nvPr/>
        </p:nvSpPr>
        <p:spPr>
          <a:xfrm>
            <a:off x="2748533" y="3825971"/>
            <a:ext cx="4087586" cy="1279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5" name="Google Shape;67;p2"/>
          <p:cNvSpPr/>
          <p:nvPr/>
        </p:nvSpPr>
        <p:spPr>
          <a:xfrm>
            <a:off x="1289624" y="3429000"/>
            <a:ext cx="440654" cy="21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67;p2"/>
          <p:cNvSpPr/>
          <p:nvPr/>
        </p:nvSpPr>
        <p:spPr>
          <a:xfrm>
            <a:off x="2904333" y="4025317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67;p2"/>
          <p:cNvSpPr/>
          <p:nvPr/>
        </p:nvSpPr>
        <p:spPr>
          <a:xfrm>
            <a:off x="1055162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직선 화살표 연결선 483"/>
          <p:cNvCxnSpPr/>
          <p:nvPr/>
        </p:nvCxnSpPr>
        <p:spPr>
          <a:xfrm rot="16200000" flipH="1">
            <a:off x="1364703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화살표 연결선 485"/>
          <p:cNvCxnSpPr/>
          <p:nvPr/>
        </p:nvCxnSpPr>
        <p:spPr>
          <a:xfrm rot="16200000" flipH="1">
            <a:off x="1381883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순서도: 수행의 시작/종료 487"/>
          <p:cNvSpPr/>
          <p:nvPr/>
        </p:nvSpPr>
        <p:spPr>
          <a:xfrm>
            <a:off x="1114664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1" name="순서도: 수행의 시작/종료 488"/>
          <p:cNvSpPr/>
          <p:nvPr/>
        </p:nvSpPr>
        <p:spPr>
          <a:xfrm>
            <a:off x="1114664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2" name="Google Shape;67;p2"/>
          <p:cNvSpPr/>
          <p:nvPr/>
        </p:nvSpPr>
        <p:spPr>
          <a:xfrm>
            <a:off x="1159563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3" name="직선 화살표 연결선 483"/>
          <p:cNvCxnSpPr/>
          <p:nvPr/>
        </p:nvCxnSpPr>
        <p:spPr>
          <a:xfrm rot="16200000" flipH="1">
            <a:off x="1022001" y="5587847"/>
            <a:ext cx="97592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직선 화살표 연결선 483"/>
          <p:cNvCxnSpPr/>
          <p:nvPr/>
        </p:nvCxnSpPr>
        <p:spPr>
          <a:xfrm rot="16200000" flipH="1">
            <a:off x="1342319" y="3838615"/>
            <a:ext cx="3352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"/>
          <p:cNvSpPr txBox="1"/>
          <p:nvPr/>
        </p:nvSpPr>
        <p:spPr>
          <a:xfrm>
            <a:off x="2358124" y="1563686"/>
            <a:ext cx="285115" cy="29178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586" name=""/>
          <p:cNvSpPr txBox="1"/>
          <p:nvPr/>
        </p:nvSpPr>
        <p:spPr>
          <a:xfrm>
            <a:off x="2358124" y="2016123"/>
            <a:ext cx="285115" cy="29654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587" name=""/>
          <p:cNvSpPr txBox="1"/>
          <p:nvPr/>
        </p:nvSpPr>
        <p:spPr>
          <a:xfrm>
            <a:off x="1849039" y="3130230"/>
            <a:ext cx="286704" cy="29877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588" name=""/>
          <p:cNvSpPr txBox="1"/>
          <p:nvPr/>
        </p:nvSpPr>
        <p:spPr>
          <a:xfrm>
            <a:off x="5075922" y="3128642"/>
            <a:ext cx="285116" cy="30035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589" name=""/>
          <p:cNvSpPr txBox="1">
            <a:spLocks noChangeAspect="1"/>
          </p:cNvSpPr>
          <p:nvPr/>
        </p:nvSpPr>
        <p:spPr>
          <a:xfrm>
            <a:off x="1920011" y="3944353"/>
            <a:ext cx="238353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590" name=""/>
          <p:cNvSpPr txBox="1">
            <a:spLocks noChangeAspect="1"/>
          </p:cNvSpPr>
          <p:nvPr/>
        </p:nvSpPr>
        <p:spPr>
          <a:xfrm>
            <a:off x="3724241" y="4004966"/>
            <a:ext cx="238211" cy="22222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591" name=""/>
          <p:cNvSpPr txBox="1">
            <a:spLocks noChangeAspect="1"/>
          </p:cNvSpPr>
          <p:nvPr/>
        </p:nvSpPr>
        <p:spPr>
          <a:xfrm>
            <a:off x="5190369" y="4011028"/>
            <a:ext cx="239799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592" name=""/>
          <p:cNvSpPr txBox="1">
            <a:spLocks noChangeAspect="1"/>
          </p:cNvSpPr>
          <p:nvPr/>
        </p:nvSpPr>
        <p:spPr>
          <a:xfrm>
            <a:off x="6407114" y="4011028"/>
            <a:ext cx="237526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6</a:t>
            </a:r>
            <a:endParaRPr lang="ko-KR" altLang="en-US" sz="900"/>
          </a:p>
        </p:txBody>
      </p:sp>
      <p:sp>
        <p:nvSpPr>
          <p:cNvPr id="593" name="Google Shape;67;p2"/>
          <p:cNvSpPr/>
          <p:nvPr/>
        </p:nvSpPr>
        <p:spPr>
          <a:xfrm>
            <a:off x="820212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직선 화살표 연결선 483"/>
          <p:cNvCxnSpPr/>
          <p:nvPr/>
        </p:nvCxnSpPr>
        <p:spPr>
          <a:xfrm rot="16200000" flipH="1">
            <a:off x="1190098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"/>
          <p:cNvSpPr txBox="1"/>
          <p:nvPr/>
        </p:nvSpPr>
        <p:spPr>
          <a:xfrm>
            <a:off x="2357329" y="2525075"/>
            <a:ext cx="286704" cy="2924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596" name="Google Shape;67;p2"/>
          <p:cNvSpPr/>
          <p:nvPr/>
        </p:nvSpPr>
        <p:spPr>
          <a:xfrm>
            <a:off x="4572000" y="3429000"/>
            <a:ext cx="440654" cy="21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" name=""/>
          <p:cNvCxnSpPr/>
          <p:nvPr/>
        </p:nvCxnSpPr>
        <p:spPr>
          <a:xfrm rot="10800000">
            <a:off x="1755776" y="3536954"/>
            <a:ext cx="28201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Google Shape;67;p2"/>
          <p:cNvSpPr/>
          <p:nvPr/>
        </p:nvSpPr>
        <p:spPr>
          <a:xfrm>
            <a:off x="4114008" y="4025317"/>
            <a:ext cx="9599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67;p2"/>
          <p:cNvSpPr/>
          <p:nvPr/>
        </p:nvSpPr>
        <p:spPr>
          <a:xfrm>
            <a:off x="5554481" y="4025317"/>
            <a:ext cx="790338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사료관리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직선 화살표 연결선 483"/>
          <p:cNvCxnSpPr/>
          <p:nvPr/>
        </p:nvCxnSpPr>
        <p:spPr>
          <a:xfrm rot="5400000">
            <a:off x="4701841" y="3735485"/>
            <a:ext cx="18097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"/>
          <p:cNvCxnSpPr>
            <a:stCxn id="574" idx="2"/>
            <a:endCxn id="581" idx="0"/>
          </p:cNvCxnSpPr>
          <p:nvPr/>
        </p:nvCxnSpPr>
        <p:spPr>
          <a:xfrm rot="5400000">
            <a:off x="2666114" y="3949594"/>
            <a:ext cx="970048" cy="32823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Google Shape;67;p2"/>
          <p:cNvSpPr/>
          <p:nvPr/>
        </p:nvSpPr>
        <p:spPr>
          <a:xfrm>
            <a:off x="2904333" y="4267771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7;p2"/>
          <p:cNvSpPr/>
          <p:nvPr/>
        </p:nvSpPr>
        <p:spPr>
          <a:xfrm>
            <a:off x="2904333" y="4510226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7;p2"/>
          <p:cNvSpPr/>
          <p:nvPr/>
        </p:nvSpPr>
        <p:spPr>
          <a:xfrm>
            <a:off x="2904333" y="4752680"/>
            <a:ext cx="769404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"/>
          <p:cNvSpPr txBox="1">
            <a:spLocks noChangeAspect="1"/>
          </p:cNvSpPr>
          <p:nvPr/>
        </p:nvSpPr>
        <p:spPr>
          <a:xfrm>
            <a:off x="3724241" y="4256657"/>
            <a:ext cx="238211" cy="2187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2</a:t>
            </a:r>
            <a:endParaRPr lang="ko-KR" altLang="en-US" sz="900"/>
          </a:p>
        </p:txBody>
      </p:sp>
      <p:sp>
        <p:nvSpPr>
          <p:cNvPr id="611" name=""/>
          <p:cNvSpPr txBox="1">
            <a:spLocks noChangeAspect="1"/>
          </p:cNvSpPr>
          <p:nvPr/>
        </p:nvSpPr>
        <p:spPr>
          <a:xfrm>
            <a:off x="3724241" y="4504884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3</a:t>
            </a:r>
            <a:endParaRPr lang="ko-KR" altLang="en-US" sz="900"/>
          </a:p>
        </p:txBody>
      </p:sp>
      <p:sp>
        <p:nvSpPr>
          <p:cNvPr id="612" name=""/>
          <p:cNvSpPr txBox="1">
            <a:spLocks noChangeAspect="1"/>
          </p:cNvSpPr>
          <p:nvPr/>
        </p:nvSpPr>
        <p:spPr>
          <a:xfrm>
            <a:off x="3724241" y="4758307"/>
            <a:ext cx="238211" cy="223961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07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8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9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0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1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2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3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4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5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6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7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8" name="Google Shape;67;p2"/>
          <p:cNvSpPr/>
          <p:nvPr/>
        </p:nvSpPr>
        <p:spPr>
          <a:xfrm>
            <a:off x="570547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9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 화면</a:t>
            </a:r>
            <a:endParaRPr lang="ko-KR" altLang="en-US" sz="900"/>
          </a:p>
        </p:txBody>
      </p:sp>
      <p:sp>
        <p:nvSpPr>
          <p:cNvPr id="82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4-1</a:t>
            </a:r>
            <a:endParaRPr lang="ko-KR" altLang="en-US" sz="900"/>
          </a:p>
        </p:txBody>
      </p:sp>
      <p:sp>
        <p:nvSpPr>
          <p:cNvPr id="82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홈화면에서 자동화면 진입을위해 매뉴버튼 누름</a:t>
            </a:r>
            <a:endParaRPr lang="ko-KR" altLang="en-US" sz="900"/>
          </a:p>
        </p:txBody>
      </p:sp>
      <p:sp>
        <p:nvSpPr>
          <p:cNvPr id="82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82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2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831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매뉴 버튼을 눌러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하위 매뉴창을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하위매뉴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전원 : 장비 전원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ON/OFF</a:t>
                      </a:r>
                      <a:endParaRPr lang="en-US" alt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설정 : 장비관리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 : 레시피,사료,투입,배합,발효,배출,급이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홈 : 홈 화면 이동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4" name=""/>
          <p:cNvSpPr txBox="1"/>
          <p:nvPr/>
        </p:nvSpPr>
        <p:spPr>
          <a:xfrm>
            <a:off x="815778" y="3301286"/>
            <a:ext cx="362902" cy="20955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835" name=""/>
          <p:cNvGrpSpPr/>
          <p:nvPr/>
        </p:nvGrpSpPr>
        <p:grpSpPr>
          <a:xfrm rot="0">
            <a:off x="835029" y="2788227"/>
            <a:ext cx="396000" cy="396000"/>
            <a:chOff x="242887" y="1647825"/>
            <a:chExt cx="1952625" cy="1657350"/>
          </a:xfrm>
        </p:grpSpPr>
        <p:cxnSp>
          <p:nvCxnSpPr>
            <p:cNvPr id="83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40" name=""/>
          <p:cNvSpPr/>
          <p:nvPr/>
        </p:nvSpPr>
        <p:spPr>
          <a:xfrm>
            <a:off x="243416" y="1741439"/>
            <a:ext cx="1100666" cy="4089977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41" name="그래픽 18" descr="제곱 단색으로 채워진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28544" y="2788227"/>
            <a:ext cx="468000" cy="468000"/>
          </a:xfrm>
          <a:prstGeom prst="rect">
            <a:avLst/>
          </a:prstGeom>
        </p:spPr>
      </p:pic>
      <p:grpSp>
        <p:nvGrpSpPr>
          <p:cNvPr id="842" name=""/>
          <p:cNvGrpSpPr/>
          <p:nvPr/>
        </p:nvGrpSpPr>
        <p:grpSpPr>
          <a:xfrm rot="0">
            <a:off x="328544" y="3429000"/>
            <a:ext cx="396000" cy="432000"/>
            <a:chOff x="4543424" y="2314575"/>
            <a:chExt cx="2324100" cy="2314575"/>
          </a:xfrm>
          <a:solidFill>
            <a:schemeClr val="bg1">
              <a:lumMod val="90000"/>
            </a:schemeClr>
          </a:solidFill>
        </p:grpSpPr>
        <p:sp>
          <p:nvSpPr>
            <p:cNvPr id="843" name=""/>
            <p:cNvSpPr/>
            <p:nvPr/>
          </p:nvSpPr>
          <p:spPr>
            <a:xfrm>
              <a:off x="4962524" y="2724150"/>
              <a:ext cx="1485901" cy="14859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4" name=""/>
            <p:cNvSpPr/>
            <p:nvPr/>
          </p:nvSpPr>
          <p:spPr>
            <a:xfrm>
              <a:off x="5553075" y="231457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5" name=""/>
            <p:cNvSpPr/>
            <p:nvPr/>
          </p:nvSpPr>
          <p:spPr>
            <a:xfrm>
              <a:off x="5553075" y="419100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6" name=""/>
            <p:cNvSpPr/>
            <p:nvPr/>
          </p:nvSpPr>
          <p:spPr>
            <a:xfrm rot="16200000">
              <a:off x="6496049" y="3248024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7" name=""/>
            <p:cNvSpPr/>
            <p:nvPr/>
          </p:nvSpPr>
          <p:spPr>
            <a:xfrm rot="16200000">
              <a:off x="4610099" y="32480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8" name=""/>
            <p:cNvSpPr/>
            <p:nvPr/>
          </p:nvSpPr>
          <p:spPr>
            <a:xfrm rot="13500000">
              <a:off x="6228575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9" name=""/>
            <p:cNvSpPr/>
            <p:nvPr/>
          </p:nvSpPr>
          <p:spPr>
            <a:xfrm rot="13500000">
              <a:off x="4885550" y="38957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0" name=""/>
            <p:cNvSpPr/>
            <p:nvPr/>
          </p:nvSpPr>
          <p:spPr>
            <a:xfrm rot="8100000">
              <a:off x="4885550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1" name=""/>
            <p:cNvSpPr/>
            <p:nvPr/>
          </p:nvSpPr>
          <p:spPr>
            <a:xfrm rot="8100000">
              <a:off x="6206272" y="390525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52" name=""/>
          <p:cNvGrpSpPr/>
          <p:nvPr/>
        </p:nvGrpSpPr>
        <p:grpSpPr>
          <a:xfrm rot="0">
            <a:off x="362719" y="4692218"/>
            <a:ext cx="396000" cy="431999"/>
            <a:chOff x="2264833" y="2624666"/>
            <a:chExt cx="1269999" cy="1534584"/>
          </a:xfrm>
        </p:grpSpPr>
        <p:sp>
          <p:nvSpPr>
            <p:cNvPr id="8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6" name=""/>
          <p:cNvSpPr txBox="1"/>
          <p:nvPr/>
        </p:nvSpPr>
        <p:spPr>
          <a:xfrm>
            <a:off x="856283" y="4823884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홈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903091" y="414519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903091" y="357753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설정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903091" y="2881833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전원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860" name=""/>
          <p:cNvGrpSpPr/>
          <p:nvPr userDrawn="1"/>
        </p:nvGrpSpPr>
        <p:grpSpPr>
          <a:xfrm rot="0">
            <a:off x="357341" y="4082979"/>
            <a:ext cx="396000" cy="396000"/>
            <a:chOff x="242888" y="1800224"/>
            <a:chExt cx="1952624" cy="1504950"/>
          </a:xfrm>
        </p:grpSpPr>
        <p:cxnSp>
          <p:nvCxnSpPr>
            <p:cNvPr id="86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4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67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2" name=""/>
          <p:cNvSpPr txBox="1"/>
          <p:nvPr/>
        </p:nvSpPr>
        <p:spPr>
          <a:xfrm>
            <a:off x="637913" y="5556959"/>
            <a:ext cx="390632" cy="3373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833" name=""/>
          <p:cNvSpPr txBox="1"/>
          <p:nvPr/>
        </p:nvSpPr>
        <p:spPr>
          <a:xfrm>
            <a:off x="71608" y="2668674"/>
            <a:ext cx="391307" cy="3384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2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7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07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8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9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0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1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2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3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4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5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6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7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8" name="Google Shape;67;p2"/>
          <p:cNvSpPr/>
          <p:nvPr/>
        </p:nvSpPr>
        <p:spPr>
          <a:xfrm>
            <a:off x="570547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9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2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831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매뉴/자동 버튼을 눌러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자동조작 화면으로 전환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4" name=""/>
          <p:cNvSpPr txBox="1"/>
          <p:nvPr/>
        </p:nvSpPr>
        <p:spPr>
          <a:xfrm>
            <a:off x="815778" y="3301286"/>
            <a:ext cx="362902" cy="20955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835" name=""/>
          <p:cNvGrpSpPr/>
          <p:nvPr/>
        </p:nvGrpSpPr>
        <p:grpSpPr>
          <a:xfrm rot="0">
            <a:off x="835029" y="2788227"/>
            <a:ext cx="396000" cy="396000"/>
            <a:chOff x="242887" y="1647825"/>
            <a:chExt cx="1952625" cy="1657350"/>
          </a:xfrm>
        </p:grpSpPr>
        <p:cxnSp>
          <p:nvCxnSpPr>
            <p:cNvPr id="83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40" name=""/>
          <p:cNvSpPr/>
          <p:nvPr/>
        </p:nvSpPr>
        <p:spPr>
          <a:xfrm>
            <a:off x="243416" y="1767416"/>
            <a:ext cx="1100666" cy="406400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41" name="그래픽 18" descr="제곱 단색으로 채워진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28544" y="2788227"/>
            <a:ext cx="468000" cy="468000"/>
          </a:xfrm>
          <a:prstGeom prst="rect">
            <a:avLst/>
          </a:prstGeom>
        </p:spPr>
      </p:pic>
      <p:grpSp>
        <p:nvGrpSpPr>
          <p:cNvPr id="842" name=""/>
          <p:cNvGrpSpPr/>
          <p:nvPr/>
        </p:nvGrpSpPr>
        <p:grpSpPr>
          <a:xfrm rot="0">
            <a:off x="328544" y="3429000"/>
            <a:ext cx="396000" cy="432000"/>
            <a:chOff x="4543424" y="2314575"/>
            <a:chExt cx="2324100" cy="2314575"/>
          </a:xfrm>
          <a:solidFill>
            <a:schemeClr val="bg1">
              <a:lumMod val="90000"/>
            </a:schemeClr>
          </a:solidFill>
        </p:grpSpPr>
        <p:sp>
          <p:nvSpPr>
            <p:cNvPr id="843" name=""/>
            <p:cNvSpPr/>
            <p:nvPr/>
          </p:nvSpPr>
          <p:spPr>
            <a:xfrm>
              <a:off x="4962524" y="2724150"/>
              <a:ext cx="1485901" cy="14859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4" name=""/>
            <p:cNvSpPr/>
            <p:nvPr/>
          </p:nvSpPr>
          <p:spPr>
            <a:xfrm>
              <a:off x="5553075" y="231457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5" name=""/>
            <p:cNvSpPr/>
            <p:nvPr/>
          </p:nvSpPr>
          <p:spPr>
            <a:xfrm>
              <a:off x="5553075" y="419100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6" name=""/>
            <p:cNvSpPr/>
            <p:nvPr/>
          </p:nvSpPr>
          <p:spPr>
            <a:xfrm rot="16200000">
              <a:off x="6496049" y="3248024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7" name=""/>
            <p:cNvSpPr/>
            <p:nvPr/>
          </p:nvSpPr>
          <p:spPr>
            <a:xfrm rot="16200000">
              <a:off x="4610099" y="32480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8" name=""/>
            <p:cNvSpPr/>
            <p:nvPr/>
          </p:nvSpPr>
          <p:spPr>
            <a:xfrm rot="13500000">
              <a:off x="6228575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9" name=""/>
            <p:cNvSpPr/>
            <p:nvPr/>
          </p:nvSpPr>
          <p:spPr>
            <a:xfrm rot="13500000">
              <a:off x="4885550" y="38957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0" name=""/>
            <p:cNvSpPr/>
            <p:nvPr/>
          </p:nvSpPr>
          <p:spPr>
            <a:xfrm rot="8100000">
              <a:off x="4885550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1" name=""/>
            <p:cNvSpPr/>
            <p:nvPr/>
          </p:nvSpPr>
          <p:spPr>
            <a:xfrm rot="8100000">
              <a:off x="6206272" y="390525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52" name=""/>
          <p:cNvGrpSpPr/>
          <p:nvPr/>
        </p:nvGrpSpPr>
        <p:grpSpPr>
          <a:xfrm rot="0">
            <a:off x="362719" y="4692218"/>
            <a:ext cx="396000" cy="431999"/>
            <a:chOff x="2264833" y="2624666"/>
            <a:chExt cx="1269999" cy="1534584"/>
          </a:xfrm>
        </p:grpSpPr>
        <p:sp>
          <p:nvSpPr>
            <p:cNvPr id="8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6" name=""/>
          <p:cNvSpPr txBox="1"/>
          <p:nvPr/>
        </p:nvSpPr>
        <p:spPr>
          <a:xfrm>
            <a:off x="856283" y="4823884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홈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903091" y="414519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903091" y="357753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설정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903091" y="2881833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전원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860" name=""/>
          <p:cNvGrpSpPr/>
          <p:nvPr userDrawn="1"/>
        </p:nvGrpSpPr>
        <p:grpSpPr>
          <a:xfrm rot="0">
            <a:off x="357341" y="4082979"/>
            <a:ext cx="396000" cy="396000"/>
            <a:chOff x="242888" y="1800224"/>
            <a:chExt cx="1952624" cy="1504950"/>
          </a:xfrm>
        </p:grpSpPr>
        <p:cxnSp>
          <p:nvCxnSpPr>
            <p:cNvPr id="86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4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67" name=""/>
          <p:cNvSpPr/>
          <p:nvPr/>
        </p:nvSpPr>
        <p:spPr>
          <a:xfrm>
            <a:off x="252412" y="40526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2" name=""/>
          <p:cNvSpPr txBox="1"/>
          <p:nvPr/>
        </p:nvSpPr>
        <p:spPr>
          <a:xfrm>
            <a:off x="637913" y="4206141"/>
            <a:ext cx="390632" cy="3373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833" name=""/>
          <p:cNvSpPr txBox="1"/>
          <p:nvPr/>
        </p:nvSpPr>
        <p:spPr>
          <a:xfrm>
            <a:off x="71608" y="2668674"/>
            <a:ext cx="391307" cy="3384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 화면</a:t>
            </a:r>
            <a:endParaRPr lang="ko-KR" altLang="en-US" sz="900"/>
          </a:p>
        </p:txBody>
      </p:sp>
      <p:sp>
        <p:nvSpPr>
          <p:cNvPr id="869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4-1</a:t>
            </a:r>
            <a:endParaRPr lang="ko-KR" altLang="en-US" sz="900"/>
          </a:p>
        </p:txBody>
      </p:sp>
      <p:sp>
        <p:nvSpPr>
          <p:cNvPr id="870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홈화면에서 자동화면 진입을위해 매뉴버튼 누름</a:t>
            </a:r>
            <a:endParaRPr lang="ko-KR" altLang="en-US" sz="900"/>
          </a:p>
        </p:txBody>
      </p:sp>
      <p:sp>
        <p:nvSpPr>
          <p:cNvPr id="871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875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79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0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1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2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3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자동조작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설정버튼 : 설정화면으로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화면의 위치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홈(수동조작)버튼 : 홈화면으로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자동조작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레시피를 설정된 조건으로 투입,배합,발효,배출 한다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</a:t>
            </a:r>
            <a:endParaRPr lang="ko-KR" altLang="en-US" sz="900"/>
          </a:p>
        </p:txBody>
      </p:sp>
      <p:sp>
        <p:nvSpPr>
          <p:cNvPr id="855" name=""/>
          <p:cNvSpPr txBox="1"/>
          <p:nvPr/>
        </p:nvSpPr>
        <p:spPr>
          <a:xfrm>
            <a:off x="815778" y="3942059"/>
            <a:ext cx="362902" cy="20955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2005768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3179883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4390549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26" name=""/>
          <p:cNvGrpSpPr/>
          <p:nvPr/>
        </p:nvGrpSpPr>
        <p:grpSpPr>
          <a:xfrm rot="0">
            <a:off x="2003745" y="3429000"/>
            <a:ext cx="396000" cy="395998"/>
            <a:chOff x="5348287" y="1763886"/>
            <a:chExt cx="1952625" cy="1541287"/>
          </a:xfrm>
        </p:grpSpPr>
        <p:cxnSp>
          <p:nvCxnSpPr>
            <p:cNvPr id="927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0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1" name=""/>
          <p:cNvGrpSpPr/>
          <p:nvPr/>
        </p:nvGrpSpPr>
        <p:grpSpPr>
          <a:xfrm rot="0">
            <a:off x="835029" y="3429000"/>
            <a:ext cx="396000" cy="396000"/>
            <a:chOff x="242887" y="1647825"/>
            <a:chExt cx="1952625" cy="1657350"/>
          </a:xfrm>
        </p:grpSpPr>
        <p:cxnSp>
          <p:nvCxnSpPr>
            <p:cNvPr id="932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5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6" name=""/>
          <p:cNvGrpSpPr/>
          <p:nvPr/>
        </p:nvGrpSpPr>
        <p:grpSpPr>
          <a:xfrm rot="0">
            <a:off x="4341179" y="3429000"/>
            <a:ext cx="396000" cy="396000"/>
            <a:chOff x="3189775" y="3429000"/>
            <a:chExt cx="1966236" cy="1499721"/>
          </a:xfrm>
          <a:noFill/>
        </p:grpSpPr>
        <p:cxnSp>
          <p:nvCxnSpPr>
            <p:cNvPr id="93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1" name=""/>
          <p:cNvGrpSpPr/>
          <p:nvPr/>
        </p:nvGrpSpPr>
        <p:grpSpPr>
          <a:xfrm rot="0">
            <a:off x="3172462" y="3429000"/>
            <a:ext cx="396000" cy="396000"/>
            <a:chOff x="4852987" y="1790700"/>
            <a:chExt cx="1952625" cy="1504950"/>
          </a:xfrm>
        </p:grpSpPr>
        <p:cxnSp>
          <p:nvCxnSpPr>
            <p:cNvPr id="94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grpSp>
        <p:nvGrpSpPr>
          <p:cNvPr id="947" name=""/>
          <p:cNvGrpSpPr/>
          <p:nvPr/>
        </p:nvGrpSpPr>
        <p:grpSpPr>
          <a:xfrm rot="0">
            <a:off x="5509895" y="3429000"/>
            <a:ext cx="396000" cy="431999"/>
            <a:chOff x="5738905" y="2498154"/>
            <a:chExt cx="2190500" cy="1351729"/>
          </a:xfrm>
        </p:grpSpPr>
        <p:sp>
          <p:nvSpPr>
            <p:cNvPr id="94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5385238" y="3942060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6737153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5" name=""/>
          <p:cNvGrpSpPr/>
          <p:nvPr/>
        </p:nvGrpSpPr>
        <p:grpSpPr>
          <a:xfrm rot="0">
            <a:off x="6678612" y="3429000"/>
            <a:ext cx="589280" cy="682913"/>
            <a:chOff x="730249" y="1903757"/>
            <a:chExt cx="582930" cy="1305213"/>
          </a:xfrm>
        </p:grpSpPr>
        <p:sp>
          <p:nvSpPr>
            <p:cNvPr id="95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0" name="Google Shape;67;p2"/>
          <p:cNvSpPr/>
          <p:nvPr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"/>
          <p:cNvSpPr txBox="1"/>
          <p:nvPr/>
        </p:nvSpPr>
        <p:spPr>
          <a:xfrm>
            <a:off x="5036731" y="1402425"/>
            <a:ext cx="392172" cy="33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03" name=""/>
          <p:cNvSpPr txBox="1"/>
          <p:nvPr/>
        </p:nvSpPr>
        <p:spPr>
          <a:xfrm>
            <a:off x="745286" y="1795549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7198907" y="182845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06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7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220807" y="1707572"/>
            <a:ext cx="2978728" cy="4197061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5" name=""/>
          <p:cNvSpPr/>
          <p:nvPr/>
        </p:nvSpPr>
        <p:spPr>
          <a:xfrm>
            <a:off x="252412" y="1344083"/>
            <a:ext cx="1047750" cy="2476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매뉴없음</a:t>
            </a:r>
            <a:endParaRPr lang="ko-KR" altLang="en-US"/>
          </a:p>
        </p:txBody>
      </p:sp>
      <p:sp>
        <p:nvSpPr>
          <p:cNvPr id="936" name=""/>
          <p:cNvSpPr/>
          <p:nvPr/>
        </p:nvSpPr>
        <p:spPr>
          <a:xfrm>
            <a:off x="1881187" y="1344083"/>
            <a:ext cx="1047750" cy="2476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주 매뉴</a:t>
            </a:r>
            <a:endParaRPr lang="ko-KR" altLang="en-US"/>
          </a:p>
        </p:txBody>
      </p:sp>
      <p:sp>
        <p:nvSpPr>
          <p:cNvPr id="937" name=""/>
          <p:cNvSpPr/>
          <p:nvPr/>
        </p:nvSpPr>
        <p:spPr>
          <a:xfrm>
            <a:off x="195261" y="1001182"/>
            <a:ext cx="3000375" cy="30480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수동(홈) 화면</a:t>
            </a:r>
            <a:endParaRPr lang="ko-KR" altLang="en-US"/>
          </a:p>
        </p:txBody>
      </p:sp>
      <p:sp>
        <p:nvSpPr>
          <p:cNvPr id="82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 화면</a:t>
            </a:r>
            <a:endParaRPr lang="ko-KR" altLang="en-US" sz="900"/>
          </a:p>
        </p:txBody>
      </p:sp>
      <p:sp>
        <p:nvSpPr>
          <p:cNvPr id="82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4-1</a:t>
            </a:r>
            <a:endParaRPr lang="ko-KR" altLang="en-US" sz="900"/>
          </a:p>
        </p:txBody>
      </p:sp>
      <p:sp>
        <p:nvSpPr>
          <p:cNvPr id="82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 수동(홈) 화면에서 매뉴버튼 기능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2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82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2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831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수동(홈)화면에서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매뉴없음에서 매뉴버튼 누름시 주매뉴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전원 : 장비 전원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ON/OFF</a:t>
                      </a:r>
                      <a:endParaRPr lang="en-US" alt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설정 : 장비관리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 : 레시피,사료,투입,배합,발효,배출,급이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홈 : 홈 화면 이동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주 매뉴 팝업상태에서 매뉴버튼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주 매뉴 사라짐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40" name=""/>
          <p:cNvSpPr/>
          <p:nvPr/>
        </p:nvSpPr>
        <p:spPr>
          <a:xfrm>
            <a:off x="243416" y="5222394"/>
            <a:ext cx="1100666" cy="609022"/>
          </a:xfrm>
          <a:prstGeom prst="rect">
            <a:avLst/>
          </a:prstGeom>
          <a:solidFill>
            <a:srgbClr val="4d4d4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67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2" name=""/>
          <p:cNvSpPr txBox="1"/>
          <p:nvPr/>
        </p:nvSpPr>
        <p:spPr>
          <a:xfrm>
            <a:off x="1386795" y="5175959"/>
            <a:ext cx="390632" cy="3373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11123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"/>
          <p:cNvSpPr/>
          <p:nvPr/>
        </p:nvSpPr>
        <p:spPr>
          <a:xfrm>
            <a:off x="1879983" y="1715462"/>
            <a:ext cx="1100666" cy="4115954"/>
          </a:xfrm>
          <a:prstGeom prst="rect">
            <a:avLst/>
          </a:prstGeom>
          <a:solidFill>
            <a:srgbClr val="4d4d4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0" name=""/>
          <p:cNvSpPr/>
          <p:nvPr/>
        </p:nvSpPr>
        <p:spPr>
          <a:xfrm>
            <a:off x="1968738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1" name=""/>
          <p:cNvSpPr txBox="1"/>
          <p:nvPr/>
        </p:nvSpPr>
        <p:spPr>
          <a:xfrm>
            <a:off x="2492850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02" name=""/>
          <p:cNvSpPr/>
          <p:nvPr/>
        </p:nvSpPr>
        <p:spPr>
          <a:xfrm>
            <a:off x="1888979" y="532553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3" name=""/>
          <p:cNvSpPr txBox="1"/>
          <p:nvPr/>
        </p:nvSpPr>
        <p:spPr>
          <a:xfrm>
            <a:off x="1385896" y="5565618"/>
            <a:ext cx="392430" cy="337976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cxnSp>
        <p:nvCxnSpPr>
          <p:cNvPr id="904" name=""/>
          <p:cNvCxnSpPr/>
          <p:nvPr/>
        </p:nvCxnSpPr>
        <p:spPr>
          <a:xfrm>
            <a:off x="1853406" y="5258857"/>
            <a:ext cx="11123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"/>
          <p:cNvCxnSpPr/>
          <p:nvPr/>
        </p:nvCxnSpPr>
        <p:spPr>
          <a:xfrm>
            <a:off x="1389784" y="5472544"/>
            <a:ext cx="424295" cy="0"/>
          </a:xfrm>
          <a:prstGeom prst="straightConnector1">
            <a:avLst/>
          </a:prstGeom>
          <a:ln algn="ctr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"/>
          <p:cNvCxnSpPr/>
          <p:nvPr/>
        </p:nvCxnSpPr>
        <p:spPr>
          <a:xfrm rot="10800000">
            <a:off x="1389784" y="5628408"/>
            <a:ext cx="424295" cy="0"/>
          </a:xfrm>
          <a:prstGeom prst="straightConnector1">
            <a:avLst/>
          </a:prstGeom>
          <a:ln algn="ctr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8" name="그래픽 18" descr="제곱 단색으로 채워진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973771" y="2788227"/>
            <a:ext cx="468000" cy="468000"/>
          </a:xfrm>
          <a:prstGeom prst="rect">
            <a:avLst/>
          </a:prstGeom>
        </p:spPr>
      </p:pic>
      <p:grpSp>
        <p:nvGrpSpPr>
          <p:cNvPr id="909" name=""/>
          <p:cNvGrpSpPr/>
          <p:nvPr/>
        </p:nvGrpSpPr>
        <p:grpSpPr>
          <a:xfrm rot="0">
            <a:off x="1973771" y="3429000"/>
            <a:ext cx="396000" cy="432000"/>
            <a:chOff x="4543424" y="2314575"/>
            <a:chExt cx="2324100" cy="2314575"/>
          </a:xfrm>
          <a:solidFill>
            <a:schemeClr val="bg1">
              <a:lumMod val="90000"/>
            </a:schemeClr>
          </a:solidFill>
        </p:grpSpPr>
        <p:sp>
          <p:nvSpPr>
            <p:cNvPr id="910" name=""/>
            <p:cNvSpPr/>
            <p:nvPr/>
          </p:nvSpPr>
          <p:spPr>
            <a:xfrm>
              <a:off x="4962524" y="2724150"/>
              <a:ext cx="1485901" cy="14859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1" name=""/>
            <p:cNvSpPr/>
            <p:nvPr/>
          </p:nvSpPr>
          <p:spPr>
            <a:xfrm>
              <a:off x="5553075" y="231457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2" name=""/>
            <p:cNvSpPr/>
            <p:nvPr/>
          </p:nvSpPr>
          <p:spPr>
            <a:xfrm>
              <a:off x="5553075" y="419100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3" name=""/>
            <p:cNvSpPr/>
            <p:nvPr/>
          </p:nvSpPr>
          <p:spPr>
            <a:xfrm rot="16200000">
              <a:off x="6496049" y="3248024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4" name=""/>
            <p:cNvSpPr/>
            <p:nvPr/>
          </p:nvSpPr>
          <p:spPr>
            <a:xfrm rot="16200000">
              <a:off x="4610099" y="32480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5" name=""/>
            <p:cNvSpPr/>
            <p:nvPr/>
          </p:nvSpPr>
          <p:spPr>
            <a:xfrm rot="13500000">
              <a:off x="6228575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6" name=""/>
            <p:cNvSpPr/>
            <p:nvPr/>
          </p:nvSpPr>
          <p:spPr>
            <a:xfrm rot="13500000">
              <a:off x="4885550" y="38957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7" name=""/>
            <p:cNvSpPr/>
            <p:nvPr/>
          </p:nvSpPr>
          <p:spPr>
            <a:xfrm rot="8100000">
              <a:off x="4885550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8" name=""/>
            <p:cNvSpPr/>
            <p:nvPr/>
          </p:nvSpPr>
          <p:spPr>
            <a:xfrm rot="8100000">
              <a:off x="6206272" y="390525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19" name=""/>
          <p:cNvGrpSpPr/>
          <p:nvPr/>
        </p:nvGrpSpPr>
        <p:grpSpPr>
          <a:xfrm rot="0">
            <a:off x="2007946" y="4692218"/>
            <a:ext cx="396000" cy="431999"/>
            <a:chOff x="2264833" y="2624666"/>
            <a:chExt cx="1269999" cy="1534584"/>
          </a:xfrm>
        </p:grpSpPr>
        <p:sp>
          <p:nvSpPr>
            <p:cNvPr id="920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1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2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23" name=""/>
          <p:cNvSpPr txBox="1"/>
          <p:nvPr/>
        </p:nvSpPr>
        <p:spPr>
          <a:xfrm>
            <a:off x="2501510" y="4823884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홈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4" name=""/>
          <p:cNvSpPr txBox="1"/>
          <p:nvPr/>
        </p:nvSpPr>
        <p:spPr>
          <a:xfrm>
            <a:off x="2548318" y="414519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5" name=""/>
          <p:cNvSpPr txBox="1"/>
          <p:nvPr/>
        </p:nvSpPr>
        <p:spPr>
          <a:xfrm>
            <a:off x="2548318" y="357753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설정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6" name=""/>
          <p:cNvSpPr txBox="1"/>
          <p:nvPr/>
        </p:nvSpPr>
        <p:spPr>
          <a:xfrm>
            <a:off x="2548318" y="2881833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전원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27" name=""/>
          <p:cNvGrpSpPr/>
          <p:nvPr userDrawn="1"/>
        </p:nvGrpSpPr>
        <p:grpSpPr>
          <a:xfrm rot="0">
            <a:off x="2002568" y="4082979"/>
            <a:ext cx="396000" cy="396000"/>
            <a:chOff x="242888" y="1800224"/>
            <a:chExt cx="1952624" cy="1504950"/>
          </a:xfrm>
        </p:grpSpPr>
        <p:cxnSp>
          <p:nvCxnSpPr>
            <p:cNvPr id="92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"/>
          <p:cNvSpPr/>
          <p:nvPr/>
        </p:nvSpPr>
        <p:spPr>
          <a:xfrm>
            <a:off x="220807" y="1707572"/>
            <a:ext cx="2978728" cy="4197061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2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 화면</a:t>
            </a:r>
            <a:endParaRPr lang="ko-KR" altLang="en-US" sz="900"/>
          </a:p>
        </p:txBody>
      </p:sp>
      <p:sp>
        <p:nvSpPr>
          <p:cNvPr id="82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4-1</a:t>
            </a:r>
            <a:endParaRPr lang="ko-KR" altLang="en-US" sz="900"/>
          </a:p>
        </p:txBody>
      </p:sp>
      <p:sp>
        <p:nvSpPr>
          <p:cNvPr id="82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자동(홈) 화면에서 매뉴버튼 기능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2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82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2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831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자동(홈) 화면에서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주 매뉴없음에서 매뉴버튼 누름시 주매뉴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주 매뉴에서 매뉴버튼 누름시 주 매뉴 사라짐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자동(조작) 화면에서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주 매뉴에서 매뉴버튼 누름시 하위매뉴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하위 매뉴에서 매뉴버튼 주매뉴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40" name=""/>
          <p:cNvSpPr/>
          <p:nvPr/>
        </p:nvSpPr>
        <p:spPr>
          <a:xfrm>
            <a:off x="243416" y="5222394"/>
            <a:ext cx="1100666" cy="6090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6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67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2" name=""/>
          <p:cNvSpPr txBox="1"/>
          <p:nvPr/>
        </p:nvSpPr>
        <p:spPr>
          <a:xfrm>
            <a:off x="1386795" y="5175959"/>
            <a:ext cx="390632" cy="3373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11123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"/>
          <p:cNvSpPr/>
          <p:nvPr/>
        </p:nvSpPr>
        <p:spPr>
          <a:xfrm>
            <a:off x="1879983" y="1715462"/>
            <a:ext cx="1100666" cy="411595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0" name=""/>
          <p:cNvSpPr/>
          <p:nvPr/>
        </p:nvSpPr>
        <p:spPr>
          <a:xfrm>
            <a:off x="1968738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1" name=""/>
          <p:cNvSpPr txBox="1"/>
          <p:nvPr/>
        </p:nvSpPr>
        <p:spPr>
          <a:xfrm>
            <a:off x="2492850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02" name=""/>
          <p:cNvSpPr/>
          <p:nvPr/>
        </p:nvSpPr>
        <p:spPr>
          <a:xfrm>
            <a:off x="1888979" y="532553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04" name=""/>
          <p:cNvCxnSpPr/>
          <p:nvPr/>
        </p:nvCxnSpPr>
        <p:spPr>
          <a:xfrm>
            <a:off x="1853406" y="5258857"/>
            <a:ext cx="11123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"/>
          <p:cNvCxnSpPr/>
          <p:nvPr/>
        </p:nvCxnSpPr>
        <p:spPr>
          <a:xfrm>
            <a:off x="1389784" y="5472544"/>
            <a:ext cx="424295" cy="0"/>
          </a:xfrm>
          <a:prstGeom prst="straightConnector1">
            <a:avLst/>
          </a:prstGeom>
          <a:ln algn="ctr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8" name="그래픽 18" descr="제곱 단색으로 채워진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973771" y="2788227"/>
            <a:ext cx="468000" cy="468000"/>
          </a:xfrm>
          <a:prstGeom prst="rect">
            <a:avLst/>
          </a:prstGeom>
        </p:spPr>
      </p:pic>
      <p:grpSp>
        <p:nvGrpSpPr>
          <p:cNvPr id="909" name=""/>
          <p:cNvGrpSpPr/>
          <p:nvPr/>
        </p:nvGrpSpPr>
        <p:grpSpPr>
          <a:xfrm rot="0">
            <a:off x="1973771" y="3429000"/>
            <a:ext cx="396000" cy="432000"/>
            <a:chOff x="4543424" y="2314575"/>
            <a:chExt cx="2324100" cy="2314575"/>
          </a:xfrm>
          <a:solidFill>
            <a:schemeClr val="bg1">
              <a:lumMod val="90000"/>
            </a:schemeClr>
          </a:solidFill>
        </p:grpSpPr>
        <p:sp>
          <p:nvSpPr>
            <p:cNvPr id="910" name=""/>
            <p:cNvSpPr/>
            <p:nvPr/>
          </p:nvSpPr>
          <p:spPr>
            <a:xfrm>
              <a:off x="4962524" y="2724150"/>
              <a:ext cx="1485901" cy="14859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1" name=""/>
            <p:cNvSpPr/>
            <p:nvPr/>
          </p:nvSpPr>
          <p:spPr>
            <a:xfrm>
              <a:off x="5553075" y="231457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2" name=""/>
            <p:cNvSpPr/>
            <p:nvPr/>
          </p:nvSpPr>
          <p:spPr>
            <a:xfrm>
              <a:off x="5553075" y="419100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3" name=""/>
            <p:cNvSpPr/>
            <p:nvPr/>
          </p:nvSpPr>
          <p:spPr>
            <a:xfrm rot="16200000">
              <a:off x="6496049" y="3248024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4" name=""/>
            <p:cNvSpPr/>
            <p:nvPr/>
          </p:nvSpPr>
          <p:spPr>
            <a:xfrm rot="16200000">
              <a:off x="4610099" y="32480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5" name=""/>
            <p:cNvSpPr/>
            <p:nvPr/>
          </p:nvSpPr>
          <p:spPr>
            <a:xfrm rot="13500000">
              <a:off x="6228575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6" name=""/>
            <p:cNvSpPr/>
            <p:nvPr/>
          </p:nvSpPr>
          <p:spPr>
            <a:xfrm rot="13500000">
              <a:off x="4885550" y="38957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7" name=""/>
            <p:cNvSpPr/>
            <p:nvPr/>
          </p:nvSpPr>
          <p:spPr>
            <a:xfrm rot="8100000">
              <a:off x="4885550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8" name=""/>
            <p:cNvSpPr/>
            <p:nvPr/>
          </p:nvSpPr>
          <p:spPr>
            <a:xfrm rot="8100000">
              <a:off x="6206272" y="390525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19" name=""/>
          <p:cNvGrpSpPr/>
          <p:nvPr/>
        </p:nvGrpSpPr>
        <p:grpSpPr>
          <a:xfrm rot="0">
            <a:off x="2007946" y="4692218"/>
            <a:ext cx="396000" cy="431999"/>
            <a:chOff x="2264833" y="2624666"/>
            <a:chExt cx="1269999" cy="1534584"/>
          </a:xfrm>
        </p:grpSpPr>
        <p:sp>
          <p:nvSpPr>
            <p:cNvPr id="920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1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2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23" name=""/>
          <p:cNvSpPr txBox="1"/>
          <p:nvPr/>
        </p:nvSpPr>
        <p:spPr>
          <a:xfrm>
            <a:off x="2501510" y="4823884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홈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4" name=""/>
          <p:cNvSpPr txBox="1"/>
          <p:nvPr/>
        </p:nvSpPr>
        <p:spPr>
          <a:xfrm>
            <a:off x="2548318" y="414519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5" name=""/>
          <p:cNvSpPr txBox="1"/>
          <p:nvPr/>
        </p:nvSpPr>
        <p:spPr>
          <a:xfrm>
            <a:off x="2548318" y="357753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설정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6" name=""/>
          <p:cNvSpPr txBox="1"/>
          <p:nvPr/>
        </p:nvSpPr>
        <p:spPr>
          <a:xfrm>
            <a:off x="2548318" y="2881833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전원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27" name=""/>
          <p:cNvGrpSpPr/>
          <p:nvPr userDrawn="1"/>
        </p:nvGrpSpPr>
        <p:grpSpPr>
          <a:xfrm rot="0">
            <a:off x="2002568" y="4082979"/>
            <a:ext cx="396000" cy="396000"/>
            <a:chOff x="242888" y="1800224"/>
            <a:chExt cx="1952624" cy="1504950"/>
          </a:xfrm>
        </p:grpSpPr>
        <p:cxnSp>
          <p:nvCxnSpPr>
            <p:cNvPr id="92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2" name=""/>
          <p:cNvSpPr/>
          <p:nvPr/>
        </p:nvSpPr>
        <p:spPr>
          <a:xfrm>
            <a:off x="252412" y="1344083"/>
            <a:ext cx="1047750" cy="247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매뉴없음</a:t>
            </a: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1881187" y="1344083"/>
            <a:ext cx="1047750" cy="247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주 매뉴</a:t>
            </a:r>
            <a:endParaRPr lang="ko-KR" altLang="en-US"/>
          </a:p>
        </p:txBody>
      </p:sp>
      <p:sp>
        <p:nvSpPr>
          <p:cNvPr id="1094" name=""/>
          <p:cNvSpPr txBox="1"/>
          <p:nvPr/>
        </p:nvSpPr>
        <p:spPr>
          <a:xfrm>
            <a:off x="1385896" y="5565618"/>
            <a:ext cx="392430" cy="337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cxnSp>
        <p:nvCxnSpPr>
          <p:cNvPr id="1095" name=""/>
          <p:cNvCxnSpPr/>
          <p:nvPr/>
        </p:nvCxnSpPr>
        <p:spPr>
          <a:xfrm rot="10800000">
            <a:off x="1389784" y="5628408"/>
            <a:ext cx="424295" cy="0"/>
          </a:xfrm>
          <a:prstGeom prst="straightConnector1">
            <a:avLst/>
          </a:prstGeom>
          <a:ln algn="ctr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"/>
          <p:cNvSpPr/>
          <p:nvPr/>
        </p:nvSpPr>
        <p:spPr>
          <a:xfrm>
            <a:off x="4030807" y="1707572"/>
            <a:ext cx="3150178" cy="4216111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4091515" y="1715462"/>
            <a:ext cx="1100666" cy="411595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180270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7" name=""/>
          <p:cNvSpPr txBox="1"/>
          <p:nvPr/>
        </p:nvSpPr>
        <p:spPr>
          <a:xfrm>
            <a:off x="4704382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8" name=""/>
          <p:cNvSpPr/>
          <p:nvPr/>
        </p:nvSpPr>
        <p:spPr>
          <a:xfrm>
            <a:off x="4100511" y="532553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19" name=""/>
          <p:cNvCxnSpPr/>
          <p:nvPr/>
        </p:nvCxnSpPr>
        <p:spPr>
          <a:xfrm>
            <a:off x="4064938" y="5258857"/>
            <a:ext cx="11123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0" name="그래픽 18" descr="제곱 단색으로 채워진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185303" y="2788227"/>
            <a:ext cx="468000" cy="468000"/>
          </a:xfrm>
          <a:prstGeom prst="rect">
            <a:avLst/>
          </a:prstGeom>
        </p:spPr>
      </p:pic>
      <p:grpSp>
        <p:nvGrpSpPr>
          <p:cNvPr id="1021" name=""/>
          <p:cNvGrpSpPr/>
          <p:nvPr/>
        </p:nvGrpSpPr>
        <p:grpSpPr>
          <a:xfrm rot="0">
            <a:off x="4185303" y="3429000"/>
            <a:ext cx="396000" cy="432000"/>
            <a:chOff x="4543424" y="2314575"/>
            <a:chExt cx="2324100" cy="2314575"/>
          </a:xfrm>
          <a:solidFill>
            <a:schemeClr val="bg1">
              <a:lumMod val="90000"/>
            </a:schemeClr>
          </a:solidFill>
        </p:grpSpPr>
        <p:sp>
          <p:nvSpPr>
            <p:cNvPr id="1022" name=""/>
            <p:cNvSpPr/>
            <p:nvPr/>
          </p:nvSpPr>
          <p:spPr>
            <a:xfrm>
              <a:off x="4962524" y="2724150"/>
              <a:ext cx="1485901" cy="1485900"/>
            </a:xfrm>
            <a:prstGeom prst="flowChartConnector">
              <a:avLst/>
            </a:prstGeom>
            <a:noFill/>
            <a:ln w="57150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>
              <a:off x="5553075" y="231457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5553075" y="419100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 rot="16200000">
              <a:off x="6496049" y="3248024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6200000">
              <a:off x="4610099" y="32480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 rot="13500000">
              <a:off x="6228575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 rot="13500000">
              <a:off x="4885550" y="38957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9" name=""/>
            <p:cNvSpPr/>
            <p:nvPr/>
          </p:nvSpPr>
          <p:spPr>
            <a:xfrm rot="8100000">
              <a:off x="4885550" y="2600325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8100000">
              <a:off x="6206272" y="3905250"/>
              <a:ext cx="304800" cy="438150"/>
            </a:xfrm>
            <a:prstGeom prst="rect">
              <a:avLst/>
            </a:prstGeom>
            <a:grp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4219478" y="4692218"/>
            <a:ext cx="396000" cy="431999"/>
            <a:chOff x="2264833" y="2624666"/>
            <a:chExt cx="1269999" cy="1534584"/>
          </a:xfrm>
        </p:grpSpPr>
        <p:sp>
          <p:nvSpPr>
            <p:cNvPr id="1032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4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5" name=""/>
          <p:cNvSpPr txBox="1"/>
          <p:nvPr/>
        </p:nvSpPr>
        <p:spPr>
          <a:xfrm>
            <a:off x="4713042" y="4823884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홈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4759850" y="414519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4759850" y="357753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설정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4759850" y="2881833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전원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39" name=""/>
          <p:cNvGrpSpPr/>
          <p:nvPr userDrawn="1"/>
        </p:nvGrpSpPr>
        <p:grpSpPr>
          <a:xfrm rot="0">
            <a:off x="4214100" y="4082979"/>
            <a:ext cx="396000" cy="396000"/>
            <a:chOff x="242888" y="1800224"/>
            <a:chExt cx="1952624" cy="1504950"/>
          </a:xfrm>
        </p:grpSpPr>
        <p:cxnSp>
          <p:nvCxnSpPr>
            <p:cNvPr id="1040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762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"/>
          <p:cNvSpPr txBox="1"/>
          <p:nvPr/>
        </p:nvSpPr>
        <p:spPr>
          <a:xfrm>
            <a:off x="5461635" y="5175959"/>
            <a:ext cx="392430" cy="3373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44" name=""/>
          <p:cNvSpPr/>
          <p:nvPr/>
        </p:nvSpPr>
        <p:spPr>
          <a:xfrm>
            <a:off x="5933746" y="1715462"/>
            <a:ext cx="1100666" cy="411595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45" name=""/>
          <p:cNvSpPr/>
          <p:nvPr/>
        </p:nvSpPr>
        <p:spPr>
          <a:xfrm>
            <a:off x="602250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46" name=""/>
          <p:cNvSpPr txBox="1"/>
          <p:nvPr/>
        </p:nvSpPr>
        <p:spPr>
          <a:xfrm>
            <a:off x="654661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7" name=""/>
          <p:cNvSpPr/>
          <p:nvPr/>
        </p:nvSpPr>
        <p:spPr>
          <a:xfrm>
            <a:off x="5942742" y="532553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48" name=""/>
          <p:cNvCxnSpPr/>
          <p:nvPr/>
        </p:nvCxnSpPr>
        <p:spPr>
          <a:xfrm>
            <a:off x="5907168" y="5258857"/>
            <a:ext cx="11123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"/>
          <p:cNvCxnSpPr/>
          <p:nvPr/>
        </p:nvCxnSpPr>
        <p:spPr>
          <a:xfrm>
            <a:off x="5443547" y="5472544"/>
            <a:ext cx="424295" cy="0"/>
          </a:xfrm>
          <a:prstGeom prst="straightConnector1">
            <a:avLst/>
          </a:prstGeom>
          <a:ln algn="ctr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"/>
          <p:cNvGrpSpPr/>
          <p:nvPr/>
        </p:nvGrpSpPr>
        <p:grpSpPr>
          <a:xfrm rot="0">
            <a:off x="6016492" y="3748095"/>
            <a:ext cx="396000" cy="395998"/>
            <a:chOff x="5348287" y="1763886"/>
            <a:chExt cx="1952625" cy="1541287"/>
          </a:xfrm>
        </p:grpSpPr>
        <p:cxnSp>
          <p:nvCxnSpPr>
            <p:cNvPr id="1051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55" name=""/>
          <p:cNvGrpSpPr/>
          <p:nvPr/>
        </p:nvGrpSpPr>
        <p:grpSpPr>
          <a:xfrm rot="0">
            <a:off x="6006968" y="3188592"/>
            <a:ext cx="396000" cy="396000"/>
            <a:chOff x="242887" y="1647825"/>
            <a:chExt cx="1952625" cy="1657350"/>
          </a:xfrm>
        </p:grpSpPr>
        <p:cxnSp>
          <p:nvCxnSpPr>
            <p:cNvPr id="105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0" name=""/>
          <p:cNvGrpSpPr/>
          <p:nvPr/>
        </p:nvGrpSpPr>
        <p:grpSpPr>
          <a:xfrm rot="0">
            <a:off x="6016493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61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5" name=""/>
          <p:cNvSpPr txBox="1"/>
          <p:nvPr/>
        </p:nvSpPr>
        <p:spPr>
          <a:xfrm>
            <a:off x="6602080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6" name=""/>
          <p:cNvSpPr txBox="1"/>
          <p:nvPr/>
        </p:nvSpPr>
        <p:spPr>
          <a:xfrm>
            <a:off x="6602080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7" name=""/>
          <p:cNvSpPr txBox="1"/>
          <p:nvPr/>
        </p:nvSpPr>
        <p:spPr>
          <a:xfrm>
            <a:off x="6602080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8" name=""/>
          <p:cNvSpPr txBox="1"/>
          <p:nvPr/>
        </p:nvSpPr>
        <p:spPr>
          <a:xfrm>
            <a:off x="6602080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69" name=""/>
          <p:cNvGrpSpPr/>
          <p:nvPr/>
        </p:nvGrpSpPr>
        <p:grpSpPr>
          <a:xfrm rot="0">
            <a:off x="6002297" y="4276953"/>
            <a:ext cx="396000" cy="396000"/>
            <a:chOff x="4852987" y="1790700"/>
            <a:chExt cx="1952625" cy="1504950"/>
          </a:xfrm>
        </p:grpSpPr>
        <p:cxnSp>
          <p:nvCxnSpPr>
            <p:cNvPr id="107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74" name=""/>
          <p:cNvSpPr/>
          <p:nvPr/>
        </p:nvSpPr>
        <p:spPr>
          <a:xfrm>
            <a:off x="5904834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5" name=""/>
          <p:cNvGrpSpPr/>
          <p:nvPr/>
        </p:nvGrpSpPr>
        <p:grpSpPr>
          <a:xfrm rot="0">
            <a:off x="6010213" y="2588013"/>
            <a:ext cx="396000" cy="431999"/>
            <a:chOff x="5738905" y="2498154"/>
            <a:chExt cx="2190500" cy="1351729"/>
          </a:xfrm>
        </p:grpSpPr>
        <p:sp>
          <p:nvSpPr>
            <p:cNvPr id="107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81" name=""/>
          <p:cNvSpPr txBox="1"/>
          <p:nvPr/>
        </p:nvSpPr>
        <p:spPr>
          <a:xfrm>
            <a:off x="6438711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6584761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83" name=""/>
          <p:cNvGrpSpPr/>
          <p:nvPr/>
        </p:nvGrpSpPr>
        <p:grpSpPr>
          <a:xfrm rot="0">
            <a:off x="5929319" y="2105313"/>
            <a:ext cx="589280" cy="682913"/>
            <a:chOff x="730249" y="1903757"/>
            <a:chExt cx="582930" cy="1305213"/>
          </a:xfrm>
        </p:grpSpPr>
        <p:sp>
          <p:nvSpPr>
            <p:cNvPr id="108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92" name=""/>
          <p:cNvSpPr/>
          <p:nvPr/>
        </p:nvSpPr>
        <p:spPr>
          <a:xfrm>
            <a:off x="4092719" y="1344083"/>
            <a:ext cx="1047750" cy="247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주 매뉴</a:t>
            </a:r>
            <a:endParaRPr lang="ko-KR" altLang="en-US"/>
          </a:p>
        </p:txBody>
      </p:sp>
      <p:sp>
        <p:nvSpPr>
          <p:cNvPr id="1093" name=""/>
          <p:cNvSpPr/>
          <p:nvPr/>
        </p:nvSpPr>
        <p:spPr>
          <a:xfrm>
            <a:off x="5931044" y="1344083"/>
            <a:ext cx="1047750" cy="247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하위 매뉴</a:t>
            </a: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195261" y="1001182"/>
            <a:ext cx="300037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자동(홈) 화면</a:t>
            </a: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3967161" y="1001182"/>
            <a:ext cx="32004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자동(조작) 화면</a:t>
            </a:r>
            <a:endParaRPr lang="ko-KR" altLang="en-US"/>
          </a:p>
        </p:txBody>
      </p:sp>
      <p:sp>
        <p:nvSpPr>
          <p:cNvPr id="1099" name=""/>
          <p:cNvSpPr txBox="1"/>
          <p:nvPr/>
        </p:nvSpPr>
        <p:spPr>
          <a:xfrm>
            <a:off x="5480685" y="5565618"/>
            <a:ext cx="392429" cy="337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cxnSp>
        <p:nvCxnSpPr>
          <p:cNvPr id="1100" name=""/>
          <p:cNvCxnSpPr/>
          <p:nvPr/>
        </p:nvCxnSpPr>
        <p:spPr>
          <a:xfrm rot="10800000">
            <a:off x="5418859" y="5628408"/>
            <a:ext cx="424295" cy="0"/>
          </a:xfrm>
          <a:prstGeom prst="straightConnector1">
            <a:avLst/>
          </a:prstGeom>
          <a:ln algn="ctr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69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761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76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66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76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71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772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76" name=""/>
          <p:cNvSpPr txBox="1"/>
          <p:nvPr/>
        </p:nvSpPr>
        <p:spPr>
          <a:xfrm>
            <a:off x="960241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780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781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793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835" name="Google Shape;144;p4"/>
          <p:cNvGraphicFramePr/>
          <p:nvPr/>
        </p:nvGraphicFramePr>
        <p:xfrm>
          <a:off x="8281050" y="918000"/>
          <a:ext cx="3640055" cy="575253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자동조작의 하위매뉴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 : 투입할 사료 등록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 : 축종별 사료를 모아 레시피를 생성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 : 불러온 레시피대로 사료를 투입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: 설정된 시간동안 사료 배합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설정된 시간동안, 히터 온도로 사료 발효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: 지정된 시간에 사료를 배출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 버튼 노란색태두르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최근사용한 순서로 정리된 레시피 리스트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 화면 이동버튼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 하위매뉴(사료,레시피,투입,배합,발효,배출,급이)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에서 수동(홈)버튼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수동(홈)화면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6" name=""/>
          <p:cNvSpPr txBox="1"/>
          <p:nvPr/>
        </p:nvSpPr>
        <p:spPr>
          <a:xfrm>
            <a:off x="146845" y="1722040"/>
            <a:ext cx="390633" cy="338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842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43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56" name=""/>
          <p:cNvSpPr txBox="1"/>
          <p:nvPr/>
        </p:nvSpPr>
        <p:spPr>
          <a:xfrm>
            <a:off x="1470919" y="3093720"/>
            <a:ext cx="392171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grpSp>
        <p:nvGrpSpPr>
          <p:cNvPr id="861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862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3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4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5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6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67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869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870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1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2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3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4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5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6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78" name=""/>
          <p:cNvSpPr/>
          <p:nvPr/>
        </p:nvSpPr>
        <p:spPr>
          <a:xfrm>
            <a:off x="252412" y="257001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9" name="Google Shape;67;p2"/>
          <p:cNvSpPr/>
          <p:nvPr/>
        </p:nvSpPr>
        <p:spPr>
          <a:xfrm>
            <a:off x="1825431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1" name="Google Shape;67;p2"/>
          <p:cNvSpPr/>
          <p:nvPr/>
        </p:nvSpPr>
        <p:spPr>
          <a:xfrm>
            <a:off x="42701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2" name="Google Shape;67;p2"/>
          <p:cNvSpPr/>
          <p:nvPr/>
        </p:nvSpPr>
        <p:spPr>
          <a:xfrm>
            <a:off x="5492555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3" name="Google Shape;67;p2"/>
          <p:cNvSpPr/>
          <p:nvPr/>
        </p:nvSpPr>
        <p:spPr>
          <a:xfrm>
            <a:off x="3047806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5" name="Google Shape;67;p2"/>
          <p:cNvSpPr/>
          <p:nvPr/>
        </p:nvSpPr>
        <p:spPr>
          <a:xfrm>
            <a:off x="18190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.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0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9" name=""/>
          <p:cNvSpPr txBox="1"/>
          <p:nvPr/>
        </p:nvSpPr>
        <p:spPr>
          <a:xfrm>
            <a:off x="947714" y="2296907"/>
            <a:ext cx="392366" cy="3374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886" name="Google Shape;67;p2"/>
          <p:cNvSpPr/>
          <p:nvPr/>
        </p:nvSpPr>
        <p:spPr>
          <a:xfrm>
            <a:off x="2432926" y="1938891"/>
            <a:ext cx="3619981" cy="1048769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"/>
          <p:cNvSpPr txBox="1"/>
          <p:nvPr/>
        </p:nvSpPr>
        <p:spPr>
          <a:xfrm>
            <a:off x="1304665" y="5220220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889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</a:t>
            </a:r>
            <a:endParaRPr lang="ko-KR" altLang="en-US" sz="900"/>
          </a:p>
        </p:txBody>
      </p:sp>
      <p:sp>
        <p:nvSpPr>
          <p:cNvPr id="890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sp>
        <p:nvSpPr>
          <p:cNvPr id="891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레시피를 관리한다</a:t>
            </a:r>
            <a:endParaRPr lang="ko-KR" altLang="en-US" sz="900"/>
          </a:p>
        </p:txBody>
      </p:sp>
      <p:sp>
        <p:nvSpPr>
          <p:cNvPr id="892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자동/레시피</a:t>
            </a:r>
            <a:endParaRPr lang="ko-KR" altLang="en-US" sz="900"/>
          </a:p>
        </p:txBody>
      </p:sp>
      <p:sp>
        <p:nvSpPr>
          <p:cNvPr id="893" name="Google Shape;67;p2"/>
          <p:cNvSpPr/>
          <p:nvPr/>
        </p:nvSpPr>
        <p:spPr>
          <a:xfrm>
            <a:off x="3047806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4270180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8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899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0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1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02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5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5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5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5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5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aphicFrame>
        <p:nvGraphicFramePr>
          <p:cNvPr id="572" name="Google Shape;144;p4"/>
          <p:cNvGraphicFramePr/>
          <p:nvPr/>
        </p:nvGraphicFramePr>
        <p:xfrm>
          <a:off x="8281050" y="918000"/>
          <a:ext cx="3636901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1"/>
                <a:gridCol w="3209100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수동조작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bg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78" name=""/>
          <p:cNvSpPr/>
          <p:nvPr/>
        </p:nvSpPr>
        <p:spPr>
          <a:xfrm>
            <a:off x="1065784" y="3825971"/>
            <a:ext cx="1476148" cy="9595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0" name="Google Shape;67;p2"/>
          <p:cNvSpPr/>
          <p:nvPr/>
        </p:nvSpPr>
        <p:spPr>
          <a:xfrm>
            <a:off x="1289624" y="3429000"/>
            <a:ext cx="440654" cy="21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홈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67;p2"/>
          <p:cNvSpPr/>
          <p:nvPr/>
        </p:nvSpPr>
        <p:spPr>
          <a:xfrm>
            <a:off x="1055162" y="205572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점검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3" name="직선 화살표 연결선 483"/>
          <p:cNvCxnSpPr/>
          <p:nvPr/>
        </p:nvCxnSpPr>
        <p:spPr>
          <a:xfrm rot="16200000" flipH="1">
            <a:off x="1364703" y="2416978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직선 화살표 연결선 485"/>
          <p:cNvCxnSpPr/>
          <p:nvPr/>
        </p:nvCxnSpPr>
        <p:spPr>
          <a:xfrm rot="16200000" flipH="1">
            <a:off x="1381883" y="1932602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순서도: 수행의 시작/종료 487"/>
          <p:cNvSpPr/>
          <p:nvPr/>
        </p:nvSpPr>
        <p:spPr>
          <a:xfrm>
            <a:off x="1114664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6" name="순서도: 수행의 시작/종료 488"/>
          <p:cNvSpPr/>
          <p:nvPr/>
        </p:nvSpPr>
        <p:spPr>
          <a:xfrm>
            <a:off x="1114664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7" name="Google Shape;67;p2"/>
          <p:cNvSpPr/>
          <p:nvPr/>
        </p:nvSpPr>
        <p:spPr>
          <a:xfrm>
            <a:off x="1159563" y="4025317"/>
            <a:ext cx="732495" cy="216000"/>
          </a:xfrm>
          <a:prstGeom prst="rect">
            <a:avLst/>
          </a:prstGeom>
          <a:solidFill>
            <a:srgbClr val="8cb3e4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수동조작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직선 화살표 연결선 483"/>
          <p:cNvCxnSpPr/>
          <p:nvPr/>
        </p:nvCxnSpPr>
        <p:spPr>
          <a:xfrm rot="16200000" flipH="1">
            <a:off x="869182" y="5435028"/>
            <a:ext cx="12815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화살표 연결선 483"/>
          <p:cNvCxnSpPr/>
          <p:nvPr/>
        </p:nvCxnSpPr>
        <p:spPr>
          <a:xfrm rot="16200000" flipH="1">
            <a:off x="1342319" y="3838615"/>
            <a:ext cx="3352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"/>
          <p:cNvSpPr txBox="1"/>
          <p:nvPr/>
        </p:nvSpPr>
        <p:spPr>
          <a:xfrm>
            <a:off x="2358124" y="1563686"/>
            <a:ext cx="285115" cy="291784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591" name=""/>
          <p:cNvSpPr txBox="1"/>
          <p:nvPr/>
        </p:nvSpPr>
        <p:spPr>
          <a:xfrm>
            <a:off x="2358124" y="2016123"/>
            <a:ext cx="285115" cy="29654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594" name=""/>
          <p:cNvSpPr txBox="1">
            <a:spLocks noChangeAspect="1"/>
          </p:cNvSpPr>
          <p:nvPr/>
        </p:nvSpPr>
        <p:spPr>
          <a:xfrm>
            <a:off x="1920011" y="3944353"/>
            <a:ext cx="238353" cy="21616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1</a:t>
            </a:r>
            <a:endParaRPr lang="ko-KR" altLang="en-US" sz="900"/>
          </a:p>
        </p:txBody>
      </p:sp>
      <p:sp>
        <p:nvSpPr>
          <p:cNvPr id="598" name="Google Shape;67;p2"/>
          <p:cNvSpPr/>
          <p:nvPr/>
        </p:nvSpPr>
        <p:spPr>
          <a:xfrm>
            <a:off x="820212" y="2557956"/>
            <a:ext cx="13794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주의사항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직선 화살표 연결선 483"/>
          <p:cNvCxnSpPr/>
          <p:nvPr/>
        </p:nvCxnSpPr>
        <p:spPr>
          <a:xfrm rot="16200000" flipH="1">
            <a:off x="1190098" y="3128446"/>
            <a:ext cx="6397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"/>
          <p:cNvSpPr txBox="1"/>
          <p:nvPr/>
        </p:nvSpPr>
        <p:spPr>
          <a:xfrm>
            <a:off x="2357329" y="2525075"/>
            <a:ext cx="286704" cy="29242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 버튼 자리에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 하위매뉴 아이콘이 표시됨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 매뉴 이동버튼개념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3" name=""/>
          <p:cNvSpPr txBox="1"/>
          <p:nvPr/>
        </p:nvSpPr>
        <p:spPr>
          <a:xfrm>
            <a:off x="1202677" y="5193329"/>
            <a:ext cx="391115" cy="33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3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4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5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8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9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0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1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2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3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4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15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8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19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0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1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2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3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67;p2"/>
          <p:cNvSpPr/>
          <p:nvPr/>
        </p:nvSpPr>
        <p:spPr>
          <a:xfrm>
            <a:off x="2432926" y="1815066"/>
            <a:ext cx="3619981" cy="10487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배합에 사용할 레시피 선택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레시피에 선택된 사료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최대 20개 이며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사료가 많으면 좌측,우측 마지막 칸에 이동버튼 생성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투입량은 고정화면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화면 접기 버튼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레시피 데이터가 사라지고 , 현재중량 표시됨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91" name="Google Shape;67;p2"/>
          <p:cNvSpPr/>
          <p:nvPr/>
        </p:nvSpPr>
        <p:spPr>
          <a:xfrm>
            <a:off x="1825431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3" name="Google Shape;67;p2"/>
          <p:cNvSpPr/>
          <p:nvPr/>
        </p:nvSpPr>
        <p:spPr>
          <a:xfrm>
            <a:off x="42701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492555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1719598" y="3079148"/>
            <a:ext cx="1228326" cy="69970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22.08.22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6" name="Google Shape;67;p2"/>
          <p:cNvSpPr/>
          <p:nvPr/>
        </p:nvSpPr>
        <p:spPr>
          <a:xfrm>
            <a:off x="3047806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9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38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39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3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44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4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960241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7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958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962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6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96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7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7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97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1" name=""/>
          <p:cNvSpPr/>
          <p:nvPr/>
        </p:nvSpPr>
        <p:spPr>
          <a:xfrm>
            <a:off x="252412" y="257001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83" name=""/>
          <p:cNvSpPr txBox="1"/>
          <p:nvPr/>
        </p:nvSpPr>
        <p:spPr>
          <a:xfrm>
            <a:off x="2915256" y="2821650"/>
            <a:ext cx="389571" cy="3387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986" name=""/>
          <p:cNvSpPr/>
          <p:nvPr/>
        </p:nvSpPr>
        <p:spPr>
          <a:xfrm>
            <a:off x="1380539" y="1710903"/>
            <a:ext cx="6668670" cy="10764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7" name="표 14"/>
          <p:cNvGraphicFramePr>
            <a:graphicFrameLocks noGrp="1"/>
          </p:cNvGraphicFramePr>
          <p:nvPr/>
        </p:nvGraphicFramePr>
        <p:xfrm>
          <a:off x="1767433" y="1891192"/>
          <a:ext cx="4798146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4055"/>
                <a:gridCol w="936728"/>
                <a:gridCol w="1022056"/>
                <a:gridCol w="1099148"/>
                <a:gridCol w="1016159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알팔파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볏집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석회석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비타민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연맥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65667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8" name=""/>
          <p:cNvSpPr/>
          <p:nvPr/>
        </p:nvSpPr>
        <p:spPr>
          <a:xfrm rot="10800000">
            <a:off x="1423524" y="1961315"/>
            <a:ext cx="118730" cy="532027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9" name=""/>
          <p:cNvGraphicFramePr/>
          <p:nvPr/>
        </p:nvGraphicFramePr>
        <p:xfrm>
          <a:off x="6841660" y="1891192"/>
          <a:ext cx="1109141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141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투입량[</a:t>
                      </a:r>
                      <a:r>
                        <a:rPr lang="en-US" altLang="ko-KR" sz="1100">
                          <a:solidFill>
                            <a:schemeClr val="bg1"/>
                          </a:solidFill>
                        </a:rPr>
                        <a:t>Kg]</a:t>
                      </a:r>
                      <a:endParaRPr lang="en-US" altLang="ko-KR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0" name=""/>
          <p:cNvSpPr/>
          <p:nvPr/>
        </p:nvSpPr>
        <p:spPr>
          <a:xfrm>
            <a:off x="4347946" y="2624244"/>
            <a:ext cx="114192" cy="1141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1" name=""/>
          <p:cNvSpPr/>
          <p:nvPr/>
        </p:nvSpPr>
        <p:spPr>
          <a:xfrm>
            <a:off x="4529787" y="2624244"/>
            <a:ext cx="114192" cy="11419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2" name=""/>
          <p:cNvSpPr/>
          <p:nvPr/>
        </p:nvSpPr>
        <p:spPr>
          <a:xfrm>
            <a:off x="6359206" y="2319273"/>
            <a:ext cx="118730" cy="25199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3" name=""/>
          <p:cNvSpPr txBox="1"/>
          <p:nvPr/>
        </p:nvSpPr>
        <p:spPr>
          <a:xfrm>
            <a:off x="1677006" y="1652673"/>
            <a:ext cx="389572" cy="3361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0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6257664" y="2527241"/>
            <a:ext cx="392171" cy="3378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06" name=""/>
          <p:cNvSpPr/>
          <p:nvPr/>
        </p:nvSpPr>
        <p:spPr>
          <a:xfrm rot="10800000">
            <a:off x="1795864" y="2319273"/>
            <a:ext cx="118730" cy="25199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7" name=""/>
          <p:cNvSpPr txBox="1"/>
          <p:nvPr/>
        </p:nvSpPr>
        <p:spPr>
          <a:xfrm>
            <a:off x="6578052" y="1704628"/>
            <a:ext cx="390438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1339301" y="1713286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01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</a:t>
            </a:r>
            <a:endParaRPr lang="ko-KR" altLang="en-US" sz="900"/>
          </a:p>
        </p:txBody>
      </p:sp>
      <p:sp>
        <p:nvSpPr>
          <p:cNvPr id="101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sp>
        <p:nvSpPr>
          <p:cNvPr id="101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레시피를 관리한다</a:t>
            </a:r>
            <a:endParaRPr lang="ko-KR" altLang="en-US" sz="900"/>
          </a:p>
        </p:txBody>
      </p:sp>
      <p:sp>
        <p:nvSpPr>
          <p:cNvPr id="101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자동/레시피</a:t>
            </a:r>
            <a:endParaRPr lang="ko-KR" altLang="en-US" sz="900"/>
          </a:p>
        </p:txBody>
      </p:sp>
      <p:grpSp>
        <p:nvGrpSpPr>
          <p:cNvPr id="1016" name=""/>
          <p:cNvGrpSpPr/>
          <p:nvPr/>
        </p:nvGrpSpPr>
        <p:grpSpPr>
          <a:xfrm rot="0">
            <a:off x="7602724" y="3155906"/>
            <a:ext cx="344336" cy="223081"/>
            <a:chOff x="660973" y="2851282"/>
            <a:chExt cx="594955" cy="197747"/>
          </a:xfrm>
        </p:grpSpPr>
        <p:sp>
          <p:nvSpPr>
            <p:cNvPr id="1017" name=""/>
            <p:cNvSpPr/>
            <p:nvPr/>
          </p:nvSpPr>
          <p:spPr>
            <a:xfrm rot="19156824">
              <a:off x="709710" y="2851282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rot="13756824">
              <a:off x="614446" y="2904087"/>
              <a:ext cx="191469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9" name=""/>
          <p:cNvSpPr/>
          <p:nvPr/>
        </p:nvSpPr>
        <p:spPr>
          <a:xfrm>
            <a:off x="7469332" y="3538970"/>
            <a:ext cx="540000" cy="540000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0" name="Google Shape;67;p2"/>
          <p:cNvSpPr/>
          <p:nvPr/>
        </p:nvSpPr>
        <p:spPr>
          <a:xfrm>
            <a:off x="3047806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21" name="Google Shape;67;p2"/>
          <p:cNvSpPr/>
          <p:nvPr/>
        </p:nvSpPr>
        <p:spPr>
          <a:xfrm>
            <a:off x="4270180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22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26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86125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9150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S/W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버전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매뉴화면 표시 (설정, 홈, 자동)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82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예) 현재 매뉴화면 홈이면 홈아이콘 백색,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    설정, 자동 아이콘 회색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시리얼통신(485) 연결 상태(정상=백색,이상=회색)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인터넷 연결 상태(정상=백색,이상-홰색)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82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설정화면 이동 버튼 : 설정화면으로 이동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설정화면 아이콘은 홈화면 이동 버튼으로 변경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82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자동화면 이동 버튼 : 자동화면으로 이동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자동화면 아이콘은 홈화면 이동 버튼으로 변경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로드셀로 부터 수신한 현재 중량을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3초간 중량값을 누르면 로드셀 설정화면으로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646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⑧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14가지 개별 수동조작 진입버튼,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장비 상태 버튼 바탕색으로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장비별 조작버튼이 다름,"</a:t>
                      </a:r>
                      <a:r>
                        <a:rPr lang="ko-KR" altLang="en-US" sz="1000" b="1">
                          <a:solidFill>
                            <a:srgbClr val="ff0000"/>
                          </a:solidFill>
                          <a:latin typeface="새굴림"/>
                          <a:ea typeface="새굴림"/>
                        </a:rPr>
                        <a:t>장비별홈화면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"참조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⑨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매뉴 버튼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: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설정,홈,자동,전원 매뉴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82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매뉴버튼 바탕색 : 스크류 동작 상태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정회전=녹색,역회전=청색,정지=백색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982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매뉴버튼 태두리색 : 스크류 외 장비 동작시 색상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장비동작=녹색,장비정지=백색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⑩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장비 조작중 알람 발생시 데이터표시 외각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적색 점멸(0.5초)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2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⑪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년도,월,일, 시:분:초 표시, 요일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⑫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메시지 출력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⑬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화면 구분선 : 조작화면과 상태표시화면 구분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6081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3" name=""/>
          <p:cNvSpPr txBox="1"/>
          <p:nvPr/>
        </p:nvSpPr>
        <p:spPr>
          <a:xfrm>
            <a:off x="852273" y="1646660"/>
            <a:ext cx="391692" cy="337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4007801" y="1152946"/>
            <a:ext cx="391690" cy="338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6982141" y="1426526"/>
            <a:ext cx="390632" cy="33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7835158" y="1428115"/>
            <a:ext cx="391690" cy="337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780" name=""/>
          <p:cNvSpPr txBox="1"/>
          <p:nvPr/>
        </p:nvSpPr>
        <p:spPr>
          <a:xfrm>
            <a:off x="355916" y="2161539"/>
            <a:ext cx="391689" cy="33739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781" name=""/>
          <p:cNvSpPr txBox="1"/>
          <p:nvPr/>
        </p:nvSpPr>
        <p:spPr>
          <a:xfrm>
            <a:off x="7563166" y="2199639"/>
            <a:ext cx="386399" cy="33739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1798424" y="5189432"/>
            <a:ext cx="390631" cy="3384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789" name=""/>
          <p:cNvSpPr txBox="1"/>
          <p:nvPr/>
        </p:nvSpPr>
        <p:spPr>
          <a:xfrm>
            <a:off x="536891" y="2680970"/>
            <a:ext cx="391689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790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1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9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0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2494808" y="2109681"/>
            <a:ext cx="389572" cy="3363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839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0" name=""/>
          <p:cNvSpPr txBox="1"/>
          <p:nvPr/>
        </p:nvSpPr>
        <p:spPr>
          <a:xfrm>
            <a:off x="600075" y="573341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841" name=""/>
          <p:cNvSpPr/>
          <p:nvPr/>
        </p:nvSpPr>
        <p:spPr>
          <a:xfrm>
            <a:off x="233891" y="1726140"/>
            <a:ext cx="7817908" cy="41423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2" name=""/>
          <p:cNvSpPr/>
          <p:nvPr/>
        </p:nvSpPr>
        <p:spPr>
          <a:xfrm>
            <a:off x="148166" y="1478490"/>
            <a:ext cx="8027458" cy="45137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8" name=""/>
          <p:cNvSpPr/>
          <p:nvPr/>
        </p:nvSpPr>
        <p:spPr>
          <a:xfrm>
            <a:off x="3148541" y="1449916"/>
            <a:ext cx="2074332" cy="27516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4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5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6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7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8" name="Google Shape;67;p2"/>
          <p:cNvSpPr/>
          <p:nvPr/>
        </p:nvSpPr>
        <p:spPr>
          <a:xfrm>
            <a:off x="570547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대차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3074774" y="5200014"/>
            <a:ext cx="388516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3449424" y="5200014"/>
            <a:ext cx="385341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843" name=""/>
          <p:cNvSpPr txBox="1"/>
          <p:nvPr/>
        </p:nvSpPr>
        <p:spPr>
          <a:xfrm>
            <a:off x="6207442" y="5092065"/>
            <a:ext cx="389572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grpSp>
        <p:nvGrpSpPr>
          <p:cNvPr id="852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5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99714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4197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527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사료빈 조작 진입버튼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-해당사료빈 조작 화면으로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 현재 사료빈의 동작여부 버튼 바탕색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 사료배출(모터동작) = 녹색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 정지 = 백색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 고장 = 적색 점멸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 사료빈 #번호, 현재 중량, 사료빈 온도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 "</a:t>
                      </a:r>
                      <a:r>
                        <a:rPr lang="ko-KR" altLang="en-US" sz="1000" b="1">
                          <a:solidFill>
                            <a:srgbClr val="ff0000"/>
                          </a:solidFill>
                          <a:latin typeface="새굴림"/>
                          <a:ea typeface="새굴림"/>
                        </a:rPr>
                        <a:t>사료빈 조작화면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"참조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 하위매뉴 아이콘이 표시됨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 매뉴 이동버튼개념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최초 이전매뉴가 없다면, 빈칸으로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3" name=""/>
          <p:cNvSpPr txBox="1"/>
          <p:nvPr/>
        </p:nvSpPr>
        <p:spPr>
          <a:xfrm>
            <a:off x="4738473" y="4123159"/>
            <a:ext cx="391692" cy="337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1731325" y="1638721"/>
            <a:ext cx="391690" cy="33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790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1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9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0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0" y="6340802"/>
            <a:ext cx="3234691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/>
          </a:p>
        </p:txBody>
      </p:sp>
      <p:sp>
        <p:nvSpPr>
          <p:cNvPr id="823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8" name=""/>
          <p:cNvSpPr/>
          <p:nvPr/>
        </p:nvSpPr>
        <p:spPr>
          <a:xfrm>
            <a:off x="500591" y="4135967"/>
            <a:ext cx="4179359" cy="9228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9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1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2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3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4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5" name="Google Shape;67;p2"/>
          <p:cNvSpPr/>
          <p:nvPr/>
        </p:nvSpPr>
        <p:spPr>
          <a:xfrm>
            <a:off x="570547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대차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6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3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54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5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6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7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8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9" name=""/>
          <p:cNvSpPr txBox="1"/>
          <p:nvPr/>
        </p:nvSpPr>
        <p:spPr>
          <a:xfrm>
            <a:off x="1218075" y="5194246"/>
            <a:ext cx="389571" cy="3378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6352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4197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527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긴급 정지 버튼 , 속성 : 토글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-버튼 누름시 모든 장비동작 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-정보표시화면 배경색 적색 점멸(0.5초)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-긴급상태 원인 제거 후 버튼을 눌러 긴급정지 해제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-긴급정지 해제시 배경색 점멸 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3" name=""/>
          <p:cNvSpPr txBox="1"/>
          <p:nvPr/>
        </p:nvSpPr>
        <p:spPr>
          <a:xfrm>
            <a:off x="7176873" y="4961360"/>
            <a:ext cx="391692" cy="337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1731325" y="1638721"/>
            <a:ext cx="391690" cy="33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790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1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9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0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0" y="6340802"/>
            <a:ext cx="3234691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/>
          </a:p>
        </p:txBody>
      </p:sp>
      <p:sp>
        <p:nvSpPr>
          <p:cNvPr id="823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8" name=""/>
          <p:cNvSpPr/>
          <p:nvPr/>
        </p:nvSpPr>
        <p:spPr>
          <a:xfrm>
            <a:off x="233891" y="1726141"/>
            <a:ext cx="7846483" cy="35327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9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1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2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3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4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5" name="Google Shape;67;p2"/>
          <p:cNvSpPr/>
          <p:nvPr/>
        </p:nvSpPr>
        <p:spPr>
          <a:xfrm>
            <a:off x="570547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대차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6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0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5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긴급정지 화면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6352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4197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527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외부 긴급정지 버튼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화면 긴급정지 버튼 눌림시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정지버튼 아이콘 눌림 이미지로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21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686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3" name=""/>
          <p:cNvSpPr txBox="1"/>
          <p:nvPr/>
        </p:nvSpPr>
        <p:spPr>
          <a:xfrm>
            <a:off x="2215213" y="1748838"/>
            <a:ext cx="391692" cy="337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6753597" y="5292858"/>
            <a:ext cx="391690" cy="33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790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1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9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0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0" y="6340802"/>
            <a:ext cx="3234691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/>
          </a:p>
        </p:txBody>
      </p:sp>
      <p:sp>
        <p:nvSpPr>
          <p:cNvPr id="823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9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1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2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3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4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5" name="Google Shape;67;p2"/>
          <p:cNvSpPr/>
          <p:nvPr/>
        </p:nvSpPr>
        <p:spPr>
          <a:xfrm>
            <a:off x="570547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대차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46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9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50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1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2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3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4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화식 수동 기능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: 정회전/정지/역회전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급수 : 공급/정지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호퍼 : 올림/내림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대차 : 전진/정지/후진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좌 컨베이어 : 좌 컨베이어 모터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우 컨베이어 : 우 컨베이어 모터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배출 : 열림/닫힘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배출 : 열림/닫힘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컨-유압 : 올림/내림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컨-유압 : 올림/내림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xx.x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'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c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온도설정,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xx.x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'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c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온도설정,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유압모터 :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유압히터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3" name=""/>
          <p:cNvSpPr txBox="1"/>
          <p:nvPr/>
        </p:nvSpPr>
        <p:spPr>
          <a:xfrm>
            <a:off x="414700" y="2690851"/>
            <a:ext cx="391115" cy="337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3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4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5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8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9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0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1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2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3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4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15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8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19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0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1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2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3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홈(고정식)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고정식 수동 기능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: 정회전/정지/역회전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급수 : 공급/정지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호퍼 : 올림/내림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대차 : 전진/정지/후진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좌 컨베이어 : 좌 컨베이어 모터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우 컨베이어 : 우 컨베이어 모터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배출 : 열림/닫힘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배출 : 열림/닫힘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컨-유압 : 올림/내림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컨-유압 : 올림/내림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xx.x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'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c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온도설정,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xx.x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'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c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온도설정,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유압모터 :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유압히터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4" name=""/>
          <p:cNvSpPr txBox="1"/>
          <p:nvPr/>
        </p:nvSpPr>
        <p:spPr>
          <a:xfrm>
            <a:off x="414700" y="2690851"/>
            <a:ext cx="391115" cy="337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5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0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1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2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3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4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5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6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7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0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4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홈(이동식)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이동식 수동 기능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: 정회전/정지/역회전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급수 : 공급/정지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호퍼 : 올림/내림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대차 : 전진/정지/후진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좌 컨베이어 : 좌 컨베이어 모터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우 컨베이어 : 우 컨베이어 모터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배출 : 열림/닫힘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배출 : 열림/닫힘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컨-유압 : 올림/내림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컨-유압 : 올림/내림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좌 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xx.x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'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c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온도설정,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우 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xx.x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'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c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온도설정,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0000"/>
                        <a:lumOff val="20000"/>
                      </a:schemeClr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유압모터 : 동작/정지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유압히터 :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ON/OFF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1" name="Google Shape;67;p2"/>
          <p:cNvSpPr/>
          <p:nvPr/>
        </p:nvSpPr>
        <p:spPr>
          <a:xfrm>
            <a:off x="570547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대차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414700" y="2690851"/>
            <a:ext cx="391115" cy="337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6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27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2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3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4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5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6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7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4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1196</ep:Words>
  <ep:PresentationFormat>사용자 지정</ep:PresentationFormat>
  <ep:Paragraphs>820</ep:Paragraphs>
  <ep:Slides>21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3_디자인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2012-12-10T07:55:43.000</dcterms:created>
  <dc:creator>jhjung</dc:creator>
  <cp:lastModifiedBy>USER</cp:lastModifiedBy>
  <dcterms:modified xsi:type="dcterms:W3CDTF">2022-09-20T23:36:29.499</dcterms:modified>
  <cp:revision>1813</cp:revision>
  <dc:title>PowerPoint 프레젠테이션</dc:title>
</cp:coreProperties>
</file>