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404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id="{034CCDCD-9082-4F03-8ACA-3257C2DEB541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clrMode="bw" scaleToFitPaper="1"/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5AA7078E-4C9B-446B-88BC-F6036BB1E0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5BABFF-CFC4-484C-9E0F-7C0FAC11D9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1025"/>
    <p:restoredTop sz="99534"/>
  </p:normalViewPr>
  <p:slideViewPr>
    <p:cSldViewPr snapToGrid="0">
      <p:cViewPr>
        <p:scale>
          <a:sx n="100" d="100"/>
          <a:sy n="100" d="100"/>
        </p:scale>
        <p:origin x="1080" y="96"/>
      </p:cViewPr>
      <p:guideLst>
        <p:guide orient="horz" pos="2155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7"/>
        <p:guide pos="212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0" cy="4933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0" cy="4933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375" y="1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1286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 sz="12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1200" b="0" i="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3" name="Google Shape;5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3" name="Google Shape;5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화면 설명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설정-주매뉴" userDrawn="1">
  <p:cSld name="설정-주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accent1">
              <a:lumMod val="30000"/>
            </a:schemeClr>
          </a:solidFill>
          <a:ln>
            <a:solidFill>
              <a:schemeClr val="accent1">
                <a:lumMod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0" y="445608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"/>
          <p:cNvGrpSpPr/>
          <p:nvPr userDrawn="1"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10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104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105" name=""/>
          <p:cNvSpPr txBox="1"/>
          <p:nvPr userDrawn="1"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6" name="Google Shape;67;p2"/>
          <p:cNvSpPr/>
          <p:nvPr userDrawn="1"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16273a"/>
          </a:solidFill>
          <a:ln w="9525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만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Google Shape;41;p10"/>
          <p:cNvGraphicFramePr/>
          <p:nvPr/>
        </p:nvGraphicFramePr>
        <p:xfrm>
          <a:off x="246735" y="476671"/>
          <a:ext cx="11698553" cy="434850"/>
        </p:xfrm>
        <a:graphic>
          <a:graphicData uri="http://schemas.openxmlformats.org/drawingml/2006/table">
            <a:tbl>
              <a:tblPr firstRow="1" bandRow="1">
                <a:noFill/>
                <a:tableStyleId>{015BABFF-CFC4-484C-9E0F-7C0FAC11D9B6}</a:tableStyleId>
              </a:tblPr>
              <a:tblGrid>
                <a:gridCol w="709015"/>
                <a:gridCol w="2658769"/>
                <a:gridCol w="797631"/>
                <a:gridCol w="5228892"/>
                <a:gridCol w="797631"/>
                <a:gridCol w="1506615"/>
              </a:tblGrid>
              <a:tr h="217425"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 ID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화면경로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구분</a:t>
                      </a:r>
                      <a:endParaRPr lang="ko-KR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</a:tr>
              <a:tr h="217425"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 면 명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화면설명</a:t>
                      </a:r>
                      <a:endParaRPr lang="ko-KR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요구사항</a:t>
                      </a:r>
                      <a:r>
                        <a:rPr lang="ko-KR" sz="800" u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ID</a:t>
                      </a:r>
                      <a:endParaRPr lang="ko-KR" sz="800" u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 idx="0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788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93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689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4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BJECT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562722" marR="0" lvl="0" indent="-531459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9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500197" algn="l" rtl="0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4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68935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 idx="0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9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L="562722" marR="0" lvl="0" indent="-281361" algn="l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281361" algn="l" rtl="0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21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281361" algn="l" rtl="0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9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초기화면" userDrawn="1">
  <p:cSld name="초기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" userDrawn="1">
  <p:cSld name="수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-매뉴" userDrawn="1">
  <p:cSld name="수동-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-알람" userDrawn="1">
  <p:cSld name="수동-알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ff0000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수동-긴급정지" userDrawn="1">
  <p:cSld name="1_수동-긴급정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7"/>
          <p:cNvSpPr/>
          <p:nvPr userDrawn="1"/>
        </p:nvSpPr>
        <p:spPr>
          <a:xfrm>
            <a:off x="220659" y="1705124"/>
            <a:ext cx="7840561" cy="35290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직사각형 7"/>
          <p:cNvSpPr/>
          <p:nvPr userDrawn="1"/>
        </p:nvSpPr>
        <p:spPr>
          <a:xfrm>
            <a:off x="220659" y="5270196"/>
            <a:ext cx="7840561" cy="602113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cxnSp>
        <p:nvCxnSpPr>
          <p:cNvPr id="120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자동" userDrawn="1">
  <p:cSld name="자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1999" cy="171525"/>
            <a:chOff x="8537000" y="2212625"/>
            <a:chExt cx="2721251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817106" y="2509548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7520400" y="1753126"/>
            <a:ext cx="396000" cy="396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자동-매뉴" userDrawn="1">
  <p:cSld name="자동-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1999" cy="171525"/>
            <a:chOff x="8537000" y="2212625"/>
            <a:chExt cx="2721251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817106" y="2509548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/>
          <p:nvPr userDrawn="1"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"/>
          <p:cNvGrpSpPr/>
          <p:nvPr userDrawn="1"/>
        </p:nvGrpSpPr>
        <p:grpSpPr>
          <a:xfrm rot="0">
            <a:off x="6881684" y="1478747"/>
            <a:ext cx="173188" cy="201248"/>
            <a:chOff x="2627797" y="2490086"/>
            <a:chExt cx="2343367" cy="2464558"/>
          </a:xfrm>
        </p:grpSpPr>
        <p:grpSp>
          <p:nvGrpSpPr>
            <p:cNvPr id="100" name=""/>
            <p:cNvGrpSpPr/>
            <p:nvPr/>
          </p:nvGrpSpPr>
          <p:grpSpPr>
            <a:xfrm rot="0">
              <a:off x="2627797" y="2490086"/>
              <a:ext cx="874567" cy="938912"/>
              <a:chOff x="2157520" y="1841087"/>
              <a:chExt cx="874568" cy="938912"/>
            </a:xfrm>
          </p:grpSpPr>
          <p:sp>
            <p:nvSpPr>
              <p:cNvPr id="101" name=""/>
              <p:cNvSpPr/>
              <p:nvPr/>
            </p:nvSpPr>
            <p:spPr>
              <a:xfrm>
                <a:off x="2157520" y="1905432"/>
                <a:ext cx="874568" cy="874568"/>
              </a:xfrm>
              <a:prstGeom prst="arc">
                <a:avLst>
                  <a:gd name="adj1" fmla="val 15437534"/>
                  <a:gd name="adj2" fmla="val 11703394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2" name=""/>
              <p:cNvCxnSpPr/>
              <p:nvPr/>
            </p:nvCxnSpPr>
            <p:spPr>
              <a:xfrm rot="2700000">
                <a:off x="2446715" y="2062487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"/>
              <p:cNvCxnSpPr/>
              <p:nvPr/>
            </p:nvCxnSpPr>
            <p:spPr>
              <a:xfrm rot="2700000">
                <a:off x="2119077" y="2372158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"/>
              <p:cNvCxnSpPr/>
              <p:nvPr/>
            </p:nvCxnSpPr>
            <p:spPr>
              <a:xfrm rot="18900000">
                <a:off x="2424743" y="2382115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"/>
            <p:cNvGrpSpPr/>
            <p:nvPr/>
          </p:nvGrpSpPr>
          <p:grpSpPr>
            <a:xfrm rot="10800000">
              <a:off x="4096597" y="4015732"/>
              <a:ext cx="874567" cy="938912"/>
              <a:chOff x="2157520" y="1841087"/>
              <a:chExt cx="874568" cy="938912"/>
            </a:xfrm>
          </p:grpSpPr>
          <p:sp>
            <p:nvSpPr>
              <p:cNvPr id="106" name=""/>
              <p:cNvSpPr/>
              <p:nvPr/>
            </p:nvSpPr>
            <p:spPr>
              <a:xfrm>
                <a:off x="2157520" y="1905432"/>
                <a:ext cx="874568" cy="874568"/>
              </a:xfrm>
              <a:prstGeom prst="arc">
                <a:avLst>
                  <a:gd name="adj1" fmla="val 15437534"/>
                  <a:gd name="adj2" fmla="val 11703394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7" name=""/>
              <p:cNvCxnSpPr/>
              <p:nvPr/>
            </p:nvCxnSpPr>
            <p:spPr>
              <a:xfrm rot="2700000">
                <a:off x="2446715" y="2062487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"/>
              <p:cNvCxnSpPr/>
              <p:nvPr/>
            </p:nvCxnSpPr>
            <p:spPr>
              <a:xfrm rot="2700000">
                <a:off x="2119077" y="2372158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"/>
              <p:cNvCxnSpPr/>
              <p:nvPr/>
            </p:nvCxnSpPr>
            <p:spPr>
              <a:xfrm rot="18900000">
                <a:off x="2424743" y="2382115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"/>
            <p:cNvCxnSpPr/>
            <p:nvPr/>
          </p:nvCxnSpPr>
          <p:spPr>
            <a:xfrm>
              <a:off x="3231099" y="3400424"/>
              <a:ext cx="228608" cy="228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"/>
            <p:cNvSpPr/>
            <p:nvPr/>
          </p:nvSpPr>
          <p:spPr>
            <a:xfrm rot="5400000">
              <a:off x="2703991" y="4170084"/>
              <a:ext cx="636443" cy="636443"/>
            </a:xfrm>
            <a:prstGeom prst="arc">
              <a:avLst>
                <a:gd name="adj1" fmla="val 21483780"/>
                <a:gd name="adj2" fmla="val 5406604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2" name=""/>
            <p:cNvCxnSpPr/>
            <p:nvPr/>
          </p:nvCxnSpPr>
          <p:spPr>
            <a:xfrm rot="5400000">
              <a:off x="2693357" y="3598921"/>
              <a:ext cx="892796" cy="8927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 rot="2700000">
              <a:off x="3525795" y="3752241"/>
              <a:ext cx="4427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"/>
            <p:cNvCxnSpPr/>
            <p:nvPr/>
          </p:nvCxnSpPr>
          <p:spPr>
            <a:xfrm rot="5400000">
              <a:off x="3026732" y="3931019"/>
              <a:ext cx="876213" cy="8762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"/>
            <p:cNvCxnSpPr/>
            <p:nvPr/>
          </p:nvCxnSpPr>
          <p:spPr>
            <a:xfrm rot="5400000" flipH="1" flipV="1">
              <a:off x="3753067" y="2994366"/>
              <a:ext cx="765354" cy="765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"/>
            <p:cNvCxnSpPr/>
            <p:nvPr/>
          </p:nvCxnSpPr>
          <p:spPr>
            <a:xfrm>
              <a:off x="3898350" y="4036093"/>
              <a:ext cx="228608" cy="228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"/>
            <p:cNvCxnSpPr/>
            <p:nvPr/>
          </p:nvCxnSpPr>
          <p:spPr>
            <a:xfrm>
              <a:off x="3461704" y="3200391"/>
              <a:ext cx="368790" cy="3687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"/>
            <p:cNvCxnSpPr/>
            <p:nvPr/>
          </p:nvCxnSpPr>
          <p:spPr>
            <a:xfrm>
              <a:off x="3994028" y="3701133"/>
              <a:ext cx="363535" cy="3635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"/>
            <p:cNvSpPr/>
            <p:nvPr/>
          </p:nvSpPr>
          <p:spPr>
            <a:xfrm rot="2700000">
              <a:off x="4508041" y="2775809"/>
              <a:ext cx="252000" cy="252000"/>
            </a:xfrm>
            <a:prstGeom prst="trapezoid">
              <a:avLst>
                <a:gd name="adj" fmla="val 2500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설정" userDrawn="1">
  <p:cSld name="설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accent1">
              <a:lumMod val="30000"/>
            </a:schemeClr>
          </a:solidFill>
          <a:ln>
            <a:solidFill>
              <a:schemeClr val="accent1">
                <a:lumMod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0" y="445608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281400" y="1753126"/>
            <a:ext cx="396000" cy="396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16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3_디자인 사용자 지정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/>
        </p:nvSpPr>
        <p:spPr>
          <a:xfrm>
            <a:off x="152400" y="96319"/>
            <a:ext cx="1416227" cy="445702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altLang="en-US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</a:t>
            </a:r>
            <a:r>
              <a:rPr lang="en-US" altLang="ko-KR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</a:t>
            </a:r>
            <a:endParaRPr lang="en-US" altLang="ko-KR" sz="2214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/>
        </p:nvSpPr>
        <p:spPr>
          <a:xfrm>
            <a:off x="10297399" y="96319"/>
            <a:ext cx="1647868" cy="445702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221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LOGFARM</a:t>
            </a:r>
            <a:endParaRPr lang="ko-KR" sz="221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8"/>
          <p:cNvCxnSpPr/>
          <p:nvPr/>
        </p:nvCxnSpPr>
        <p:spPr>
          <a:xfrm>
            <a:off x="0" y="6669360"/>
            <a:ext cx="1219200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</a:ln>
        </p:spPr>
      </p:cxnSp>
      <p:pic>
        <p:nvPicPr>
          <p:cNvPr id="14" name="Google Shape;99;p2"/>
          <p:cNvPicPr/>
          <p:nvPr userDrawn="1"/>
        </p:nvPicPr>
        <p:blipFill rotWithShape="1">
          <a:blip r:embed="rId16">
            <a:alphaModFix/>
          </a:blip>
          <a:srcRect/>
          <a:stretch>
            <a:fillRect/>
          </a:stretch>
        </p:blipFill>
        <p:spPr>
          <a:xfrm>
            <a:off x="144859" y="203768"/>
            <a:ext cx="235972" cy="25495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883139" y="2282093"/>
            <a:ext cx="10839938" cy="1111738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25000"/>
              <a:defRPr lang="ko-KR" altLang="en-US"/>
            </a:pPr>
            <a:r>
              <a:rPr lang="en-US" altLang="ko-KR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TMR </a:t>
            </a:r>
            <a:r>
              <a:rPr lang="ko-KR" altLang="en-US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배합기 </a:t>
            </a:r>
            <a:r>
              <a:rPr lang="en-US" altLang="ko-KR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altLang="en-US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 정의서</a:t>
            </a:r>
            <a:endParaRPr lang="ko-KR" sz="1720"/>
          </a:p>
        </p:txBody>
      </p:sp>
      <p:graphicFrame>
        <p:nvGraphicFramePr>
          <p:cNvPr id="56" name="Google Shape;56;p1"/>
          <p:cNvGraphicFramePr/>
          <p:nvPr/>
        </p:nvGraphicFramePr>
        <p:xfrm>
          <a:off x="6494585" y="4308231"/>
          <a:ext cx="5054936" cy="1234372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1055077"/>
                <a:gridCol w="1664677"/>
                <a:gridCol w="1078523"/>
                <a:gridCol w="1256659"/>
              </a:tblGrid>
              <a:tr h="283828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버전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v.1.</a:t>
                      </a:r>
                      <a:r>
                        <a:rPr lang="ko-KR" alt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lang="ko-KR" altLang="en-US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286466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구분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defRPr lang="ko-KR" altLang="en-US"/>
                      </a:pP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286466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김동규</a:t>
                      </a:r>
                      <a:endParaRPr lang="ko-KR" altLang="en-US"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 인 자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defRPr lang="ko-KR" altLang="en-US"/>
                      </a:pP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77612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작성일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2.07.20</a:t>
                      </a: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altLang="en-US" sz="1100"/>
                        <a:t>2022.09.08</a:t>
                      </a:r>
                      <a:endParaRPr lang="ko-KR" altLang="en-US" sz="1100"/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Group 146"/>
          <p:cNvGraphicFramePr>
            <a:graphicFrameLocks noGrp="1"/>
          </p:cNvGraphicFramePr>
          <p:nvPr/>
        </p:nvGraphicFramePr>
        <p:xfrm>
          <a:off x="1371600" y="2633663"/>
          <a:ext cx="8915401" cy="2300288"/>
        </p:xfrm>
        <a:graphic>
          <a:graphicData uri="http://schemas.openxmlformats.org/drawingml/2006/table">
            <a:tbl>
              <a:tblPr firstRow="1" bandRow="1"/>
              <a:tblGrid>
                <a:gridCol w="1085850"/>
                <a:gridCol w="1109663"/>
                <a:gridCol w="1109663"/>
                <a:gridCol w="4085793"/>
                <a:gridCol w="1524432"/>
              </a:tblGrid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문서버전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담당자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주요 내용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lang="en-US" altLang="ko-KR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V1.0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.0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김동규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최초 작성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v1.1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2022.09.08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김동규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내부회의 수정사항 적용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V1.2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2022.09.21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김동규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시스템 구성화면 변경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405546" y="1033162"/>
            <a:ext cx="899004" cy="298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요구사항</a:t>
            </a: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906345" y="1934520"/>
            <a:ext cx="5789160" cy="136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1. 전장부분과 디스플레이부분은 분리되어 설치 된다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화면상에서 </a:t>
            </a:r>
            <a:r>
              <a:rPr lang="en-US" altLang="ko-KR"/>
              <a:t>TMR</a:t>
            </a:r>
            <a:r>
              <a:rPr lang="ko-KR" altLang="en-US"/>
              <a:t>의 모든 기능이 버튼으로 구현 되어야 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외부 버튼 추가시 쉽게 연동 되어야 한다.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디스플레이 고장시 리모컨 버튼으로 작동되어야 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  리모컨 버튼 사용에 대한 매뉴얼이 있어야 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 주의 사항 확인 후 장비를 사용한다.</a:t>
            </a:r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709954" y="1679211"/>
            <a:ext cx="1360523" cy="30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I</a:t>
            </a:r>
            <a:r>
              <a:rPr lang="ko-KR" altLang="en-US"/>
              <a:t> 장비 조작</a:t>
            </a: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906345" y="5783996"/>
            <a:ext cx="5789160" cy="72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1. 사료 등록(영양소(?),구매량,구매비용(단가))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 래시피 관리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월별,분기별,년간 축종별 사료투입량/투입비용 출력</a:t>
            </a:r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709954" y="5528686"/>
            <a:ext cx="1360523" cy="29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I</a:t>
            </a:r>
            <a:r>
              <a:rPr lang="ko-KR" altLang="en-US"/>
              <a:t> 사료 관리</a:t>
            </a:r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55441" y="3534562"/>
            <a:ext cx="5789159" cy="136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1. 고정식/레일식/화식 구분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 1) 구분된 장비에 따른 버튼 </a:t>
            </a:r>
            <a:r>
              <a:rPr lang="en-US" altLang="ko-KR"/>
              <a:t>UI</a:t>
            </a:r>
            <a:r>
              <a:rPr lang="ko-KR" altLang="en-US"/>
              <a:t> 구현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한우/낙농 </a:t>
            </a:r>
            <a:r>
              <a:rPr lang="en-US" altLang="ko-KR"/>
              <a:t>UI</a:t>
            </a:r>
            <a:r>
              <a:rPr lang="ko-KR" altLang="en-US"/>
              <a:t> 구분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알람리스트 관리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장비 부품 주기 관리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 로드셀 현재값 항상 표시</a:t>
            </a:r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759051" y="3279252"/>
            <a:ext cx="1360524" cy="300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II</a:t>
            </a:r>
            <a:r>
              <a:rPr lang="ko-KR" altLang="en-US"/>
              <a:t> 장비 관리</a:t>
            </a:r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4824" y="1374802"/>
            <a:ext cx="1360523" cy="29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A </a:t>
            </a:r>
            <a:r>
              <a:rPr lang="ko-KR" altLang="en-US"/>
              <a:t>장비</a:t>
            </a:r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444824" y="5234098"/>
            <a:ext cx="1360523" cy="29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B </a:t>
            </a:r>
            <a:r>
              <a:rPr lang="ko-KR" altLang="en-US"/>
              <a:t>사료</a:t>
            </a:r>
            <a:endParaRPr lang="ko-KR" altLang="en-US"/>
          </a:p>
        </p:txBody>
      </p:sp>
      <p:sp>
        <p:nvSpPr>
          <p:cNvPr id="110" name="TextBox 105"/>
          <p:cNvSpPr txBox="1"/>
          <p:nvPr/>
        </p:nvSpPr>
        <p:spPr>
          <a:xfrm>
            <a:off x="6778458" y="1835770"/>
            <a:ext cx="4758102" cy="1372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회의(8/25)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1. 화면은 단순하게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     -사용자 필요 데이터만 표시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2. 수동조작</a:t>
            </a:r>
            <a:r>
              <a:rPr lang="en-US" altLang="ko-KR"/>
              <a:t>/</a:t>
            </a:r>
            <a:r>
              <a:rPr lang="ko-KR" altLang="en-US"/>
              <a:t>자동조작 기능 확실하게 구분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3. 가로화면 적용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4. 화면 기능별 구역 유지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"/>
          <p:cNvSpPr/>
          <p:nvPr/>
        </p:nvSpPr>
        <p:spPr>
          <a:xfrm>
            <a:off x="7438243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0" name=""/>
          <p:cNvSpPr/>
          <p:nvPr/>
        </p:nvSpPr>
        <p:spPr>
          <a:xfrm>
            <a:off x="9866063" y="3301428"/>
            <a:ext cx="1880960" cy="5870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8" name=""/>
          <p:cNvSpPr/>
          <p:nvPr/>
        </p:nvSpPr>
        <p:spPr>
          <a:xfrm>
            <a:off x="9866063" y="1803437"/>
            <a:ext cx="1880960" cy="1174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6" name=""/>
          <p:cNvSpPr/>
          <p:nvPr/>
        </p:nvSpPr>
        <p:spPr>
          <a:xfrm>
            <a:off x="4395672" y="3825971"/>
            <a:ext cx="1476148" cy="959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5" name=""/>
          <p:cNvSpPr/>
          <p:nvPr/>
        </p:nvSpPr>
        <p:spPr>
          <a:xfrm>
            <a:off x="2665296" y="3825970"/>
            <a:ext cx="1344386" cy="1835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7" name="TextBox 466"/>
          <p:cNvSpPr txBox="1"/>
          <p:nvPr/>
        </p:nvSpPr>
        <p:spPr>
          <a:xfrm>
            <a:off x="4094379" y="1087137"/>
            <a:ext cx="3072297" cy="29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시스템 화면 구성 및 화면 </a:t>
            </a:r>
            <a:r>
              <a:rPr lang="en-US" altLang="ko-KR"/>
              <a:t>ID</a:t>
            </a:r>
            <a:endParaRPr lang="en-US" altLang="ko-KR"/>
          </a:p>
        </p:txBody>
      </p:sp>
      <p:sp>
        <p:nvSpPr>
          <p:cNvPr id="468" name="Google Shape;67;p2"/>
          <p:cNvSpPr/>
          <p:nvPr/>
        </p:nvSpPr>
        <p:spPr>
          <a:xfrm>
            <a:off x="4479811" y="3429000"/>
            <a:ext cx="720055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수동(홈)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67;p2"/>
          <p:cNvSpPr/>
          <p:nvPr/>
        </p:nvSpPr>
        <p:spPr>
          <a:xfrm>
            <a:off x="4385050" y="2055728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점검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직선 화살표 연결선 483"/>
          <p:cNvCxnSpPr/>
          <p:nvPr/>
        </p:nvCxnSpPr>
        <p:spPr>
          <a:xfrm rot="16200000" flipH="1">
            <a:off x="4694591" y="2416978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화살표 연결선 485"/>
          <p:cNvCxnSpPr/>
          <p:nvPr/>
        </p:nvCxnSpPr>
        <p:spPr>
          <a:xfrm rot="16200000" flipH="1">
            <a:off x="4711771" y="1932602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순서도: 수행의 시작/종료 487"/>
          <p:cNvSpPr/>
          <p:nvPr/>
        </p:nvSpPr>
        <p:spPr>
          <a:xfrm>
            <a:off x="4444552" y="1591445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9" name="순서도: 수행의 시작/종료 488"/>
          <p:cNvSpPr/>
          <p:nvPr/>
        </p:nvSpPr>
        <p:spPr>
          <a:xfrm>
            <a:off x="4444552" y="6075806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582" name=""/>
          <p:cNvCxnSpPr>
            <a:stCxn id="468" idx="1"/>
          </p:cNvCxnSpPr>
          <p:nvPr/>
        </p:nvCxnSpPr>
        <p:spPr>
          <a:xfrm rot="10800000">
            <a:off x="3743299" y="3536999"/>
            <a:ext cx="73651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Google Shape;67;p2"/>
          <p:cNvSpPr/>
          <p:nvPr/>
        </p:nvSpPr>
        <p:spPr>
          <a:xfrm>
            <a:off x="2988882" y="3429000"/>
            <a:ext cx="71279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설정(홈)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6" name="직선 화살표 연결선 483"/>
          <p:cNvCxnSpPr>
            <a:stCxn id="622" idx="2"/>
            <a:endCxn id="635" idx="0"/>
          </p:cNvCxnSpPr>
          <p:nvPr/>
        </p:nvCxnSpPr>
        <p:spPr>
          <a:xfrm rot="5400000">
            <a:off x="3250899" y="3731589"/>
            <a:ext cx="180970" cy="77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Google Shape;67;p2"/>
          <p:cNvSpPr/>
          <p:nvPr/>
        </p:nvSpPr>
        <p:spPr>
          <a:xfrm>
            <a:off x="4489451" y="4025317"/>
            <a:ext cx="732495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수동조작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9" name="직선 화살표 연결선 483"/>
          <p:cNvCxnSpPr>
            <a:endCxn id="489" idx="0"/>
          </p:cNvCxnSpPr>
          <p:nvPr/>
        </p:nvCxnSpPr>
        <p:spPr>
          <a:xfrm rot="16200000" flipH="1">
            <a:off x="4199070" y="5435028"/>
            <a:ext cx="12815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직선 화살표 연결선 483"/>
          <p:cNvCxnSpPr/>
          <p:nvPr/>
        </p:nvCxnSpPr>
        <p:spPr>
          <a:xfrm rot="16200000" flipH="1">
            <a:off x="4754930" y="3755891"/>
            <a:ext cx="16982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"/>
          <p:cNvCxnSpPr>
            <a:stCxn id="635" idx="2"/>
            <a:endCxn id="489" idx="0"/>
          </p:cNvCxnSpPr>
          <p:nvPr/>
        </p:nvCxnSpPr>
        <p:spPr>
          <a:xfrm rot="5400000" flipV="1">
            <a:off x="3881681" y="5117648"/>
            <a:ext cx="413965" cy="1502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"/>
          <p:cNvSpPr txBox="1"/>
          <p:nvPr/>
        </p:nvSpPr>
        <p:spPr>
          <a:xfrm>
            <a:off x="5688012" y="1563686"/>
            <a:ext cx="285115" cy="29178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643" name=""/>
          <p:cNvSpPr txBox="1"/>
          <p:nvPr/>
        </p:nvSpPr>
        <p:spPr>
          <a:xfrm>
            <a:off x="5688012" y="2016123"/>
            <a:ext cx="285115" cy="29654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644" name=""/>
          <p:cNvSpPr txBox="1"/>
          <p:nvPr/>
        </p:nvSpPr>
        <p:spPr>
          <a:xfrm>
            <a:off x="5267373" y="3130230"/>
            <a:ext cx="286704" cy="29877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645" name=""/>
          <p:cNvSpPr txBox="1"/>
          <p:nvPr/>
        </p:nvSpPr>
        <p:spPr>
          <a:xfrm>
            <a:off x="6970256" y="3128642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5</a:t>
            </a:r>
            <a:endParaRPr lang="ko-KR" altLang="en-US"/>
          </a:p>
        </p:txBody>
      </p:sp>
      <p:sp>
        <p:nvSpPr>
          <p:cNvPr id="646" name=""/>
          <p:cNvSpPr txBox="1">
            <a:spLocks noChangeAspect="1"/>
          </p:cNvSpPr>
          <p:nvPr/>
        </p:nvSpPr>
        <p:spPr>
          <a:xfrm>
            <a:off x="5249899" y="3944353"/>
            <a:ext cx="232691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657" name="Google Shape;67;p2"/>
          <p:cNvSpPr/>
          <p:nvPr/>
        </p:nvSpPr>
        <p:spPr>
          <a:xfrm>
            <a:off x="4150100" y="2557956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주의사항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8" name="직선 화살표 연결선 483"/>
          <p:cNvCxnSpPr/>
          <p:nvPr/>
        </p:nvCxnSpPr>
        <p:spPr>
          <a:xfrm rot="16200000" flipH="1">
            <a:off x="4519987" y="3128446"/>
            <a:ext cx="6397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"/>
          <p:cNvSpPr txBox="1"/>
          <p:nvPr/>
        </p:nvSpPr>
        <p:spPr>
          <a:xfrm>
            <a:off x="5687217" y="2525075"/>
            <a:ext cx="286704" cy="29242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3</a:t>
            </a:r>
            <a:endParaRPr lang="ko-KR" altLang="en-US"/>
          </a:p>
        </p:txBody>
      </p:sp>
      <p:sp>
        <p:nvSpPr>
          <p:cNvPr id="660" name="Google Shape;67;p2"/>
          <p:cNvSpPr/>
          <p:nvPr/>
        </p:nvSpPr>
        <p:spPr>
          <a:xfrm>
            <a:off x="2825636" y="3863391"/>
            <a:ext cx="756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7;p2"/>
          <p:cNvSpPr/>
          <p:nvPr/>
        </p:nvSpPr>
        <p:spPr>
          <a:xfrm>
            <a:off x="2825636" y="4104691"/>
            <a:ext cx="756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장비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7;p2"/>
          <p:cNvSpPr/>
          <p:nvPr/>
        </p:nvSpPr>
        <p:spPr>
          <a:xfrm>
            <a:off x="2825636" y="4345990"/>
            <a:ext cx="756000" cy="206475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모니터링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7;p2"/>
          <p:cNvSpPr/>
          <p:nvPr/>
        </p:nvSpPr>
        <p:spPr>
          <a:xfrm>
            <a:off x="2825636" y="4577765"/>
            <a:ext cx="756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통신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"/>
          <p:cNvSpPr txBox="1">
            <a:spLocks noChangeAspect="1"/>
          </p:cNvSpPr>
          <p:nvPr/>
        </p:nvSpPr>
        <p:spPr>
          <a:xfrm>
            <a:off x="3629167" y="3858628"/>
            <a:ext cx="234173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665" name=""/>
          <p:cNvSpPr txBox="1">
            <a:spLocks noChangeAspect="1"/>
          </p:cNvSpPr>
          <p:nvPr/>
        </p:nvSpPr>
        <p:spPr>
          <a:xfrm>
            <a:off x="3627579" y="4115803"/>
            <a:ext cx="235761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666" name=""/>
          <p:cNvSpPr txBox="1">
            <a:spLocks noChangeAspect="1"/>
          </p:cNvSpPr>
          <p:nvPr/>
        </p:nvSpPr>
        <p:spPr>
          <a:xfrm>
            <a:off x="3625991" y="4363453"/>
            <a:ext cx="237349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667" name=""/>
          <p:cNvSpPr txBox="1">
            <a:spLocks noChangeAspect="1"/>
          </p:cNvSpPr>
          <p:nvPr/>
        </p:nvSpPr>
        <p:spPr>
          <a:xfrm>
            <a:off x="3632341" y="4601579"/>
            <a:ext cx="230999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668" name="Google Shape;67;p2"/>
          <p:cNvSpPr/>
          <p:nvPr/>
        </p:nvSpPr>
        <p:spPr>
          <a:xfrm>
            <a:off x="6245898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자동(홈)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9" name=""/>
          <p:cNvCxnSpPr>
            <a:stCxn id="668" idx="1"/>
            <a:endCxn id="468" idx="3"/>
          </p:cNvCxnSpPr>
          <p:nvPr/>
        </p:nvCxnSpPr>
        <p:spPr>
          <a:xfrm rot="10800000">
            <a:off x="5199868" y="3536977"/>
            <a:ext cx="1046030" cy="2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"/>
          <p:cNvSpPr txBox="1"/>
          <p:nvPr/>
        </p:nvSpPr>
        <p:spPr>
          <a:xfrm>
            <a:off x="3717468" y="3128642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7</a:t>
            </a:r>
            <a:endParaRPr lang="ko-KR" altLang="en-US"/>
          </a:p>
        </p:txBody>
      </p:sp>
      <p:cxnSp>
        <p:nvCxnSpPr>
          <p:cNvPr id="674" name="직선 화살표 연결선 483"/>
          <p:cNvCxnSpPr>
            <a:stCxn id="668" idx="2"/>
          </p:cNvCxnSpPr>
          <p:nvPr/>
        </p:nvCxnSpPr>
        <p:spPr>
          <a:xfrm rot="16200000" flipH="1">
            <a:off x="6498204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"/>
          <p:cNvCxnSpPr>
            <a:stCxn id="677" idx="2"/>
            <a:endCxn id="489" idx="0"/>
          </p:cNvCxnSpPr>
          <p:nvPr/>
        </p:nvCxnSpPr>
        <p:spPr>
          <a:xfrm rot="5400000">
            <a:off x="5530749" y="4962967"/>
            <a:ext cx="421929" cy="18037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"/>
          <p:cNvSpPr/>
          <p:nvPr/>
        </p:nvSpPr>
        <p:spPr>
          <a:xfrm>
            <a:off x="5942819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8" name="Google Shape;67;p2"/>
          <p:cNvSpPr/>
          <p:nvPr/>
        </p:nvSpPr>
        <p:spPr>
          <a:xfrm>
            <a:off x="6203394" y="3882442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"/>
          <p:cNvSpPr txBox="1">
            <a:spLocks noChangeAspect="1"/>
          </p:cNvSpPr>
          <p:nvPr/>
        </p:nvSpPr>
        <p:spPr>
          <a:xfrm>
            <a:off x="7023302" y="3862091"/>
            <a:ext cx="238211" cy="22222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680" name=""/>
          <p:cNvSpPr txBox="1">
            <a:spLocks noChangeAspect="1"/>
          </p:cNvSpPr>
          <p:nvPr/>
        </p:nvSpPr>
        <p:spPr>
          <a:xfrm>
            <a:off x="8470378" y="4115803"/>
            <a:ext cx="239800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6</a:t>
            </a:r>
            <a:endParaRPr lang="ko-KR" altLang="en-US" sz="900"/>
          </a:p>
        </p:txBody>
      </p:sp>
      <p:sp>
        <p:nvSpPr>
          <p:cNvPr id="681" name=""/>
          <p:cNvSpPr txBox="1">
            <a:spLocks noChangeAspect="1"/>
          </p:cNvSpPr>
          <p:nvPr/>
        </p:nvSpPr>
        <p:spPr>
          <a:xfrm>
            <a:off x="8477449" y="3858628"/>
            <a:ext cx="238444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7</a:t>
            </a:r>
            <a:endParaRPr lang="ko-KR" altLang="en-US" sz="900"/>
          </a:p>
        </p:txBody>
      </p:sp>
      <p:sp>
        <p:nvSpPr>
          <p:cNvPr id="682" name="Google Shape;67;p2"/>
          <p:cNvSpPr/>
          <p:nvPr/>
        </p:nvSpPr>
        <p:spPr>
          <a:xfrm>
            <a:off x="7527368" y="4111042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레시피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7;p2"/>
          <p:cNvSpPr/>
          <p:nvPr/>
        </p:nvSpPr>
        <p:spPr>
          <a:xfrm>
            <a:off x="7520042" y="3853867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7;p2"/>
          <p:cNvSpPr/>
          <p:nvPr/>
        </p:nvSpPr>
        <p:spPr>
          <a:xfrm>
            <a:off x="6203394" y="4124896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7;p2"/>
          <p:cNvSpPr/>
          <p:nvPr/>
        </p:nvSpPr>
        <p:spPr>
          <a:xfrm>
            <a:off x="6203394" y="4367351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7;p2"/>
          <p:cNvSpPr/>
          <p:nvPr/>
        </p:nvSpPr>
        <p:spPr>
          <a:xfrm>
            <a:off x="6203394" y="4609805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"/>
          <p:cNvSpPr txBox="1">
            <a:spLocks noChangeAspect="1"/>
          </p:cNvSpPr>
          <p:nvPr/>
        </p:nvSpPr>
        <p:spPr>
          <a:xfrm>
            <a:off x="7023302" y="4113782"/>
            <a:ext cx="238211" cy="21876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688" name=""/>
          <p:cNvSpPr txBox="1">
            <a:spLocks noChangeAspect="1"/>
          </p:cNvSpPr>
          <p:nvPr/>
        </p:nvSpPr>
        <p:spPr>
          <a:xfrm>
            <a:off x="7023302" y="4362009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689" name=""/>
          <p:cNvSpPr txBox="1">
            <a:spLocks noChangeAspect="1"/>
          </p:cNvSpPr>
          <p:nvPr/>
        </p:nvSpPr>
        <p:spPr>
          <a:xfrm>
            <a:off x="7023302" y="4615432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692" name="Google Shape;67;p2"/>
          <p:cNvSpPr/>
          <p:nvPr/>
        </p:nvSpPr>
        <p:spPr>
          <a:xfrm>
            <a:off x="6203394" y="4843600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"/>
          <p:cNvSpPr txBox="1">
            <a:spLocks noChangeAspect="1"/>
          </p:cNvSpPr>
          <p:nvPr/>
        </p:nvSpPr>
        <p:spPr>
          <a:xfrm>
            <a:off x="7023302" y="4849227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5</a:t>
            </a:r>
            <a:endParaRPr lang="ko-KR" altLang="en-US" sz="900"/>
          </a:p>
        </p:txBody>
      </p:sp>
      <p:sp>
        <p:nvSpPr>
          <p:cNvPr id="694" name=""/>
          <p:cNvSpPr txBox="1"/>
          <p:nvPr/>
        </p:nvSpPr>
        <p:spPr>
          <a:xfrm>
            <a:off x="5288537" y="6053685"/>
            <a:ext cx="427991" cy="29758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13</a:t>
            </a:r>
            <a:endParaRPr lang="ko-KR" altLang="en-US"/>
          </a:p>
        </p:txBody>
      </p:sp>
      <p:sp>
        <p:nvSpPr>
          <p:cNvPr id="695" name="Google Shape;67;p2"/>
          <p:cNvSpPr/>
          <p:nvPr/>
        </p:nvSpPr>
        <p:spPr>
          <a:xfrm>
            <a:off x="1675548" y="1977581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대기화면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7;p2"/>
          <p:cNvSpPr/>
          <p:nvPr/>
        </p:nvSpPr>
        <p:spPr>
          <a:xfrm>
            <a:off x="1675548" y="1613899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긴급정지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9" name=""/>
          <p:cNvCxnSpPr/>
          <p:nvPr/>
        </p:nvCxnSpPr>
        <p:spPr>
          <a:xfrm>
            <a:off x="3267075" y="2495550"/>
            <a:ext cx="609600" cy="3429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"/>
          <p:cNvSpPr txBox="1"/>
          <p:nvPr/>
        </p:nvSpPr>
        <p:spPr>
          <a:xfrm>
            <a:off x="1249936" y="1595983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8</a:t>
            </a:r>
            <a:endParaRPr lang="ko-KR" altLang="en-US"/>
          </a:p>
        </p:txBody>
      </p:sp>
      <p:sp>
        <p:nvSpPr>
          <p:cNvPr id="701" name=""/>
          <p:cNvSpPr txBox="1"/>
          <p:nvPr/>
        </p:nvSpPr>
        <p:spPr>
          <a:xfrm>
            <a:off x="1249936" y="1948408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9</a:t>
            </a:r>
            <a:endParaRPr lang="ko-KR" altLang="en-US"/>
          </a:p>
        </p:txBody>
      </p:sp>
      <p:sp>
        <p:nvSpPr>
          <p:cNvPr id="703" name="Google Shape;67;p2"/>
          <p:cNvSpPr/>
          <p:nvPr/>
        </p:nvSpPr>
        <p:spPr>
          <a:xfrm>
            <a:off x="9859111" y="1551564"/>
            <a:ext cx="57249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팝업창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67;p2"/>
          <p:cNvSpPr/>
          <p:nvPr/>
        </p:nvSpPr>
        <p:spPr>
          <a:xfrm>
            <a:off x="10025270" y="2159047"/>
            <a:ext cx="685660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창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67;p2"/>
          <p:cNvSpPr/>
          <p:nvPr/>
        </p:nvSpPr>
        <p:spPr>
          <a:xfrm>
            <a:off x="10025270" y="2426276"/>
            <a:ext cx="95614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 창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9445668" y="1514694"/>
            <a:ext cx="389891" cy="29758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10</a:t>
            </a:r>
            <a:endParaRPr lang="ko-KR" altLang="en-US"/>
          </a:p>
        </p:txBody>
      </p:sp>
      <p:sp>
        <p:nvSpPr>
          <p:cNvPr id="707" name="Google Shape;67;p2"/>
          <p:cNvSpPr/>
          <p:nvPr/>
        </p:nvSpPr>
        <p:spPr>
          <a:xfrm>
            <a:off x="10025270" y="1909281"/>
            <a:ext cx="688916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알람 창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"/>
          <p:cNvSpPr txBox="1">
            <a:spLocks noChangeAspect="1"/>
          </p:cNvSpPr>
          <p:nvPr/>
        </p:nvSpPr>
        <p:spPr>
          <a:xfrm>
            <a:off x="11042852" y="1924485"/>
            <a:ext cx="238211" cy="22222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710" name=""/>
          <p:cNvSpPr txBox="1">
            <a:spLocks noChangeAspect="1"/>
          </p:cNvSpPr>
          <p:nvPr/>
        </p:nvSpPr>
        <p:spPr>
          <a:xfrm>
            <a:off x="11042852" y="2176176"/>
            <a:ext cx="238211" cy="22453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711" name=""/>
          <p:cNvSpPr txBox="1">
            <a:spLocks noChangeAspect="1"/>
          </p:cNvSpPr>
          <p:nvPr/>
        </p:nvSpPr>
        <p:spPr>
          <a:xfrm>
            <a:off x="11042852" y="2424403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712" name="Google Shape;67;p2"/>
          <p:cNvSpPr/>
          <p:nvPr/>
        </p:nvSpPr>
        <p:spPr>
          <a:xfrm>
            <a:off x="10032596" y="3324980"/>
            <a:ext cx="12638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키패드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67;p2"/>
          <p:cNvSpPr/>
          <p:nvPr/>
        </p:nvSpPr>
        <p:spPr>
          <a:xfrm>
            <a:off x="10032596" y="2689978"/>
            <a:ext cx="95614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키보드 자판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"/>
          <p:cNvSpPr txBox="1">
            <a:spLocks noChangeAspect="1"/>
          </p:cNvSpPr>
          <p:nvPr/>
        </p:nvSpPr>
        <p:spPr>
          <a:xfrm>
            <a:off x="11042852" y="2682905"/>
            <a:ext cx="238211" cy="22453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715" name=""/>
          <p:cNvSpPr txBox="1">
            <a:spLocks noChangeAspect="1"/>
          </p:cNvSpPr>
          <p:nvPr/>
        </p:nvSpPr>
        <p:spPr>
          <a:xfrm>
            <a:off x="11416525" y="3317019"/>
            <a:ext cx="238266" cy="22437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716" name="Google Shape;67;p2"/>
          <p:cNvSpPr/>
          <p:nvPr/>
        </p:nvSpPr>
        <p:spPr>
          <a:xfrm>
            <a:off x="9859112" y="3056302"/>
            <a:ext cx="784979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레이어창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"/>
          <p:cNvSpPr txBox="1"/>
          <p:nvPr/>
        </p:nvSpPr>
        <p:spPr>
          <a:xfrm>
            <a:off x="9445668" y="3019433"/>
            <a:ext cx="389891" cy="29758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11</a:t>
            </a:r>
            <a:endParaRPr lang="ko-KR" altLang="en-US"/>
          </a:p>
        </p:txBody>
      </p:sp>
      <p:sp>
        <p:nvSpPr>
          <p:cNvPr id="718" name="Google Shape;67;p2"/>
          <p:cNvSpPr/>
          <p:nvPr/>
        </p:nvSpPr>
        <p:spPr>
          <a:xfrm>
            <a:off x="10032596" y="3566768"/>
            <a:ext cx="12638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데이터표시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"/>
          <p:cNvSpPr txBox="1">
            <a:spLocks noChangeAspect="1"/>
          </p:cNvSpPr>
          <p:nvPr/>
        </p:nvSpPr>
        <p:spPr>
          <a:xfrm>
            <a:off x="11416525" y="3558807"/>
            <a:ext cx="238266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721" name="Google Shape;67;p2"/>
          <p:cNvSpPr/>
          <p:nvPr/>
        </p:nvSpPr>
        <p:spPr>
          <a:xfrm>
            <a:off x="7684173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3" name=""/>
          <p:cNvCxnSpPr/>
          <p:nvPr/>
        </p:nvCxnSpPr>
        <p:spPr>
          <a:xfrm rot="10800000">
            <a:off x="6933418" y="3536977"/>
            <a:ext cx="73464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"/>
          <p:cNvCxnSpPr>
            <a:stCxn id="722" idx="2"/>
            <a:endCxn id="489" idx="0"/>
          </p:cNvCxnSpPr>
          <p:nvPr/>
        </p:nvCxnSpPr>
        <p:spPr>
          <a:xfrm rot="5400000">
            <a:off x="6278463" y="4215256"/>
            <a:ext cx="421925" cy="3299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직선 화살표 연결선 483"/>
          <p:cNvCxnSpPr/>
          <p:nvPr/>
        </p:nvCxnSpPr>
        <p:spPr>
          <a:xfrm rot="16200000" flipH="1">
            <a:off x="7898379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"/>
          <p:cNvSpPr txBox="1"/>
          <p:nvPr/>
        </p:nvSpPr>
        <p:spPr>
          <a:xfrm>
            <a:off x="8370431" y="3128642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67;p2"/>
          <p:cNvSpPr/>
          <p:nvPr/>
        </p:nvSpPr>
        <p:spPr>
          <a:xfrm>
            <a:off x="5588001" y="1663956"/>
            <a:ext cx="827549" cy="216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TMR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67;p2"/>
          <p:cNvSpPr/>
          <p:nvPr/>
        </p:nvSpPr>
        <p:spPr>
          <a:xfrm>
            <a:off x="3551536" y="310747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67;p2"/>
          <p:cNvSpPr/>
          <p:nvPr/>
        </p:nvSpPr>
        <p:spPr>
          <a:xfrm>
            <a:off x="3551536" y="3326551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67;p2"/>
          <p:cNvSpPr/>
          <p:nvPr/>
        </p:nvSpPr>
        <p:spPr>
          <a:xfrm>
            <a:off x="3551536" y="2688633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67;p2"/>
          <p:cNvSpPr/>
          <p:nvPr/>
        </p:nvSpPr>
        <p:spPr>
          <a:xfrm>
            <a:off x="3551536" y="35456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67;p2"/>
          <p:cNvSpPr/>
          <p:nvPr/>
        </p:nvSpPr>
        <p:spPr>
          <a:xfrm>
            <a:off x="3551536" y="3764701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6" name="직선 화살표 연결선 715"/>
          <p:cNvCxnSpPr>
            <a:stCxn id="790" idx="0"/>
            <a:endCxn id="762" idx="2"/>
          </p:cNvCxnSpPr>
          <p:nvPr/>
        </p:nvCxnSpPr>
        <p:spPr>
          <a:xfrm rot="5400000" flipH="1" flipV="1">
            <a:off x="2869154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직선 화살표 연결선 719"/>
          <p:cNvCxnSpPr>
            <a:stCxn id="713" idx="0"/>
            <a:endCxn id="758" idx="2"/>
          </p:cNvCxnSpPr>
          <p:nvPr/>
        </p:nvCxnSpPr>
        <p:spPr>
          <a:xfrm rot="10800000">
            <a:off x="3386700" y="2310907"/>
            <a:ext cx="488836" cy="377726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직선 화살표 연결선 724"/>
          <p:cNvCxnSpPr>
            <a:stCxn id="758" idx="0"/>
            <a:endCxn id="710" idx="2"/>
          </p:cNvCxnSpPr>
          <p:nvPr/>
        </p:nvCxnSpPr>
        <p:spPr>
          <a:xfrm flipV="1">
            <a:off x="3386699" y="1879956"/>
            <a:ext cx="2615076" cy="21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TextBox 725"/>
          <p:cNvSpPr txBox="1"/>
          <p:nvPr/>
        </p:nvSpPr>
        <p:spPr>
          <a:xfrm>
            <a:off x="4572000" y="1087136"/>
            <a:ext cx="3072297" cy="292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TMR </a:t>
            </a:r>
            <a:r>
              <a:rPr lang="ko-KR" altLang="en-US"/>
              <a:t>모델별 기능 분류</a:t>
            </a:r>
            <a:endParaRPr lang="ko-KR" altLang="en-US"/>
          </a:p>
        </p:txBody>
      </p:sp>
      <p:sp>
        <p:nvSpPr>
          <p:cNvPr id="758" name="Google Shape;67;p2"/>
          <p:cNvSpPr/>
          <p:nvPr/>
        </p:nvSpPr>
        <p:spPr>
          <a:xfrm>
            <a:off x="2972925" y="2094906"/>
            <a:ext cx="827549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고정식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67;p2"/>
          <p:cNvSpPr/>
          <p:nvPr/>
        </p:nvSpPr>
        <p:spPr>
          <a:xfrm>
            <a:off x="2628247" y="26819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9" name="직선 화살표 연결선 719"/>
          <p:cNvCxnSpPr>
            <a:stCxn id="762" idx="0"/>
            <a:endCxn id="758" idx="2"/>
          </p:cNvCxnSpPr>
          <p:nvPr/>
        </p:nvCxnSpPr>
        <p:spPr>
          <a:xfrm flipV="1">
            <a:off x="2952247" y="2310907"/>
            <a:ext cx="434452" cy="371019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"/>
          <p:cNvSpPr/>
          <p:nvPr/>
        </p:nvSpPr>
        <p:spPr>
          <a:xfrm>
            <a:off x="2457448" y="3059850"/>
            <a:ext cx="981075" cy="346574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0" name="Google Shape;67;p2"/>
          <p:cNvSpPr/>
          <p:nvPr/>
        </p:nvSpPr>
        <p:spPr>
          <a:xfrm>
            <a:off x="2520284" y="3102084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스크류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67;p2"/>
          <p:cNvSpPr/>
          <p:nvPr/>
        </p:nvSpPr>
        <p:spPr>
          <a:xfrm>
            <a:off x="2520284" y="400287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67;p2"/>
          <p:cNvSpPr/>
          <p:nvPr/>
        </p:nvSpPr>
        <p:spPr>
          <a:xfrm>
            <a:off x="2520284" y="422807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67;p2"/>
          <p:cNvSpPr/>
          <p:nvPr/>
        </p:nvSpPr>
        <p:spPr>
          <a:xfrm>
            <a:off x="2520284" y="490366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67;p2"/>
          <p:cNvSpPr/>
          <p:nvPr/>
        </p:nvSpPr>
        <p:spPr>
          <a:xfrm>
            <a:off x="2520284" y="512886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67;p2"/>
          <p:cNvSpPr/>
          <p:nvPr/>
        </p:nvSpPr>
        <p:spPr>
          <a:xfrm>
            <a:off x="2520284" y="535406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67;p2"/>
          <p:cNvSpPr/>
          <p:nvPr/>
        </p:nvSpPr>
        <p:spPr>
          <a:xfrm>
            <a:off x="2520284" y="5579263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67;p2"/>
          <p:cNvSpPr/>
          <p:nvPr/>
        </p:nvSpPr>
        <p:spPr>
          <a:xfrm>
            <a:off x="3551536" y="3983777"/>
            <a:ext cx="648000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6" name="직선 화살표 연결선 724"/>
          <p:cNvCxnSpPr>
            <a:stCxn id="838" idx="0"/>
            <a:endCxn id="710" idx="2"/>
          </p:cNvCxnSpPr>
          <p:nvPr/>
        </p:nvCxnSpPr>
        <p:spPr>
          <a:xfrm rot="10800000">
            <a:off x="6001776" y="1879956"/>
            <a:ext cx="2547476" cy="21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Google Shape;67;p2"/>
          <p:cNvSpPr/>
          <p:nvPr/>
        </p:nvSpPr>
        <p:spPr>
          <a:xfrm>
            <a:off x="2520284" y="4453273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67;p2"/>
          <p:cNvSpPr/>
          <p:nvPr/>
        </p:nvSpPr>
        <p:spPr>
          <a:xfrm>
            <a:off x="2520284" y="4678471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67;p2"/>
          <p:cNvSpPr/>
          <p:nvPr/>
        </p:nvSpPr>
        <p:spPr>
          <a:xfrm>
            <a:off x="2520284" y="3552480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67;p2"/>
          <p:cNvSpPr/>
          <p:nvPr/>
        </p:nvSpPr>
        <p:spPr>
          <a:xfrm>
            <a:off x="2520284" y="3327282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67;p2"/>
          <p:cNvSpPr/>
          <p:nvPr/>
        </p:nvSpPr>
        <p:spPr>
          <a:xfrm>
            <a:off x="2520284" y="5804461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유압펌프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67;p2"/>
          <p:cNvSpPr/>
          <p:nvPr/>
        </p:nvSpPr>
        <p:spPr>
          <a:xfrm>
            <a:off x="2520284" y="602965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67;p2"/>
          <p:cNvSpPr/>
          <p:nvPr/>
        </p:nvSpPr>
        <p:spPr>
          <a:xfrm>
            <a:off x="6161387" y="310747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67;p2"/>
          <p:cNvSpPr/>
          <p:nvPr/>
        </p:nvSpPr>
        <p:spPr>
          <a:xfrm>
            <a:off x="6161387" y="3326551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67;p2"/>
          <p:cNvSpPr/>
          <p:nvPr/>
        </p:nvSpPr>
        <p:spPr>
          <a:xfrm>
            <a:off x="6161387" y="2688633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67;p2"/>
          <p:cNvSpPr/>
          <p:nvPr/>
        </p:nvSpPr>
        <p:spPr>
          <a:xfrm>
            <a:off x="6161387" y="35456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67;p2"/>
          <p:cNvSpPr/>
          <p:nvPr/>
        </p:nvSpPr>
        <p:spPr>
          <a:xfrm>
            <a:off x="6161387" y="3764701"/>
            <a:ext cx="648000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직선 화살표 연결선 715"/>
          <p:cNvCxnSpPr/>
          <p:nvPr/>
        </p:nvCxnSpPr>
        <p:spPr>
          <a:xfrm rot="5400000" flipH="1" flipV="1">
            <a:off x="5479005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화살표 연결선 719"/>
          <p:cNvCxnSpPr/>
          <p:nvPr/>
        </p:nvCxnSpPr>
        <p:spPr>
          <a:xfrm rot="10800000">
            <a:off x="5996551" y="2310907"/>
            <a:ext cx="488836" cy="377726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Google Shape;67;p2"/>
          <p:cNvSpPr/>
          <p:nvPr/>
        </p:nvSpPr>
        <p:spPr>
          <a:xfrm>
            <a:off x="5582777" y="2094906"/>
            <a:ext cx="827549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레일식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67;p2"/>
          <p:cNvSpPr/>
          <p:nvPr/>
        </p:nvSpPr>
        <p:spPr>
          <a:xfrm>
            <a:off x="5238099" y="26819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5" name="직선 화살표 연결선 719"/>
          <p:cNvCxnSpPr/>
          <p:nvPr/>
        </p:nvCxnSpPr>
        <p:spPr>
          <a:xfrm flipV="1">
            <a:off x="5562098" y="2310907"/>
            <a:ext cx="434452" cy="371019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Google Shape;67;p2"/>
          <p:cNvSpPr/>
          <p:nvPr/>
        </p:nvSpPr>
        <p:spPr>
          <a:xfrm>
            <a:off x="6161387" y="3983777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67;p2"/>
          <p:cNvSpPr/>
          <p:nvPr/>
        </p:nvSpPr>
        <p:spPr>
          <a:xfrm>
            <a:off x="8714089" y="310747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67;p2"/>
          <p:cNvSpPr/>
          <p:nvPr/>
        </p:nvSpPr>
        <p:spPr>
          <a:xfrm>
            <a:off x="8714089" y="3326551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67;p2"/>
          <p:cNvSpPr/>
          <p:nvPr/>
        </p:nvSpPr>
        <p:spPr>
          <a:xfrm>
            <a:off x="8714089" y="2688633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67;p2"/>
          <p:cNvSpPr/>
          <p:nvPr/>
        </p:nvSpPr>
        <p:spPr>
          <a:xfrm>
            <a:off x="8714089" y="35456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67;p2"/>
          <p:cNvSpPr/>
          <p:nvPr/>
        </p:nvSpPr>
        <p:spPr>
          <a:xfrm>
            <a:off x="8714089" y="3764701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6" name="직선 화살표 연결선 715"/>
          <p:cNvCxnSpPr/>
          <p:nvPr/>
        </p:nvCxnSpPr>
        <p:spPr>
          <a:xfrm rot="5400000" flipH="1" flipV="1">
            <a:off x="8031707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직선 화살표 연결선 719"/>
          <p:cNvCxnSpPr/>
          <p:nvPr/>
        </p:nvCxnSpPr>
        <p:spPr>
          <a:xfrm rot="10800000">
            <a:off x="8549252" y="2310907"/>
            <a:ext cx="488836" cy="377726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Google Shape;67;p2"/>
          <p:cNvSpPr/>
          <p:nvPr/>
        </p:nvSpPr>
        <p:spPr>
          <a:xfrm>
            <a:off x="8135477" y="2094906"/>
            <a:ext cx="827549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화식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67;p2"/>
          <p:cNvSpPr/>
          <p:nvPr/>
        </p:nvSpPr>
        <p:spPr>
          <a:xfrm>
            <a:off x="7790799" y="26819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0" name="직선 화살표 연결선 719"/>
          <p:cNvCxnSpPr/>
          <p:nvPr/>
        </p:nvCxnSpPr>
        <p:spPr>
          <a:xfrm flipV="1">
            <a:off x="8114799" y="2310907"/>
            <a:ext cx="434452" cy="371019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Google Shape;67;p2"/>
          <p:cNvSpPr/>
          <p:nvPr/>
        </p:nvSpPr>
        <p:spPr>
          <a:xfrm>
            <a:off x="8714089" y="3983777"/>
            <a:ext cx="648000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6" name="직선 화살표 연결선 724"/>
          <p:cNvCxnSpPr>
            <a:stCxn id="813" idx="0"/>
            <a:endCxn id="710" idx="2"/>
          </p:cNvCxnSpPr>
          <p:nvPr/>
        </p:nvCxnSpPr>
        <p:spPr>
          <a:xfrm rot="5400000" flipH="1" flipV="1">
            <a:off x="5891688" y="1984819"/>
            <a:ext cx="214950" cy="5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직선 화살표 연결선 715"/>
          <p:cNvCxnSpPr/>
          <p:nvPr/>
        </p:nvCxnSpPr>
        <p:spPr>
          <a:xfrm rot="5400000" flipH="1" flipV="1">
            <a:off x="3793080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직선 화살표 연결선 715"/>
          <p:cNvCxnSpPr/>
          <p:nvPr/>
        </p:nvCxnSpPr>
        <p:spPr>
          <a:xfrm rot="5400000" flipH="1" flipV="1">
            <a:off x="6374355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직선 화살표 연결선 715"/>
          <p:cNvCxnSpPr/>
          <p:nvPr/>
        </p:nvCxnSpPr>
        <p:spPr>
          <a:xfrm rot="5400000" flipH="1" flipV="1">
            <a:off x="8936580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"/>
          <p:cNvSpPr txBox="1"/>
          <p:nvPr/>
        </p:nvSpPr>
        <p:spPr>
          <a:xfrm>
            <a:off x="2139272" y="3138382"/>
            <a:ext cx="162450" cy="12509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</a:t>
            </a:r>
            <a:endParaRPr lang="ko-KR" altLang="en-US" sz="800"/>
          </a:p>
        </p:txBody>
      </p:sp>
      <p:sp>
        <p:nvSpPr>
          <p:cNvPr id="861" name=""/>
          <p:cNvSpPr txBox="1"/>
          <p:nvPr/>
        </p:nvSpPr>
        <p:spPr>
          <a:xfrm>
            <a:off x="2139272" y="3360233"/>
            <a:ext cx="162450" cy="12951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2</a:t>
            </a:r>
            <a:endParaRPr lang="ko-KR" altLang="en-US" sz="800"/>
          </a:p>
        </p:txBody>
      </p:sp>
      <p:sp>
        <p:nvSpPr>
          <p:cNvPr id="862" name=""/>
          <p:cNvSpPr txBox="1"/>
          <p:nvPr/>
        </p:nvSpPr>
        <p:spPr>
          <a:xfrm>
            <a:off x="2139271" y="3586507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3</a:t>
            </a:r>
            <a:endParaRPr lang="ko-KR" altLang="en-US" sz="800"/>
          </a:p>
        </p:txBody>
      </p:sp>
      <p:sp>
        <p:nvSpPr>
          <p:cNvPr id="863" name=""/>
          <p:cNvSpPr txBox="1"/>
          <p:nvPr/>
        </p:nvSpPr>
        <p:spPr>
          <a:xfrm>
            <a:off x="2139272" y="3812956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4</a:t>
            </a:r>
            <a:endParaRPr lang="ko-KR" altLang="en-US" sz="800"/>
          </a:p>
        </p:txBody>
      </p:sp>
      <p:sp>
        <p:nvSpPr>
          <p:cNvPr id="864" name=""/>
          <p:cNvSpPr txBox="1"/>
          <p:nvPr/>
        </p:nvSpPr>
        <p:spPr>
          <a:xfrm>
            <a:off x="2139272" y="4039404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5</a:t>
            </a:r>
            <a:endParaRPr lang="ko-KR" altLang="en-US" sz="800"/>
          </a:p>
        </p:txBody>
      </p:sp>
      <p:sp>
        <p:nvSpPr>
          <p:cNvPr id="865" name=""/>
          <p:cNvSpPr txBox="1"/>
          <p:nvPr/>
        </p:nvSpPr>
        <p:spPr>
          <a:xfrm>
            <a:off x="2139271" y="4265853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6</a:t>
            </a:r>
            <a:endParaRPr lang="ko-KR" altLang="en-US" sz="800"/>
          </a:p>
        </p:txBody>
      </p:sp>
      <p:sp>
        <p:nvSpPr>
          <p:cNvPr id="866" name=""/>
          <p:cNvSpPr txBox="1"/>
          <p:nvPr/>
        </p:nvSpPr>
        <p:spPr>
          <a:xfrm>
            <a:off x="2139271" y="4492301"/>
            <a:ext cx="162450" cy="13092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7</a:t>
            </a:r>
            <a:endParaRPr lang="ko-KR" altLang="en-US" sz="800"/>
          </a:p>
        </p:txBody>
      </p:sp>
      <p:sp>
        <p:nvSpPr>
          <p:cNvPr id="867" name=""/>
          <p:cNvSpPr txBox="1"/>
          <p:nvPr/>
        </p:nvSpPr>
        <p:spPr>
          <a:xfrm>
            <a:off x="2139271" y="4719982"/>
            <a:ext cx="162450" cy="13038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8</a:t>
            </a:r>
            <a:endParaRPr lang="ko-KR" altLang="en-US" sz="800"/>
          </a:p>
        </p:txBody>
      </p:sp>
      <p:sp>
        <p:nvSpPr>
          <p:cNvPr id="868" name=""/>
          <p:cNvSpPr txBox="1"/>
          <p:nvPr/>
        </p:nvSpPr>
        <p:spPr>
          <a:xfrm>
            <a:off x="2139271" y="4947126"/>
            <a:ext cx="162450" cy="12911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9</a:t>
            </a:r>
            <a:endParaRPr lang="ko-KR" altLang="en-US" sz="800"/>
          </a:p>
        </p:txBody>
      </p:sp>
      <p:sp>
        <p:nvSpPr>
          <p:cNvPr id="869" name=""/>
          <p:cNvSpPr txBox="1"/>
          <p:nvPr/>
        </p:nvSpPr>
        <p:spPr>
          <a:xfrm>
            <a:off x="2139271" y="5173002"/>
            <a:ext cx="162450" cy="1295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10</a:t>
            </a:r>
            <a:endParaRPr lang="ko-KR" altLang="en-US" sz="800"/>
          </a:p>
        </p:txBody>
      </p:sp>
      <p:sp>
        <p:nvSpPr>
          <p:cNvPr id="870" name=""/>
          <p:cNvSpPr txBox="1"/>
          <p:nvPr/>
        </p:nvSpPr>
        <p:spPr>
          <a:xfrm>
            <a:off x="2139271" y="5399327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11</a:t>
            </a:r>
            <a:endParaRPr lang="ko-KR" altLang="en-US" sz="800"/>
          </a:p>
        </p:txBody>
      </p:sp>
      <p:sp>
        <p:nvSpPr>
          <p:cNvPr id="871" name=""/>
          <p:cNvSpPr txBox="1"/>
          <p:nvPr/>
        </p:nvSpPr>
        <p:spPr>
          <a:xfrm>
            <a:off x="2139271" y="5625776"/>
            <a:ext cx="162450" cy="13092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12</a:t>
            </a:r>
            <a:endParaRPr lang="ko-KR" altLang="en-US" sz="800"/>
          </a:p>
        </p:txBody>
      </p:sp>
      <p:sp>
        <p:nvSpPr>
          <p:cNvPr id="872" name=""/>
          <p:cNvSpPr txBox="1"/>
          <p:nvPr/>
        </p:nvSpPr>
        <p:spPr>
          <a:xfrm>
            <a:off x="2139271" y="5853457"/>
            <a:ext cx="162450" cy="12899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13</a:t>
            </a:r>
            <a:endParaRPr lang="ko-KR" altLang="en-US" sz="800"/>
          </a:p>
        </p:txBody>
      </p:sp>
      <p:sp>
        <p:nvSpPr>
          <p:cNvPr id="873" name=""/>
          <p:cNvSpPr txBox="1"/>
          <p:nvPr/>
        </p:nvSpPr>
        <p:spPr>
          <a:xfrm>
            <a:off x="4298272" y="3138382"/>
            <a:ext cx="162451" cy="12509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</a:t>
            </a:r>
            <a:endParaRPr lang="ko-KR" altLang="en-US" sz="800"/>
          </a:p>
        </p:txBody>
      </p:sp>
      <p:sp>
        <p:nvSpPr>
          <p:cNvPr id="874" name=""/>
          <p:cNvSpPr txBox="1"/>
          <p:nvPr/>
        </p:nvSpPr>
        <p:spPr>
          <a:xfrm>
            <a:off x="4298272" y="3365924"/>
            <a:ext cx="162451" cy="12615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2</a:t>
            </a:r>
            <a:endParaRPr lang="ko-KR" altLang="en-US" sz="800"/>
          </a:p>
        </p:txBody>
      </p:sp>
      <p:sp>
        <p:nvSpPr>
          <p:cNvPr id="875" name=""/>
          <p:cNvSpPr txBox="1"/>
          <p:nvPr/>
        </p:nvSpPr>
        <p:spPr>
          <a:xfrm>
            <a:off x="4298272" y="3593465"/>
            <a:ext cx="162450" cy="12721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3</a:t>
            </a:r>
            <a:endParaRPr lang="ko-KR" altLang="en-US" sz="800"/>
          </a:p>
        </p:txBody>
      </p:sp>
      <p:sp>
        <p:nvSpPr>
          <p:cNvPr id="876" name=""/>
          <p:cNvSpPr txBox="1"/>
          <p:nvPr/>
        </p:nvSpPr>
        <p:spPr>
          <a:xfrm>
            <a:off x="4298272" y="3815715"/>
            <a:ext cx="162451" cy="12403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4</a:t>
            </a:r>
            <a:endParaRPr lang="ko-KR" altLang="en-US" sz="800"/>
          </a:p>
        </p:txBody>
      </p:sp>
      <p:sp>
        <p:nvSpPr>
          <p:cNvPr id="877" name=""/>
          <p:cNvSpPr txBox="1"/>
          <p:nvPr/>
        </p:nvSpPr>
        <p:spPr>
          <a:xfrm>
            <a:off x="4298272" y="4043257"/>
            <a:ext cx="162451" cy="12509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5</a:t>
            </a:r>
            <a:endParaRPr lang="ko-KR" altLang="en-US" sz="800"/>
          </a:p>
        </p:txBody>
      </p:sp>
      <p:sp>
        <p:nvSpPr>
          <p:cNvPr id="878" name="Google Shape;67;p2"/>
          <p:cNvSpPr/>
          <p:nvPr/>
        </p:nvSpPr>
        <p:spPr>
          <a:xfrm>
            <a:off x="2520284" y="377767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67;p2"/>
          <p:cNvSpPr/>
          <p:nvPr/>
        </p:nvSpPr>
        <p:spPr>
          <a:xfrm>
            <a:off x="2520284" y="625485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사료빈#1~4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"/>
          <p:cNvSpPr txBox="1"/>
          <p:nvPr/>
        </p:nvSpPr>
        <p:spPr>
          <a:xfrm>
            <a:off x="2139271" y="6079211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14</a:t>
            </a:r>
            <a:endParaRPr lang="ko-KR" altLang="en-US" sz="800"/>
          </a:p>
        </p:txBody>
      </p:sp>
      <p:sp>
        <p:nvSpPr>
          <p:cNvPr id="887" name=""/>
          <p:cNvSpPr txBox="1"/>
          <p:nvPr/>
        </p:nvSpPr>
        <p:spPr>
          <a:xfrm>
            <a:off x="2139271" y="6301739"/>
            <a:ext cx="162450" cy="12403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15</a:t>
            </a:r>
            <a:endParaRPr lang="ko-KR" altLang="en-US" sz="800"/>
          </a:p>
        </p:txBody>
      </p:sp>
      <p:sp>
        <p:nvSpPr>
          <p:cNvPr id="888" name=""/>
          <p:cNvSpPr/>
          <p:nvPr/>
        </p:nvSpPr>
        <p:spPr>
          <a:xfrm>
            <a:off x="5114925" y="3059850"/>
            <a:ext cx="981075" cy="346574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89" name="Google Shape;67;p2"/>
          <p:cNvSpPr/>
          <p:nvPr/>
        </p:nvSpPr>
        <p:spPr>
          <a:xfrm>
            <a:off x="5177761" y="3102084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스크류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67;p2"/>
          <p:cNvSpPr/>
          <p:nvPr/>
        </p:nvSpPr>
        <p:spPr>
          <a:xfrm>
            <a:off x="5177761" y="400287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67;p2"/>
          <p:cNvSpPr/>
          <p:nvPr/>
        </p:nvSpPr>
        <p:spPr>
          <a:xfrm>
            <a:off x="5177761" y="422807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67;p2"/>
          <p:cNvSpPr/>
          <p:nvPr/>
        </p:nvSpPr>
        <p:spPr>
          <a:xfrm>
            <a:off x="5177761" y="490366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67;p2"/>
          <p:cNvSpPr/>
          <p:nvPr/>
        </p:nvSpPr>
        <p:spPr>
          <a:xfrm>
            <a:off x="5177761" y="512886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67;p2"/>
          <p:cNvSpPr/>
          <p:nvPr/>
        </p:nvSpPr>
        <p:spPr>
          <a:xfrm>
            <a:off x="5177761" y="535406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67;p2"/>
          <p:cNvSpPr/>
          <p:nvPr/>
        </p:nvSpPr>
        <p:spPr>
          <a:xfrm>
            <a:off x="5177761" y="5579263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67;p2"/>
          <p:cNvSpPr/>
          <p:nvPr/>
        </p:nvSpPr>
        <p:spPr>
          <a:xfrm>
            <a:off x="5177761" y="4453273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67;p2"/>
          <p:cNvSpPr/>
          <p:nvPr/>
        </p:nvSpPr>
        <p:spPr>
          <a:xfrm>
            <a:off x="5177761" y="4678471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67;p2"/>
          <p:cNvSpPr/>
          <p:nvPr/>
        </p:nvSpPr>
        <p:spPr>
          <a:xfrm>
            <a:off x="5177761" y="3552480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67;p2"/>
          <p:cNvSpPr/>
          <p:nvPr/>
        </p:nvSpPr>
        <p:spPr>
          <a:xfrm>
            <a:off x="5177761" y="3327282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67;p2"/>
          <p:cNvSpPr/>
          <p:nvPr/>
        </p:nvSpPr>
        <p:spPr>
          <a:xfrm>
            <a:off x="5177761" y="5804461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유압펌프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67;p2"/>
          <p:cNvSpPr/>
          <p:nvPr/>
        </p:nvSpPr>
        <p:spPr>
          <a:xfrm>
            <a:off x="5177761" y="602965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67;p2"/>
          <p:cNvSpPr/>
          <p:nvPr/>
        </p:nvSpPr>
        <p:spPr>
          <a:xfrm>
            <a:off x="5177761" y="377767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67;p2"/>
          <p:cNvSpPr/>
          <p:nvPr/>
        </p:nvSpPr>
        <p:spPr>
          <a:xfrm>
            <a:off x="5177761" y="625485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사료빈#1~4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"/>
          <p:cNvSpPr/>
          <p:nvPr/>
        </p:nvSpPr>
        <p:spPr>
          <a:xfrm>
            <a:off x="7618639" y="3059850"/>
            <a:ext cx="981075" cy="346574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5" name="Google Shape;67;p2"/>
          <p:cNvSpPr/>
          <p:nvPr/>
        </p:nvSpPr>
        <p:spPr>
          <a:xfrm>
            <a:off x="7681475" y="3102084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스크류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67;p2"/>
          <p:cNvSpPr/>
          <p:nvPr/>
        </p:nvSpPr>
        <p:spPr>
          <a:xfrm>
            <a:off x="7681475" y="400287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67;p2"/>
          <p:cNvSpPr/>
          <p:nvPr/>
        </p:nvSpPr>
        <p:spPr>
          <a:xfrm>
            <a:off x="7681475" y="422807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67;p2"/>
          <p:cNvSpPr/>
          <p:nvPr/>
        </p:nvSpPr>
        <p:spPr>
          <a:xfrm>
            <a:off x="7681475" y="490366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67;p2"/>
          <p:cNvSpPr/>
          <p:nvPr/>
        </p:nvSpPr>
        <p:spPr>
          <a:xfrm>
            <a:off x="7681475" y="512886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67;p2"/>
          <p:cNvSpPr/>
          <p:nvPr/>
        </p:nvSpPr>
        <p:spPr>
          <a:xfrm>
            <a:off x="7681475" y="535406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67;p2"/>
          <p:cNvSpPr/>
          <p:nvPr/>
        </p:nvSpPr>
        <p:spPr>
          <a:xfrm>
            <a:off x="7681475" y="5579263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67;p2"/>
          <p:cNvSpPr/>
          <p:nvPr/>
        </p:nvSpPr>
        <p:spPr>
          <a:xfrm>
            <a:off x="7681475" y="4453273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67;p2"/>
          <p:cNvSpPr/>
          <p:nvPr/>
        </p:nvSpPr>
        <p:spPr>
          <a:xfrm>
            <a:off x="7681475" y="4678471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67;p2"/>
          <p:cNvSpPr/>
          <p:nvPr/>
        </p:nvSpPr>
        <p:spPr>
          <a:xfrm>
            <a:off x="7681475" y="3552480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67;p2"/>
          <p:cNvSpPr/>
          <p:nvPr/>
        </p:nvSpPr>
        <p:spPr>
          <a:xfrm>
            <a:off x="7681475" y="3327282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67;p2"/>
          <p:cNvSpPr/>
          <p:nvPr/>
        </p:nvSpPr>
        <p:spPr>
          <a:xfrm>
            <a:off x="7681475" y="5804461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유압펌프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67;p2"/>
          <p:cNvSpPr/>
          <p:nvPr/>
        </p:nvSpPr>
        <p:spPr>
          <a:xfrm>
            <a:off x="7681475" y="602965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67;p2"/>
          <p:cNvSpPr/>
          <p:nvPr/>
        </p:nvSpPr>
        <p:spPr>
          <a:xfrm>
            <a:off x="7681475" y="377767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67;p2"/>
          <p:cNvSpPr/>
          <p:nvPr/>
        </p:nvSpPr>
        <p:spPr>
          <a:xfrm>
            <a:off x="7681475" y="625485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사료빈#1~4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67;p2"/>
          <p:cNvSpPr/>
          <p:nvPr/>
        </p:nvSpPr>
        <p:spPr>
          <a:xfrm>
            <a:off x="3310660" y="2416126"/>
            <a:ext cx="827549" cy="216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TMRx1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TextBox 725"/>
          <p:cNvSpPr txBox="1"/>
          <p:nvPr/>
        </p:nvSpPr>
        <p:spPr>
          <a:xfrm>
            <a:off x="4572000" y="1087136"/>
            <a:ext cx="3072297" cy="292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TMR </a:t>
            </a:r>
            <a:r>
              <a:rPr lang="ko-KR" altLang="en-US"/>
              <a:t>연동 장비</a:t>
            </a:r>
            <a:endParaRPr lang="ko-KR" altLang="en-US"/>
          </a:p>
        </p:txBody>
      </p:sp>
      <p:sp>
        <p:nvSpPr>
          <p:cNvPr id="883" name="Google Shape;67;p2"/>
          <p:cNvSpPr/>
          <p:nvPr/>
        </p:nvSpPr>
        <p:spPr>
          <a:xfrm>
            <a:off x="2972925" y="3321000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로드셀</a:t>
            </a: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4" name="직선 화살표 연결선 724"/>
          <p:cNvCxnSpPr>
            <a:stCxn id="883" idx="0"/>
          </p:cNvCxnSpPr>
          <p:nvPr/>
        </p:nvCxnSpPr>
        <p:spPr>
          <a:xfrm rot="16200000">
            <a:off x="3347849" y="2975924"/>
            <a:ext cx="6901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Google Shape;67;p2"/>
          <p:cNvSpPr/>
          <p:nvPr/>
        </p:nvSpPr>
        <p:spPr>
          <a:xfrm>
            <a:off x="2972925" y="3736636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히터제어기</a:t>
            </a: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67;p2"/>
          <p:cNvSpPr/>
          <p:nvPr/>
        </p:nvSpPr>
        <p:spPr>
          <a:xfrm>
            <a:off x="2972925" y="4142442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대차용 인버터</a:t>
            </a: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67;p2"/>
          <p:cNvSpPr/>
          <p:nvPr/>
        </p:nvSpPr>
        <p:spPr>
          <a:xfrm>
            <a:off x="5508986" y="2416126"/>
            <a:ext cx="1327611" cy="216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사료빈 </a:t>
            </a: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67;p2"/>
          <p:cNvSpPr/>
          <p:nvPr/>
        </p:nvSpPr>
        <p:spPr>
          <a:xfrm>
            <a:off x="5474861" y="3321000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로드셀</a:t>
            </a: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2" name="직선 화살표 연결선 724"/>
          <p:cNvCxnSpPr/>
          <p:nvPr/>
        </p:nvCxnSpPr>
        <p:spPr>
          <a:xfrm rot="16200000">
            <a:off x="5837878" y="3011642"/>
            <a:ext cx="6901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3" name="Google Shape;67;p2"/>
          <p:cNvSpPr/>
          <p:nvPr/>
        </p:nvSpPr>
        <p:spPr>
          <a:xfrm>
            <a:off x="5474861" y="3736636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환풍기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67;p2"/>
          <p:cNvSpPr/>
          <p:nvPr/>
        </p:nvSpPr>
        <p:spPr>
          <a:xfrm>
            <a:off x="5474861" y="4065051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급이모터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67;p2"/>
          <p:cNvSpPr/>
          <p:nvPr/>
        </p:nvSpPr>
        <p:spPr>
          <a:xfrm>
            <a:off x="5474861" y="4386521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온도/습도 센서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Box 466"/>
          <p:cNvSpPr txBox="1"/>
          <p:nvPr/>
        </p:nvSpPr>
        <p:spPr>
          <a:xfrm>
            <a:off x="4058660" y="956168"/>
            <a:ext cx="3072297" cy="299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장비조작 시나리오</a:t>
            </a:r>
            <a:endParaRPr lang="ko-KR" altLang="en-US"/>
          </a:p>
        </p:txBody>
      </p:sp>
      <p:sp>
        <p:nvSpPr>
          <p:cNvPr id="683" name="TextBox 466"/>
          <p:cNvSpPr txBox="1"/>
          <p:nvPr/>
        </p:nvSpPr>
        <p:spPr>
          <a:xfrm>
            <a:off x="2336222" y="1224599"/>
            <a:ext cx="1600252" cy="297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1. 수동조작</a:t>
            </a:r>
            <a:endParaRPr lang="ko-KR" altLang="en-US"/>
          </a:p>
        </p:txBody>
      </p:sp>
      <p:sp>
        <p:nvSpPr>
          <p:cNvPr id="684" name="TextBox 466"/>
          <p:cNvSpPr txBox="1"/>
          <p:nvPr/>
        </p:nvSpPr>
        <p:spPr>
          <a:xfrm>
            <a:off x="7543749" y="1236505"/>
            <a:ext cx="1600251" cy="29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2. 자동조작</a:t>
            </a:r>
            <a:endParaRPr lang="ko-KR" altLang="en-US"/>
          </a:p>
        </p:txBody>
      </p:sp>
      <p:cxnSp>
        <p:nvCxnSpPr>
          <p:cNvPr id="763" name=""/>
          <p:cNvCxnSpPr/>
          <p:nvPr/>
        </p:nvCxnSpPr>
        <p:spPr>
          <a:xfrm>
            <a:off x="2243557" y="3679753"/>
            <a:ext cx="1253731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"/>
          <p:cNvSpPr/>
          <p:nvPr/>
        </p:nvSpPr>
        <p:spPr>
          <a:xfrm>
            <a:off x="4572000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7" name=""/>
          <p:cNvSpPr/>
          <p:nvPr/>
        </p:nvSpPr>
        <p:spPr>
          <a:xfrm>
            <a:off x="1529429" y="3825971"/>
            <a:ext cx="1476148" cy="959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9" name="Google Shape;67;p2"/>
          <p:cNvSpPr/>
          <p:nvPr/>
        </p:nvSpPr>
        <p:spPr>
          <a:xfrm>
            <a:off x="1613568" y="3429000"/>
            <a:ext cx="720055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홈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67;p2"/>
          <p:cNvSpPr/>
          <p:nvPr/>
        </p:nvSpPr>
        <p:spPr>
          <a:xfrm>
            <a:off x="1518807" y="2055728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점검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1" name="직선 화살표 연결선 483"/>
          <p:cNvCxnSpPr/>
          <p:nvPr/>
        </p:nvCxnSpPr>
        <p:spPr>
          <a:xfrm rot="16200000" flipH="1">
            <a:off x="1828348" y="2416978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직선 화살표 연결선 485"/>
          <p:cNvCxnSpPr/>
          <p:nvPr/>
        </p:nvCxnSpPr>
        <p:spPr>
          <a:xfrm rot="16200000" flipH="1">
            <a:off x="1845528" y="1932602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순서도: 수행의 시작/종료 487"/>
          <p:cNvSpPr/>
          <p:nvPr/>
        </p:nvSpPr>
        <p:spPr>
          <a:xfrm>
            <a:off x="1578309" y="1591445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74" name="순서도: 수행의 시작/종료 488"/>
          <p:cNvSpPr/>
          <p:nvPr/>
        </p:nvSpPr>
        <p:spPr>
          <a:xfrm>
            <a:off x="1578309" y="6075806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75" name="Google Shape;67;p2"/>
          <p:cNvSpPr/>
          <p:nvPr/>
        </p:nvSpPr>
        <p:spPr>
          <a:xfrm>
            <a:off x="1623208" y="4025317"/>
            <a:ext cx="732495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수동조작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6" name="직선 화살표 연결선 483"/>
          <p:cNvCxnSpPr/>
          <p:nvPr/>
        </p:nvCxnSpPr>
        <p:spPr>
          <a:xfrm rot="16200000" flipH="1">
            <a:off x="1332827" y="5435028"/>
            <a:ext cx="12815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직선 화살표 연결선 483"/>
          <p:cNvCxnSpPr/>
          <p:nvPr/>
        </p:nvCxnSpPr>
        <p:spPr>
          <a:xfrm rot="16200000" flipH="1">
            <a:off x="1888687" y="3755891"/>
            <a:ext cx="16982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"/>
          <p:cNvSpPr txBox="1">
            <a:spLocks noChangeAspect="1"/>
          </p:cNvSpPr>
          <p:nvPr/>
        </p:nvSpPr>
        <p:spPr>
          <a:xfrm>
            <a:off x="2383656" y="3944353"/>
            <a:ext cx="232691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783" name="Google Shape;67;p2"/>
          <p:cNvSpPr/>
          <p:nvPr/>
        </p:nvSpPr>
        <p:spPr>
          <a:xfrm>
            <a:off x="1283857" y="2557956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주의사항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4" name="직선 화살표 연결선 483"/>
          <p:cNvCxnSpPr/>
          <p:nvPr/>
        </p:nvCxnSpPr>
        <p:spPr>
          <a:xfrm rot="16200000" flipH="1">
            <a:off x="1653744" y="3128446"/>
            <a:ext cx="6397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Google Shape;67;p2"/>
          <p:cNvSpPr/>
          <p:nvPr/>
        </p:nvSpPr>
        <p:spPr>
          <a:xfrm>
            <a:off x="3379655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수/자동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7" name=""/>
          <p:cNvCxnSpPr/>
          <p:nvPr/>
        </p:nvCxnSpPr>
        <p:spPr>
          <a:xfrm rot="10800000">
            <a:off x="2333625" y="3536977"/>
            <a:ext cx="1046030" cy="2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직선 화살표 연결선 483"/>
          <p:cNvCxnSpPr/>
          <p:nvPr/>
        </p:nvCxnSpPr>
        <p:spPr>
          <a:xfrm rot="16200000" flipH="1">
            <a:off x="3631961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"/>
          <p:cNvCxnSpPr/>
          <p:nvPr/>
        </p:nvCxnSpPr>
        <p:spPr>
          <a:xfrm rot="5400000">
            <a:off x="2664506" y="4962967"/>
            <a:ext cx="421929" cy="18037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"/>
          <p:cNvSpPr/>
          <p:nvPr/>
        </p:nvSpPr>
        <p:spPr>
          <a:xfrm>
            <a:off x="3076576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91" name="Google Shape;67;p2"/>
          <p:cNvSpPr/>
          <p:nvPr/>
        </p:nvSpPr>
        <p:spPr>
          <a:xfrm>
            <a:off x="3337151" y="3882442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"/>
          <p:cNvSpPr txBox="1">
            <a:spLocks noChangeAspect="1"/>
          </p:cNvSpPr>
          <p:nvPr/>
        </p:nvSpPr>
        <p:spPr>
          <a:xfrm>
            <a:off x="4157059" y="3862091"/>
            <a:ext cx="239681" cy="22222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793" name=""/>
          <p:cNvSpPr txBox="1">
            <a:spLocks noChangeAspect="1"/>
          </p:cNvSpPr>
          <p:nvPr/>
        </p:nvSpPr>
        <p:spPr>
          <a:xfrm>
            <a:off x="5604135" y="4115803"/>
            <a:ext cx="239800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6</a:t>
            </a:r>
            <a:endParaRPr lang="ko-KR" altLang="en-US" sz="900"/>
          </a:p>
        </p:txBody>
      </p:sp>
      <p:sp>
        <p:nvSpPr>
          <p:cNvPr id="794" name=""/>
          <p:cNvSpPr txBox="1">
            <a:spLocks noChangeAspect="1"/>
          </p:cNvSpPr>
          <p:nvPr/>
        </p:nvSpPr>
        <p:spPr>
          <a:xfrm>
            <a:off x="5611206" y="3858628"/>
            <a:ext cx="238444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7</a:t>
            </a:r>
            <a:endParaRPr lang="ko-KR" altLang="en-US" sz="900"/>
          </a:p>
        </p:txBody>
      </p:sp>
      <p:sp>
        <p:nvSpPr>
          <p:cNvPr id="795" name="Google Shape;67;p2"/>
          <p:cNvSpPr/>
          <p:nvPr/>
        </p:nvSpPr>
        <p:spPr>
          <a:xfrm>
            <a:off x="4661125" y="4111042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레시피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67;p2"/>
          <p:cNvSpPr/>
          <p:nvPr/>
        </p:nvSpPr>
        <p:spPr>
          <a:xfrm>
            <a:off x="4653799" y="3853867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67;p2"/>
          <p:cNvSpPr/>
          <p:nvPr/>
        </p:nvSpPr>
        <p:spPr>
          <a:xfrm>
            <a:off x="3337151" y="4124896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67;p2"/>
          <p:cNvSpPr/>
          <p:nvPr/>
        </p:nvSpPr>
        <p:spPr>
          <a:xfrm>
            <a:off x="3337151" y="4367351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67;p2"/>
          <p:cNvSpPr/>
          <p:nvPr/>
        </p:nvSpPr>
        <p:spPr>
          <a:xfrm>
            <a:off x="3337151" y="4609805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"/>
          <p:cNvSpPr txBox="1">
            <a:spLocks noChangeAspect="1"/>
          </p:cNvSpPr>
          <p:nvPr/>
        </p:nvSpPr>
        <p:spPr>
          <a:xfrm>
            <a:off x="4157059" y="4113782"/>
            <a:ext cx="239681" cy="21876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801" name=""/>
          <p:cNvSpPr txBox="1">
            <a:spLocks noChangeAspect="1"/>
          </p:cNvSpPr>
          <p:nvPr/>
        </p:nvSpPr>
        <p:spPr>
          <a:xfrm>
            <a:off x="4157059" y="4362009"/>
            <a:ext cx="23968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802" name=""/>
          <p:cNvSpPr txBox="1">
            <a:spLocks noChangeAspect="1"/>
          </p:cNvSpPr>
          <p:nvPr/>
        </p:nvSpPr>
        <p:spPr>
          <a:xfrm>
            <a:off x="4157059" y="4615432"/>
            <a:ext cx="23968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803" name="Google Shape;67;p2"/>
          <p:cNvSpPr/>
          <p:nvPr/>
        </p:nvSpPr>
        <p:spPr>
          <a:xfrm>
            <a:off x="3337151" y="4843600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"/>
          <p:cNvSpPr txBox="1">
            <a:spLocks noChangeAspect="1"/>
          </p:cNvSpPr>
          <p:nvPr/>
        </p:nvSpPr>
        <p:spPr>
          <a:xfrm>
            <a:off x="4157059" y="4849227"/>
            <a:ext cx="23968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5</a:t>
            </a:r>
            <a:endParaRPr lang="ko-KR" altLang="en-US" sz="900"/>
          </a:p>
        </p:txBody>
      </p:sp>
      <p:sp>
        <p:nvSpPr>
          <p:cNvPr id="805" name=""/>
          <p:cNvSpPr txBox="1"/>
          <p:nvPr/>
        </p:nvSpPr>
        <p:spPr>
          <a:xfrm>
            <a:off x="2422294" y="6053685"/>
            <a:ext cx="427991" cy="29758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13</a:t>
            </a:r>
            <a:endParaRPr lang="ko-KR" altLang="en-US"/>
          </a:p>
        </p:txBody>
      </p:sp>
      <p:sp>
        <p:nvSpPr>
          <p:cNvPr id="813" name="Google Shape;67;p2"/>
          <p:cNvSpPr/>
          <p:nvPr/>
        </p:nvSpPr>
        <p:spPr>
          <a:xfrm>
            <a:off x="4817930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4" name=""/>
          <p:cNvCxnSpPr/>
          <p:nvPr/>
        </p:nvCxnSpPr>
        <p:spPr>
          <a:xfrm rot="10800000">
            <a:off x="4067175" y="3536977"/>
            <a:ext cx="73464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"/>
          <p:cNvCxnSpPr/>
          <p:nvPr/>
        </p:nvCxnSpPr>
        <p:spPr>
          <a:xfrm rot="5400000">
            <a:off x="3412220" y="4215256"/>
            <a:ext cx="421925" cy="3299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직선 화살표 연결선 483"/>
          <p:cNvCxnSpPr/>
          <p:nvPr/>
        </p:nvCxnSpPr>
        <p:spPr>
          <a:xfrm rot="16200000" flipH="1">
            <a:off x="5032136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"/>
          <p:cNvCxnSpPr/>
          <p:nvPr/>
        </p:nvCxnSpPr>
        <p:spPr>
          <a:xfrm rot="16200000" flipH="1" flipV="1">
            <a:off x="123374" y="3947988"/>
            <a:ext cx="418237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"/>
          <p:cNvCxnSpPr/>
          <p:nvPr/>
        </p:nvCxnSpPr>
        <p:spPr>
          <a:xfrm rot="16200000" flipH="1">
            <a:off x="2680995" y="4472148"/>
            <a:ext cx="1610306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"/>
          <p:cNvCxnSpPr/>
          <p:nvPr/>
        </p:nvCxnSpPr>
        <p:spPr>
          <a:xfrm>
            <a:off x="2243557" y="5260903"/>
            <a:ext cx="1253731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"/>
          <p:cNvCxnSpPr/>
          <p:nvPr/>
        </p:nvCxnSpPr>
        <p:spPr>
          <a:xfrm>
            <a:off x="7764377" y="3679753"/>
            <a:ext cx="1675490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"/>
          <p:cNvSpPr/>
          <p:nvPr/>
        </p:nvSpPr>
        <p:spPr>
          <a:xfrm>
            <a:off x="10092818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22" name=""/>
          <p:cNvSpPr/>
          <p:nvPr/>
        </p:nvSpPr>
        <p:spPr>
          <a:xfrm>
            <a:off x="7050246" y="3825971"/>
            <a:ext cx="1476148" cy="959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23" name="Google Shape;67;p2"/>
          <p:cNvSpPr/>
          <p:nvPr/>
        </p:nvSpPr>
        <p:spPr>
          <a:xfrm>
            <a:off x="7134385" y="3429000"/>
            <a:ext cx="720055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홈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67;p2"/>
          <p:cNvSpPr/>
          <p:nvPr/>
        </p:nvSpPr>
        <p:spPr>
          <a:xfrm>
            <a:off x="7039624" y="2055728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점검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5" name="직선 화살표 연결선 483"/>
          <p:cNvCxnSpPr/>
          <p:nvPr/>
        </p:nvCxnSpPr>
        <p:spPr>
          <a:xfrm rot="16200000" flipH="1">
            <a:off x="7349165" y="2416978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직선 화살표 연결선 485"/>
          <p:cNvCxnSpPr/>
          <p:nvPr/>
        </p:nvCxnSpPr>
        <p:spPr>
          <a:xfrm rot="16200000" flipH="1">
            <a:off x="7366345" y="1932602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순서도: 수행의 시작/종료 487"/>
          <p:cNvSpPr/>
          <p:nvPr/>
        </p:nvSpPr>
        <p:spPr>
          <a:xfrm>
            <a:off x="7099126" y="1591445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28" name="순서도: 수행의 시작/종료 488"/>
          <p:cNvSpPr/>
          <p:nvPr/>
        </p:nvSpPr>
        <p:spPr>
          <a:xfrm>
            <a:off x="7099126" y="6075806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29" name="Google Shape;67;p2"/>
          <p:cNvSpPr/>
          <p:nvPr/>
        </p:nvSpPr>
        <p:spPr>
          <a:xfrm>
            <a:off x="7144025" y="4025317"/>
            <a:ext cx="732495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수동조작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0" name="직선 화살표 연결선 483"/>
          <p:cNvCxnSpPr/>
          <p:nvPr/>
        </p:nvCxnSpPr>
        <p:spPr>
          <a:xfrm rot="16200000" flipH="1">
            <a:off x="6853644" y="5435028"/>
            <a:ext cx="12815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직선 화살표 연결선 483"/>
          <p:cNvCxnSpPr/>
          <p:nvPr/>
        </p:nvCxnSpPr>
        <p:spPr>
          <a:xfrm rot="16200000" flipH="1">
            <a:off x="7409504" y="3755891"/>
            <a:ext cx="16982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"/>
          <p:cNvSpPr txBox="1">
            <a:spLocks noChangeAspect="1"/>
          </p:cNvSpPr>
          <p:nvPr/>
        </p:nvSpPr>
        <p:spPr>
          <a:xfrm>
            <a:off x="7904473" y="3944353"/>
            <a:ext cx="235592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833" name="Google Shape;67;p2"/>
          <p:cNvSpPr/>
          <p:nvPr/>
        </p:nvSpPr>
        <p:spPr>
          <a:xfrm>
            <a:off x="6804674" y="2557956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주의사항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4" name="직선 화살표 연결선 483"/>
          <p:cNvCxnSpPr/>
          <p:nvPr/>
        </p:nvCxnSpPr>
        <p:spPr>
          <a:xfrm rot="16200000" flipH="1">
            <a:off x="7174561" y="3128446"/>
            <a:ext cx="6397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" name="Google Shape;67;p2"/>
          <p:cNvSpPr/>
          <p:nvPr/>
        </p:nvSpPr>
        <p:spPr>
          <a:xfrm>
            <a:off x="8900472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수/자동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6" name=""/>
          <p:cNvCxnSpPr/>
          <p:nvPr/>
        </p:nvCxnSpPr>
        <p:spPr>
          <a:xfrm rot="10800000">
            <a:off x="7854442" y="3536977"/>
            <a:ext cx="1046030" cy="2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직선 화살표 연결선 483"/>
          <p:cNvCxnSpPr/>
          <p:nvPr/>
        </p:nvCxnSpPr>
        <p:spPr>
          <a:xfrm rot="16200000" flipH="1">
            <a:off x="9152779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"/>
          <p:cNvCxnSpPr/>
          <p:nvPr/>
        </p:nvCxnSpPr>
        <p:spPr>
          <a:xfrm rot="5400000">
            <a:off x="8185323" y="4962967"/>
            <a:ext cx="421929" cy="18037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"/>
          <p:cNvSpPr/>
          <p:nvPr/>
        </p:nvSpPr>
        <p:spPr>
          <a:xfrm>
            <a:off x="8597394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40" name="Google Shape;67;p2"/>
          <p:cNvSpPr/>
          <p:nvPr/>
        </p:nvSpPr>
        <p:spPr>
          <a:xfrm>
            <a:off x="8857968" y="3882442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"/>
          <p:cNvSpPr txBox="1">
            <a:spLocks noChangeAspect="1"/>
          </p:cNvSpPr>
          <p:nvPr/>
        </p:nvSpPr>
        <p:spPr>
          <a:xfrm>
            <a:off x="9677876" y="3862091"/>
            <a:ext cx="239680" cy="22222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842" name=""/>
          <p:cNvSpPr txBox="1">
            <a:spLocks noChangeAspect="1"/>
          </p:cNvSpPr>
          <p:nvPr/>
        </p:nvSpPr>
        <p:spPr>
          <a:xfrm>
            <a:off x="11124952" y="4115803"/>
            <a:ext cx="239800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6</a:t>
            </a:r>
            <a:endParaRPr lang="ko-KR" altLang="en-US" sz="900"/>
          </a:p>
        </p:txBody>
      </p:sp>
      <p:sp>
        <p:nvSpPr>
          <p:cNvPr id="843" name=""/>
          <p:cNvSpPr txBox="1">
            <a:spLocks noChangeAspect="1"/>
          </p:cNvSpPr>
          <p:nvPr/>
        </p:nvSpPr>
        <p:spPr>
          <a:xfrm>
            <a:off x="11132024" y="3858628"/>
            <a:ext cx="238444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7</a:t>
            </a:r>
            <a:endParaRPr lang="ko-KR" altLang="en-US" sz="900"/>
          </a:p>
        </p:txBody>
      </p:sp>
      <p:sp>
        <p:nvSpPr>
          <p:cNvPr id="844" name="Google Shape;67;p2"/>
          <p:cNvSpPr/>
          <p:nvPr/>
        </p:nvSpPr>
        <p:spPr>
          <a:xfrm>
            <a:off x="10181942" y="4111042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레시피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67;p2"/>
          <p:cNvSpPr/>
          <p:nvPr/>
        </p:nvSpPr>
        <p:spPr>
          <a:xfrm>
            <a:off x="10174616" y="3853867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67;p2"/>
          <p:cNvSpPr/>
          <p:nvPr/>
        </p:nvSpPr>
        <p:spPr>
          <a:xfrm>
            <a:off x="8857968" y="4124896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67;p2"/>
          <p:cNvSpPr/>
          <p:nvPr/>
        </p:nvSpPr>
        <p:spPr>
          <a:xfrm>
            <a:off x="8857968" y="4367351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67;p2"/>
          <p:cNvSpPr/>
          <p:nvPr/>
        </p:nvSpPr>
        <p:spPr>
          <a:xfrm>
            <a:off x="8857968" y="4609805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"/>
          <p:cNvSpPr txBox="1">
            <a:spLocks noChangeAspect="1"/>
          </p:cNvSpPr>
          <p:nvPr/>
        </p:nvSpPr>
        <p:spPr>
          <a:xfrm>
            <a:off x="9677876" y="4113782"/>
            <a:ext cx="239680" cy="21876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850" name=""/>
          <p:cNvSpPr txBox="1">
            <a:spLocks noChangeAspect="1"/>
          </p:cNvSpPr>
          <p:nvPr/>
        </p:nvSpPr>
        <p:spPr>
          <a:xfrm>
            <a:off x="9677876" y="4362009"/>
            <a:ext cx="239680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851" name=""/>
          <p:cNvSpPr txBox="1">
            <a:spLocks noChangeAspect="1"/>
          </p:cNvSpPr>
          <p:nvPr/>
        </p:nvSpPr>
        <p:spPr>
          <a:xfrm>
            <a:off x="9677876" y="4615432"/>
            <a:ext cx="239680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852" name="Google Shape;67;p2"/>
          <p:cNvSpPr/>
          <p:nvPr/>
        </p:nvSpPr>
        <p:spPr>
          <a:xfrm>
            <a:off x="8857968" y="4843600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"/>
          <p:cNvSpPr txBox="1">
            <a:spLocks noChangeAspect="1"/>
          </p:cNvSpPr>
          <p:nvPr/>
        </p:nvSpPr>
        <p:spPr>
          <a:xfrm>
            <a:off x="9677876" y="4849227"/>
            <a:ext cx="239680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5</a:t>
            </a:r>
            <a:endParaRPr lang="ko-KR" altLang="en-US" sz="900"/>
          </a:p>
        </p:txBody>
      </p:sp>
      <p:sp>
        <p:nvSpPr>
          <p:cNvPr id="854" name=""/>
          <p:cNvSpPr txBox="1"/>
          <p:nvPr/>
        </p:nvSpPr>
        <p:spPr>
          <a:xfrm>
            <a:off x="7943111" y="6053685"/>
            <a:ext cx="427991" cy="29758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13</a:t>
            </a:r>
            <a:endParaRPr lang="ko-KR" altLang="en-US"/>
          </a:p>
        </p:txBody>
      </p:sp>
      <p:sp>
        <p:nvSpPr>
          <p:cNvPr id="855" name="Google Shape;67;p2"/>
          <p:cNvSpPr/>
          <p:nvPr/>
        </p:nvSpPr>
        <p:spPr>
          <a:xfrm>
            <a:off x="10338748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6" name=""/>
          <p:cNvCxnSpPr/>
          <p:nvPr/>
        </p:nvCxnSpPr>
        <p:spPr>
          <a:xfrm rot="10800000">
            <a:off x="9587992" y="3536977"/>
            <a:ext cx="73464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"/>
          <p:cNvCxnSpPr/>
          <p:nvPr/>
        </p:nvCxnSpPr>
        <p:spPr>
          <a:xfrm rot="5400000">
            <a:off x="8933038" y="4215256"/>
            <a:ext cx="421925" cy="3299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직선 화살표 연결선 483"/>
          <p:cNvCxnSpPr/>
          <p:nvPr/>
        </p:nvCxnSpPr>
        <p:spPr>
          <a:xfrm rot="16200000" flipH="1">
            <a:off x="10552953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"/>
          <p:cNvCxnSpPr/>
          <p:nvPr/>
        </p:nvCxnSpPr>
        <p:spPr>
          <a:xfrm rot="16200000" flipH="1">
            <a:off x="7339933" y="5643726"/>
            <a:ext cx="79090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"/>
          <p:cNvCxnSpPr/>
          <p:nvPr/>
        </p:nvCxnSpPr>
        <p:spPr>
          <a:xfrm rot="16200000" flipH="1">
            <a:off x="8630436" y="4472148"/>
            <a:ext cx="1610306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"/>
          <p:cNvCxnSpPr/>
          <p:nvPr/>
        </p:nvCxnSpPr>
        <p:spPr>
          <a:xfrm>
            <a:off x="7764374" y="5260903"/>
            <a:ext cx="1665380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"/>
          <p:cNvCxnSpPr/>
          <p:nvPr/>
        </p:nvCxnSpPr>
        <p:spPr>
          <a:xfrm rot="16200000" flipH="1">
            <a:off x="6944512" y="2881473"/>
            <a:ext cx="1610306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"/>
          <p:cNvCxnSpPr/>
          <p:nvPr/>
        </p:nvCxnSpPr>
        <p:spPr>
          <a:xfrm>
            <a:off x="9667802" y="3714780"/>
            <a:ext cx="625033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3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385</ep:Words>
  <ep:PresentationFormat>사용자 지정</ep:PresentationFormat>
  <ep:Paragraphs>243</ep:Paragraphs>
  <ep:Slides>7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3_디자인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2012-12-10T07:55:43.000</dcterms:created>
  <dc:creator>jhjung</dc:creator>
  <cp:lastModifiedBy>USER</cp:lastModifiedBy>
  <dcterms:modified xsi:type="dcterms:W3CDTF">2022-09-21T01:37:43.917</dcterms:modified>
  <cp:revision>1840</cp:revision>
  <dc:title>PowerPoint 프레젠테이션</dc:title>
</cp:coreProperties>
</file>