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404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id="{034CCDCD-9082-4F03-8ACA-3257C2DEB541}" name="기본 구역">
          <p14:sldIdLst>
            <p14:sldId id="256"/>
            <p14:sldId id="257"/>
          </p14:sldIdLst>
        </p14:section>
        <p14:section id="{37133506-34C8-467B-853F-037129AF51D4}" name="시작">
          <p14:sldIdLst>
            <p14:sldId id="258"/>
            <p14:sldId id="259"/>
          </p14:sldIdLst>
        </p14:section>
        <p14:section id="{07F52F82-45F7-456C-923B-40DC08DE91D7}" name="시스템 점검">
          <p14:sldIdLst>
            <p14:sldId id="260"/>
            <p14:sldId id="261"/>
          </p14:sldIdLst>
        </p14:section>
        <p14:section id="{4E543DD6-F83C-4921-AFF8-8EDA9FFD0CB5}" name="사용자 주의사항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5AA7078E-4C9B-446B-88BC-F6036BB1E0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5BABFF-CFC4-484C-9E0F-7C0FAC11D9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1084"/>
    <p:restoredTop sz="99534"/>
  </p:normalViewPr>
  <p:slideViewPr>
    <p:cSldViewPr snapToGrid="0">
      <p:cViewPr>
        <p:scale>
          <a:sx n="110" d="100"/>
          <a:sy n="110" d="100"/>
        </p:scale>
        <p:origin x="1080" y="96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7"/>
        <p:guide pos="212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5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화면 설명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-주매뉴" userDrawn="1">
  <p:cSld name="설정-주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"/>
          <p:cNvGrpSpPr/>
          <p:nvPr userDrawn="1"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10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104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105" name=""/>
          <p:cNvSpPr txBox="1"/>
          <p:nvPr userDrawn="1"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" name="Google Shape;67;p2"/>
          <p:cNvSpPr/>
          <p:nvPr userDrawn="1"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16273a"/>
          </a:solidFill>
          <a:ln w="9525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oogle Shape;41;p10"/>
          <p:cNvGraphicFramePr/>
          <p:nvPr/>
        </p:nvGraphicFramePr>
        <p:xfrm>
          <a:off x="246735" y="476671"/>
          <a:ext cx="11698553" cy="434850"/>
        </p:xfrm>
        <a:graphic>
          <a:graphicData uri="http://schemas.openxmlformats.org/drawingml/2006/table">
            <a:tbl>
              <a:tblPr firstRow="1" bandRow="1">
                <a:noFill/>
                <a:tableStyleId>{015BABFF-CFC4-484C-9E0F-7C0FAC11D9B6}</a:tableStyleId>
              </a:tblPr>
              <a:tblGrid>
                <a:gridCol w="709015"/>
                <a:gridCol w="2658769"/>
                <a:gridCol w="797631"/>
                <a:gridCol w="5228892"/>
                <a:gridCol w="797631"/>
                <a:gridCol w="1506615"/>
              </a:tblGrid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 ID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화면경로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구분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 면 명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화면설명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</a:t>
                      </a:r>
                      <a:r>
                        <a:rPr lang="ko-KR" sz="800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ID</a:t>
                      </a: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 idx="0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788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93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689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4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562722" marR="0" lvl="0" indent="-531459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500197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68935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idx="0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9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L="562722" marR="0" lvl="0" indent="-281361" algn="l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281361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281361" algn="l" rtl="0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9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초기화면" userDrawn="1">
  <p:cSld name="초기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매뉴" userDrawn="1">
  <p:cSld name="수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알람" userDrawn="1">
  <p:cSld name="수동-알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ff0000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수동-긴급정지" userDrawn="1">
  <p:cSld name="1_수동-긴급정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7"/>
          <p:cNvSpPr/>
          <p:nvPr userDrawn="1"/>
        </p:nvSpPr>
        <p:spPr>
          <a:xfrm>
            <a:off x="220659" y="1705124"/>
            <a:ext cx="7840561" cy="35290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직사각형 7"/>
          <p:cNvSpPr/>
          <p:nvPr userDrawn="1"/>
        </p:nvSpPr>
        <p:spPr>
          <a:xfrm>
            <a:off x="220659" y="5270196"/>
            <a:ext cx="7840561" cy="60211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cxnSp>
        <p:nvCxnSpPr>
          <p:cNvPr id="12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" userDrawn="1">
  <p:cSld name="자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7520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-매뉴" userDrawn="1">
  <p:cSld name="자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 userDrawn="1"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"/>
          <p:cNvGrpSpPr/>
          <p:nvPr userDrawn="1"/>
        </p:nvGrpSpPr>
        <p:grpSpPr>
          <a:xfrm rot="0">
            <a:off x="6881684" y="1478747"/>
            <a:ext cx="173188" cy="201248"/>
            <a:chOff x="2627797" y="2490086"/>
            <a:chExt cx="2343367" cy="2464558"/>
          </a:xfrm>
        </p:grpSpPr>
        <p:grpSp>
          <p:nvGrpSpPr>
            <p:cNvPr id="100" name=""/>
            <p:cNvGrpSpPr/>
            <p:nvPr/>
          </p:nvGrpSpPr>
          <p:grpSpPr>
            <a:xfrm rot="0">
              <a:off x="2627797" y="2490086"/>
              <a:ext cx="874567" cy="938912"/>
              <a:chOff x="2157520" y="1841087"/>
              <a:chExt cx="874568" cy="938912"/>
            </a:xfrm>
          </p:grpSpPr>
          <p:sp>
            <p:nvSpPr>
              <p:cNvPr id="101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2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"/>
            <p:cNvGrpSpPr/>
            <p:nvPr/>
          </p:nvGrpSpPr>
          <p:grpSpPr>
            <a:xfrm rot="10800000">
              <a:off x="4096597" y="4015732"/>
              <a:ext cx="874567" cy="938912"/>
              <a:chOff x="2157520" y="1841087"/>
              <a:chExt cx="874568" cy="938912"/>
            </a:xfrm>
          </p:grpSpPr>
          <p:sp>
            <p:nvSpPr>
              <p:cNvPr id="106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7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"/>
            <p:cNvCxnSpPr/>
            <p:nvPr/>
          </p:nvCxnSpPr>
          <p:spPr>
            <a:xfrm>
              <a:off x="3231099" y="3400424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"/>
            <p:cNvSpPr/>
            <p:nvPr/>
          </p:nvSpPr>
          <p:spPr>
            <a:xfrm rot="5400000">
              <a:off x="2703991" y="4170084"/>
              <a:ext cx="636443" cy="636443"/>
            </a:xfrm>
            <a:prstGeom prst="arc">
              <a:avLst>
                <a:gd name="adj1" fmla="val 21483780"/>
                <a:gd name="adj2" fmla="val 540660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2" name=""/>
            <p:cNvCxnSpPr/>
            <p:nvPr/>
          </p:nvCxnSpPr>
          <p:spPr>
            <a:xfrm rot="5400000">
              <a:off x="2693357" y="3598921"/>
              <a:ext cx="892796" cy="8927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 rot="2700000">
              <a:off x="3525795" y="3752241"/>
              <a:ext cx="4427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"/>
            <p:cNvCxnSpPr/>
            <p:nvPr/>
          </p:nvCxnSpPr>
          <p:spPr>
            <a:xfrm rot="5400000">
              <a:off x="3026732" y="3931019"/>
              <a:ext cx="876213" cy="8762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"/>
            <p:cNvCxnSpPr/>
            <p:nvPr/>
          </p:nvCxnSpPr>
          <p:spPr>
            <a:xfrm rot="5400000" flipH="1" flipV="1">
              <a:off x="3753067" y="2994366"/>
              <a:ext cx="765354" cy="765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"/>
            <p:cNvCxnSpPr/>
            <p:nvPr/>
          </p:nvCxnSpPr>
          <p:spPr>
            <a:xfrm>
              <a:off x="3898350" y="4036093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"/>
            <p:cNvCxnSpPr/>
            <p:nvPr/>
          </p:nvCxnSpPr>
          <p:spPr>
            <a:xfrm>
              <a:off x="3461704" y="3200391"/>
              <a:ext cx="368790" cy="3687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"/>
            <p:cNvCxnSpPr/>
            <p:nvPr/>
          </p:nvCxnSpPr>
          <p:spPr>
            <a:xfrm>
              <a:off x="3994028" y="3701133"/>
              <a:ext cx="363535" cy="3635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"/>
            <p:cNvSpPr/>
            <p:nvPr/>
          </p:nvSpPr>
          <p:spPr>
            <a:xfrm rot="2700000">
              <a:off x="4508041" y="2775809"/>
              <a:ext cx="252000" cy="252000"/>
            </a:xfrm>
            <a:prstGeom prst="trapezoid">
              <a:avLst>
                <a:gd name="adj" fmla="val 25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" userDrawn="1">
  <p:cSld name="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281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16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3_디자인 사용자 지정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152400" y="96319"/>
            <a:ext cx="1416227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altLang="en-US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</a:t>
            </a: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</a:t>
            </a:r>
            <a:endParaRPr lang="en-US" altLang="ko-KR" sz="2214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10297399" y="96319"/>
            <a:ext cx="1647868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LOGFARM</a:t>
            </a:r>
            <a:endParaRPr lang="ko-KR" sz="221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8"/>
          <p:cNvCxnSpPr/>
          <p:nvPr/>
        </p:nvCxnSpPr>
        <p:spPr>
          <a:xfrm>
            <a:off x="0" y="6669360"/>
            <a:ext cx="1219200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</a:ln>
        </p:spPr>
      </p:cxnSp>
      <p:pic>
        <p:nvPicPr>
          <p:cNvPr id="14" name="Google Shape;99;p2"/>
          <p:cNvPicPr/>
          <p:nvPr userDrawn="1"/>
        </p:nvPicPr>
        <p:blipFill rotWithShape="1">
          <a:blip r:embed="rId16">
            <a:alphaModFix/>
          </a:blip>
          <a:srcRect/>
          <a:stretch>
            <a:fillRect/>
          </a:stretch>
        </p:blipFill>
        <p:spPr>
          <a:xfrm>
            <a:off x="144859" y="203768"/>
            <a:ext cx="235972" cy="2549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83139" y="2282093"/>
            <a:ext cx="10839938" cy="1111738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25000"/>
              <a:defRPr lang="ko-KR" altLang="en-US"/>
            </a:pP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TMR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배합기 </a:t>
            </a: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정의서</a:t>
            </a:r>
            <a:endParaRPr lang="ko-KR" sz="1720"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6494585" y="4308231"/>
          <a:ext cx="5054936" cy="123437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1055077"/>
                <a:gridCol w="1664677"/>
                <a:gridCol w="1078523"/>
                <a:gridCol w="1256659"/>
              </a:tblGrid>
              <a:tr h="283828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버전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v.1.</a:t>
                      </a:r>
                      <a:r>
                        <a:rPr lang="ko-KR" alt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구분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김동규</a:t>
                      </a:r>
                      <a:endParaRPr lang="ko-KR" altLang="en-US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 인 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77612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2.07.20</a:t>
                      </a: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/>
                        <a:t>2022.09.08</a:t>
                      </a:r>
                      <a:endParaRPr lang="ko-KR" altLang="en-US" sz="1100"/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roup 146"/>
          <p:cNvGraphicFramePr>
            <a:graphicFrameLocks noGrp="1"/>
          </p:cNvGraphicFramePr>
          <p:nvPr/>
        </p:nvGraphicFramePr>
        <p:xfrm>
          <a:off x="1371600" y="2633663"/>
          <a:ext cx="8915401" cy="2300288"/>
        </p:xfrm>
        <a:graphic>
          <a:graphicData uri="http://schemas.openxmlformats.org/drawingml/2006/table">
            <a:tbl>
              <a:tblPr firstRow="1" bandRow="1"/>
              <a:tblGrid>
                <a:gridCol w="1085850"/>
                <a:gridCol w="1109663"/>
                <a:gridCol w="1109663"/>
                <a:gridCol w="4085793"/>
                <a:gridCol w="1524432"/>
              </a:tblGrid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문서버전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담당자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주요 내용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en-US" altLang="ko-KR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V1.0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.0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최초 작성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v1.1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2022.09.08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내부회의 수정사항 적용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시작</a:t>
            </a:r>
            <a:endParaRPr lang="ko-KR" altLang="en-US" sz="900"/>
          </a:p>
        </p:txBody>
      </p:sp>
      <p:sp>
        <p:nvSpPr>
          <p:cNvPr id="53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53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장비 전원 </a:t>
            </a:r>
            <a:r>
              <a:rPr lang="en-US" altLang="ko-KR" sz="900"/>
              <a:t>ON</a:t>
            </a:r>
            <a:r>
              <a:rPr lang="ko-KR" altLang="en-US" sz="900"/>
              <a:t> 시 최초 표시화면</a:t>
            </a:r>
            <a:endParaRPr lang="ko-KR" altLang="en-US" sz="900"/>
          </a:p>
        </p:txBody>
      </p:sp>
      <p:sp>
        <p:nvSpPr>
          <p:cNvPr id="53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시작</a:t>
            </a:r>
            <a:endParaRPr lang="ko-KR" altLang="en-US" sz="900"/>
          </a:p>
        </p:txBody>
      </p:sp>
      <p:sp>
        <p:nvSpPr>
          <p:cNvPr id="53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3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587" name="Google Shape;144;p4"/>
          <p:cNvGraphicFramePr/>
          <p:nvPr/>
        </p:nvGraphicFramePr>
        <p:xfrm>
          <a:off x="8281050" y="918000"/>
          <a:ext cx="3636901" cy="567160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1"/>
                <a:gridCol w="3209100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3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3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장비 전원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시 최초 표시화면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3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3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3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300" i="0" u="none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3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88" name=""/>
          <p:cNvSpPr/>
          <p:nvPr/>
        </p:nvSpPr>
        <p:spPr>
          <a:xfrm>
            <a:off x="1065784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0" name="Google Shape;67;p2"/>
          <p:cNvSpPr/>
          <p:nvPr/>
        </p:nvSpPr>
        <p:spPr>
          <a:xfrm>
            <a:off x="1289624" y="3429000"/>
            <a:ext cx="44065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67;p2"/>
          <p:cNvSpPr/>
          <p:nvPr/>
        </p:nvSpPr>
        <p:spPr>
          <a:xfrm>
            <a:off x="1055162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직선 화살표 연결선 483"/>
          <p:cNvCxnSpPr/>
          <p:nvPr/>
        </p:nvCxnSpPr>
        <p:spPr>
          <a:xfrm rot="16200000" flipH="1">
            <a:off x="1364703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화살표 연결선 485"/>
          <p:cNvCxnSpPr/>
          <p:nvPr/>
        </p:nvCxnSpPr>
        <p:spPr>
          <a:xfrm rot="16200000" flipH="1">
            <a:off x="1381883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순서도: 수행의 시작/종료 487"/>
          <p:cNvSpPr/>
          <p:nvPr/>
        </p:nvSpPr>
        <p:spPr>
          <a:xfrm>
            <a:off x="1114664" y="1591445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6" name="순서도: 수행의 시작/종료 488"/>
          <p:cNvSpPr/>
          <p:nvPr/>
        </p:nvSpPr>
        <p:spPr>
          <a:xfrm>
            <a:off x="1114664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7" name="Google Shape;67;p2"/>
          <p:cNvSpPr/>
          <p:nvPr/>
        </p:nvSpPr>
        <p:spPr>
          <a:xfrm>
            <a:off x="1159563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직선 화살표 연결선 483"/>
          <p:cNvCxnSpPr/>
          <p:nvPr/>
        </p:nvCxnSpPr>
        <p:spPr>
          <a:xfrm rot="16200000" flipH="1">
            <a:off x="869182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직선 화살표 연결선 483"/>
          <p:cNvCxnSpPr/>
          <p:nvPr/>
        </p:nvCxnSpPr>
        <p:spPr>
          <a:xfrm rot="16200000" flipH="1">
            <a:off x="1342319" y="3838615"/>
            <a:ext cx="3352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"/>
          <p:cNvSpPr txBox="1"/>
          <p:nvPr/>
        </p:nvSpPr>
        <p:spPr>
          <a:xfrm>
            <a:off x="2358124" y="1563686"/>
            <a:ext cx="285115" cy="29178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601" name=""/>
          <p:cNvSpPr txBox="1"/>
          <p:nvPr/>
        </p:nvSpPr>
        <p:spPr>
          <a:xfrm>
            <a:off x="2358124" y="2016123"/>
            <a:ext cx="285115" cy="29654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602" name=""/>
          <p:cNvSpPr txBox="1"/>
          <p:nvPr/>
        </p:nvSpPr>
        <p:spPr>
          <a:xfrm>
            <a:off x="1849039" y="3130230"/>
            <a:ext cx="286704" cy="29877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603" name=""/>
          <p:cNvSpPr txBox="1"/>
          <p:nvPr/>
        </p:nvSpPr>
        <p:spPr>
          <a:xfrm>
            <a:off x="5075922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604" name=""/>
          <p:cNvSpPr txBox="1">
            <a:spLocks noChangeAspect="1"/>
          </p:cNvSpPr>
          <p:nvPr/>
        </p:nvSpPr>
        <p:spPr>
          <a:xfrm>
            <a:off x="1920011" y="3944353"/>
            <a:ext cx="238353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08" name="Google Shape;67;p2"/>
          <p:cNvSpPr/>
          <p:nvPr/>
        </p:nvSpPr>
        <p:spPr>
          <a:xfrm>
            <a:off x="820212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9" name="직선 화살표 연결선 483"/>
          <p:cNvCxnSpPr/>
          <p:nvPr/>
        </p:nvCxnSpPr>
        <p:spPr>
          <a:xfrm rot="16200000" flipH="1">
            <a:off x="1190098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"/>
          <p:cNvSpPr txBox="1"/>
          <p:nvPr/>
        </p:nvSpPr>
        <p:spPr>
          <a:xfrm>
            <a:off x="2357329" y="2525075"/>
            <a:ext cx="286704" cy="2924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611" name="Google Shape;67;p2"/>
          <p:cNvSpPr/>
          <p:nvPr/>
        </p:nvSpPr>
        <p:spPr>
          <a:xfrm>
            <a:off x="4572000" y="3429000"/>
            <a:ext cx="44065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"/>
          <p:cNvCxnSpPr/>
          <p:nvPr/>
        </p:nvCxnSpPr>
        <p:spPr>
          <a:xfrm rot="10800000">
            <a:off x="1755776" y="3536954"/>
            <a:ext cx="28201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화살표 연결선 483"/>
          <p:cNvCxnSpPr/>
          <p:nvPr/>
        </p:nvCxnSpPr>
        <p:spPr>
          <a:xfrm rot="5400000">
            <a:off x="4701841" y="3735485"/>
            <a:ext cx="18097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"/>
          <p:cNvCxnSpPr/>
          <p:nvPr/>
        </p:nvCxnSpPr>
        <p:spPr>
          <a:xfrm rot="5400000">
            <a:off x="2505922" y="3789401"/>
            <a:ext cx="1290434" cy="32823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"/>
          <p:cNvSpPr/>
          <p:nvPr/>
        </p:nvSpPr>
        <p:spPr>
          <a:xfrm>
            <a:off x="2748533" y="3825971"/>
            <a:ext cx="4087586" cy="1279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1" name="Google Shape;67;p2"/>
          <p:cNvSpPr/>
          <p:nvPr/>
        </p:nvSpPr>
        <p:spPr>
          <a:xfrm>
            <a:off x="2904333" y="4025317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"/>
          <p:cNvSpPr txBox="1">
            <a:spLocks noChangeAspect="1"/>
          </p:cNvSpPr>
          <p:nvPr/>
        </p:nvSpPr>
        <p:spPr>
          <a:xfrm>
            <a:off x="3724241" y="4004966"/>
            <a:ext cx="23821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33" name=""/>
          <p:cNvSpPr txBox="1">
            <a:spLocks noChangeAspect="1"/>
          </p:cNvSpPr>
          <p:nvPr/>
        </p:nvSpPr>
        <p:spPr>
          <a:xfrm>
            <a:off x="5190369" y="4011028"/>
            <a:ext cx="239799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634" name=""/>
          <p:cNvSpPr txBox="1">
            <a:spLocks noChangeAspect="1"/>
          </p:cNvSpPr>
          <p:nvPr/>
        </p:nvSpPr>
        <p:spPr>
          <a:xfrm>
            <a:off x="6407114" y="4011028"/>
            <a:ext cx="237526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635" name="Google Shape;67;p2"/>
          <p:cNvSpPr/>
          <p:nvPr/>
        </p:nvSpPr>
        <p:spPr>
          <a:xfrm>
            <a:off x="4114008" y="4025317"/>
            <a:ext cx="9599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7;p2"/>
          <p:cNvSpPr/>
          <p:nvPr/>
        </p:nvSpPr>
        <p:spPr>
          <a:xfrm>
            <a:off x="5554481" y="4025317"/>
            <a:ext cx="790338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7;p2"/>
          <p:cNvSpPr/>
          <p:nvPr/>
        </p:nvSpPr>
        <p:spPr>
          <a:xfrm>
            <a:off x="2904333" y="426777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7;p2"/>
          <p:cNvSpPr/>
          <p:nvPr/>
        </p:nvSpPr>
        <p:spPr>
          <a:xfrm>
            <a:off x="2904333" y="451022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7;p2"/>
          <p:cNvSpPr/>
          <p:nvPr/>
        </p:nvSpPr>
        <p:spPr>
          <a:xfrm>
            <a:off x="2904333" y="475268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"/>
          <p:cNvSpPr txBox="1">
            <a:spLocks noChangeAspect="1"/>
          </p:cNvSpPr>
          <p:nvPr/>
        </p:nvSpPr>
        <p:spPr>
          <a:xfrm>
            <a:off x="3724241" y="4256657"/>
            <a:ext cx="238211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641" name=""/>
          <p:cNvSpPr txBox="1">
            <a:spLocks noChangeAspect="1"/>
          </p:cNvSpPr>
          <p:nvPr/>
        </p:nvSpPr>
        <p:spPr>
          <a:xfrm>
            <a:off x="3724241" y="4504884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642" name=""/>
          <p:cNvSpPr txBox="1">
            <a:spLocks noChangeAspect="1"/>
          </p:cNvSpPr>
          <p:nvPr/>
        </p:nvSpPr>
        <p:spPr>
          <a:xfrm>
            <a:off x="3724241" y="4758307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0" name="Google Shape;144;p4"/>
          <p:cNvGraphicFramePr/>
          <p:nvPr/>
        </p:nvGraphicFramePr>
        <p:xfrm>
          <a:off x="8281050" y="918000"/>
          <a:ext cx="3640055" cy="5752528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모델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CPi-A101WR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사양 : 10.1인치 LCD (1024×600) 감압식 터치패드 (저항막 방식)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LCD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외각 사이즈 : 222.7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x125.3mm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LCD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데이터 표시 사이즈 : 217.8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x115.5mm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LOGFARM CI 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첨부파일 참조, 길소프트 로그.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ai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새굴림 48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size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위치 가운데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40" name=""/>
          <p:cNvSpPr txBox="1"/>
          <p:nvPr/>
        </p:nvSpPr>
        <p:spPr>
          <a:xfrm>
            <a:off x="6717026" y="1298731"/>
            <a:ext cx="561026" cy="3376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sz="1600" b="1" i="0" u="none">
                <a:solidFill>
                  <a:schemeClr val="tx1"/>
                </a:solidFill>
                <a:latin typeface="Dotum"/>
                <a:ea typeface="Dotum"/>
                <a:cs typeface="Dotum"/>
                <a:sym typeface="Dotum"/>
              </a:rPr>
              <a:t>①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2416010" y="2851305"/>
            <a:ext cx="561026" cy="3376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544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시작</a:t>
            </a:r>
            <a:endParaRPr lang="ko-KR" altLang="en-US" sz="900"/>
          </a:p>
        </p:txBody>
      </p:sp>
      <p:sp>
        <p:nvSpPr>
          <p:cNvPr id="545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546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장비 전원 </a:t>
            </a:r>
            <a:r>
              <a:rPr lang="en-US" altLang="ko-KR" sz="900"/>
              <a:t>ON</a:t>
            </a:r>
            <a:r>
              <a:rPr lang="ko-KR" altLang="en-US" sz="900"/>
              <a:t> 시 최초 표시화면</a:t>
            </a:r>
            <a:endParaRPr lang="ko-KR" altLang="en-US" sz="900"/>
          </a:p>
        </p:txBody>
      </p:sp>
      <p:sp>
        <p:nvSpPr>
          <p:cNvPr id="547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시작</a:t>
            </a:r>
            <a:endParaRPr lang="ko-KR" altLang="en-US" sz="900"/>
          </a:p>
        </p:txBody>
      </p:sp>
      <p:sp>
        <p:nvSpPr>
          <p:cNvPr id="548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551" name=""/>
          <p:cNvGrpSpPr/>
          <p:nvPr/>
        </p:nvGrpSpPr>
        <p:grpSpPr>
          <a:xfrm rot="0">
            <a:off x="2407774" y="3035085"/>
            <a:ext cx="4406745" cy="840686"/>
            <a:chOff x="2674474" y="3035085"/>
            <a:chExt cx="4406745" cy="840686"/>
          </a:xfrm>
        </p:grpSpPr>
        <p:sp>
          <p:nvSpPr>
            <p:cNvPr id="552" name="Google Shape;113;p3"/>
            <p:cNvSpPr txBox="1"/>
            <p:nvPr/>
          </p:nvSpPr>
          <p:spPr>
            <a:xfrm>
              <a:off x="3399184" y="3035085"/>
              <a:ext cx="3682036" cy="8406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2523" tIns="56246" rIns="112523" bIns="56246" anchor="t" anchorCtr="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 b="1">
                  <a:solidFill>
                    <a:schemeClr val="bg1"/>
                  </a:solidFill>
                  <a:latin typeface="새굴림"/>
                  <a:ea typeface="새굴림"/>
                  <a:cs typeface="맑은 고딕"/>
                </a:rPr>
                <a:t>LOGFARM</a:t>
              </a:r>
              <a:endParaRPr lang="ko-KR" sz="4800" b="1">
                <a:solidFill>
                  <a:schemeClr val="bg1"/>
                </a:solidFill>
                <a:latin typeface="새굴림"/>
                <a:ea typeface="새굴림"/>
                <a:cs typeface="맑은 고딕"/>
              </a:endParaRPr>
            </a:p>
          </p:txBody>
        </p:sp>
        <p:pic>
          <p:nvPicPr>
            <p:cNvPr id="55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674474" y="3193219"/>
              <a:ext cx="566810" cy="566810"/>
            </a:xfrm>
            <a:prstGeom prst="rect">
              <a:avLst/>
            </a:prstGeom>
          </p:spPr>
        </p:pic>
      </p:grpSp>
      <p:sp>
        <p:nvSpPr>
          <p:cNvPr id="554" name=""/>
          <p:cNvSpPr txBox="1"/>
          <p:nvPr/>
        </p:nvSpPr>
        <p:spPr>
          <a:xfrm>
            <a:off x="5702617" y="1539240"/>
            <a:ext cx="389573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5" name="TextBox 466"/>
          <p:cNvSpPr txBox="1"/>
          <p:nvPr/>
        </p:nvSpPr>
        <p:spPr>
          <a:xfrm>
            <a:off x="9945244" y="460075"/>
            <a:ext cx="1948346" cy="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시스템 점검</a:t>
            </a:r>
            <a:endParaRPr lang="ko-KR" altLang="en-US" sz="900"/>
          </a:p>
        </p:txBody>
      </p:sp>
      <p:sp>
        <p:nvSpPr>
          <p:cNvPr id="55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55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장비 데이터 로드, 상태 확인, 통신등 시스템 초기화</a:t>
            </a:r>
            <a:endParaRPr lang="ko-KR" altLang="en-US" sz="900"/>
          </a:p>
        </p:txBody>
      </p:sp>
      <p:sp>
        <p:nvSpPr>
          <p:cNvPr id="55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시스템 점검</a:t>
            </a:r>
            <a:endParaRPr lang="ko-KR" altLang="en-US" sz="900"/>
          </a:p>
        </p:txBody>
      </p:sp>
      <p:sp>
        <p:nvSpPr>
          <p:cNvPr id="55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5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572" name="Google Shape;144;p4"/>
          <p:cNvGraphicFramePr/>
          <p:nvPr/>
        </p:nvGraphicFramePr>
        <p:xfrm>
          <a:off x="8281050" y="918000"/>
          <a:ext cx="3636901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1"/>
                <a:gridCol w="3209100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시스템 점검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73" name=""/>
          <p:cNvSpPr/>
          <p:nvPr/>
        </p:nvSpPr>
        <p:spPr>
          <a:xfrm>
            <a:off x="1065784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5" name="Google Shape;67;p2"/>
          <p:cNvSpPr/>
          <p:nvPr/>
        </p:nvSpPr>
        <p:spPr>
          <a:xfrm>
            <a:off x="1289624" y="3429000"/>
            <a:ext cx="44065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67;p2"/>
          <p:cNvSpPr/>
          <p:nvPr/>
        </p:nvSpPr>
        <p:spPr>
          <a:xfrm>
            <a:off x="1055162" y="2055728"/>
            <a:ext cx="909577" cy="21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직선 화살표 연결선 483"/>
          <p:cNvCxnSpPr/>
          <p:nvPr/>
        </p:nvCxnSpPr>
        <p:spPr>
          <a:xfrm rot="16200000" flipH="1">
            <a:off x="1364703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화살표 연결선 485"/>
          <p:cNvCxnSpPr/>
          <p:nvPr/>
        </p:nvCxnSpPr>
        <p:spPr>
          <a:xfrm rot="16200000" flipH="1">
            <a:off x="1381883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순서도: 수행의 시작/종료 487"/>
          <p:cNvSpPr/>
          <p:nvPr/>
        </p:nvSpPr>
        <p:spPr>
          <a:xfrm>
            <a:off x="1114664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1" name="순서도: 수행의 시작/종료 488"/>
          <p:cNvSpPr/>
          <p:nvPr/>
        </p:nvSpPr>
        <p:spPr>
          <a:xfrm>
            <a:off x="1114664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2" name="Google Shape;67;p2"/>
          <p:cNvSpPr/>
          <p:nvPr/>
        </p:nvSpPr>
        <p:spPr>
          <a:xfrm>
            <a:off x="1159563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3" name="직선 화살표 연결선 483"/>
          <p:cNvCxnSpPr/>
          <p:nvPr/>
        </p:nvCxnSpPr>
        <p:spPr>
          <a:xfrm rot="16200000" flipH="1">
            <a:off x="869182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직선 화살표 연결선 483"/>
          <p:cNvCxnSpPr/>
          <p:nvPr/>
        </p:nvCxnSpPr>
        <p:spPr>
          <a:xfrm rot="16200000" flipH="1">
            <a:off x="1342319" y="3838615"/>
            <a:ext cx="3352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"/>
          <p:cNvSpPr txBox="1"/>
          <p:nvPr/>
        </p:nvSpPr>
        <p:spPr>
          <a:xfrm>
            <a:off x="2358124" y="1563686"/>
            <a:ext cx="285115" cy="29178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586" name=""/>
          <p:cNvSpPr txBox="1"/>
          <p:nvPr/>
        </p:nvSpPr>
        <p:spPr>
          <a:xfrm>
            <a:off x="2358124" y="2016123"/>
            <a:ext cx="285115" cy="29654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587" name=""/>
          <p:cNvSpPr txBox="1"/>
          <p:nvPr/>
        </p:nvSpPr>
        <p:spPr>
          <a:xfrm>
            <a:off x="1849039" y="3130230"/>
            <a:ext cx="286704" cy="29877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589" name=""/>
          <p:cNvSpPr txBox="1">
            <a:spLocks noChangeAspect="1"/>
          </p:cNvSpPr>
          <p:nvPr/>
        </p:nvSpPr>
        <p:spPr>
          <a:xfrm>
            <a:off x="1920011" y="3944353"/>
            <a:ext cx="238353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593" name="Google Shape;67;p2"/>
          <p:cNvSpPr/>
          <p:nvPr/>
        </p:nvSpPr>
        <p:spPr>
          <a:xfrm>
            <a:off x="820212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직선 화살표 연결선 483"/>
          <p:cNvCxnSpPr/>
          <p:nvPr/>
        </p:nvCxnSpPr>
        <p:spPr>
          <a:xfrm rot="16200000" flipH="1">
            <a:off x="1190098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"/>
          <p:cNvSpPr txBox="1"/>
          <p:nvPr/>
        </p:nvSpPr>
        <p:spPr>
          <a:xfrm>
            <a:off x="2357329" y="2525075"/>
            <a:ext cx="286704" cy="2924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직선 연결선[R] 8"/>
          <p:cNvCxnSpPr/>
          <p:nvPr/>
        </p:nvCxnSpPr>
        <p:spPr>
          <a:xfrm>
            <a:off x="2516716" y="4361148"/>
            <a:ext cx="32068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[R] 8"/>
          <p:cNvCxnSpPr/>
          <p:nvPr/>
        </p:nvCxnSpPr>
        <p:spPr>
          <a:xfrm>
            <a:off x="2503480" y="4361148"/>
            <a:ext cx="3240000" cy="0"/>
          </a:xfrm>
          <a:prstGeom prst="line">
            <a:avLst/>
          </a:prstGeom>
          <a:ln w="57150">
            <a:solidFill>
              <a:srgbClr val="42c7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41"/>
          <p:cNvSpPr txBox="1"/>
          <p:nvPr/>
        </p:nvSpPr>
        <p:spPr>
          <a:xfrm>
            <a:off x="3249971" y="3888440"/>
            <a:ext cx="1661951" cy="35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ore-KR" sz="1720">
                <a:solidFill>
                  <a:schemeClr val="bg1"/>
                </a:solidFill>
              </a:rPr>
              <a:t>loading</a:t>
            </a:r>
            <a:endParaRPr lang="ko-Kore-KR" altLang="en-US" sz="1720">
              <a:solidFill>
                <a:schemeClr val="bg1"/>
              </a:solidFill>
            </a:endParaRPr>
          </a:p>
        </p:txBody>
      </p:sp>
      <p:sp>
        <p:nvSpPr>
          <p:cNvPr id="55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시스템 점검</a:t>
            </a:r>
            <a:endParaRPr lang="ko-KR" altLang="en-US" sz="900"/>
          </a:p>
        </p:txBody>
      </p:sp>
      <p:sp>
        <p:nvSpPr>
          <p:cNvPr id="55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55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장비 데이터 로드, 상태 확인, 통신등 시스템 초기화</a:t>
            </a:r>
            <a:endParaRPr lang="ko-KR" altLang="en-US" sz="900"/>
          </a:p>
        </p:txBody>
      </p:sp>
      <p:sp>
        <p:nvSpPr>
          <p:cNvPr id="55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시스템 점검</a:t>
            </a:r>
            <a:endParaRPr lang="ko-KR" altLang="en-US" sz="900"/>
          </a:p>
        </p:txBody>
      </p:sp>
      <p:sp>
        <p:nvSpPr>
          <p:cNvPr id="55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5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556" name=""/>
          <p:cNvGrpSpPr/>
          <p:nvPr/>
        </p:nvGrpSpPr>
        <p:grpSpPr>
          <a:xfrm rot="0">
            <a:off x="2407774" y="3035085"/>
            <a:ext cx="4406745" cy="840686"/>
            <a:chOff x="2674474" y="3035085"/>
            <a:chExt cx="4406745" cy="840686"/>
          </a:xfrm>
        </p:grpSpPr>
        <p:sp>
          <p:nvSpPr>
            <p:cNvPr id="557" name="Google Shape;113;p3"/>
            <p:cNvSpPr txBox="1"/>
            <p:nvPr/>
          </p:nvSpPr>
          <p:spPr>
            <a:xfrm>
              <a:off x="3399184" y="3035085"/>
              <a:ext cx="3682036" cy="8406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2523" tIns="56246" rIns="112523" bIns="56246" anchor="t" anchorCtr="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800" b="1">
                  <a:solidFill>
                    <a:schemeClr val="bg1"/>
                  </a:solidFill>
                  <a:latin typeface="새굴림"/>
                  <a:ea typeface="새굴림"/>
                  <a:cs typeface="맑은 고딕"/>
                </a:rPr>
                <a:t>LOGFARM</a:t>
              </a:r>
              <a:endParaRPr lang="ko-KR" sz="4800" b="1">
                <a:solidFill>
                  <a:schemeClr val="bg1"/>
                </a:solidFill>
                <a:latin typeface="새굴림"/>
                <a:ea typeface="새굴림"/>
                <a:cs typeface="맑은 고딕"/>
              </a:endParaRPr>
            </a:p>
          </p:txBody>
        </p:sp>
        <p:pic>
          <p:nvPicPr>
            <p:cNvPr id="55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674474" y="3193219"/>
              <a:ext cx="566810" cy="566810"/>
            </a:xfrm>
            <a:prstGeom prst="rect">
              <a:avLst/>
            </a:prstGeom>
          </p:spPr>
        </p:pic>
      </p:grpSp>
      <p:graphicFrame>
        <p:nvGraphicFramePr>
          <p:cNvPr id="559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시스템 점검 %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시스템 설정 데이터 로드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사료, 레시피등 시스템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Database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최근 사용 데이터 로드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현 장비 입/출력 상태 확인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485통신확인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인터넷 연결 상태 확인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0" name=""/>
          <p:cNvSpPr txBox="1"/>
          <p:nvPr/>
        </p:nvSpPr>
        <p:spPr>
          <a:xfrm>
            <a:off x="5064442" y="3991927"/>
            <a:ext cx="389573" cy="3305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주의사항</a:t>
            </a:r>
            <a:endParaRPr lang="ko-KR" altLang="en-US" sz="900"/>
          </a:p>
        </p:txBody>
      </p:sp>
      <p:sp>
        <p:nvSpPr>
          <p:cNvPr id="55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55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장비 사용전 사용자에게 주의사항을 화면에 포시한다.</a:t>
            </a:r>
            <a:endParaRPr lang="ko-KR" altLang="en-US" sz="900"/>
          </a:p>
        </p:txBody>
      </p:sp>
      <p:sp>
        <p:nvSpPr>
          <p:cNvPr id="55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주의사항</a:t>
            </a:r>
            <a:endParaRPr lang="ko-KR" altLang="en-US" sz="900"/>
          </a:p>
        </p:txBody>
      </p:sp>
      <p:sp>
        <p:nvSpPr>
          <p:cNvPr id="55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5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572" name="Google Shape;144;p4"/>
          <p:cNvGraphicFramePr/>
          <p:nvPr/>
        </p:nvGraphicFramePr>
        <p:xfrm>
          <a:off x="8281050" y="918000"/>
          <a:ext cx="3636901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1"/>
                <a:gridCol w="3209100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업체별 사용자 주의 사항을 표시 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73" name=""/>
          <p:cNvSpPr/>
          <p:nvPr/>
        </p:nvSpPr>
        <p:spPr>
          <a:xfrm>
            <a:off x="1065784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5" name="Google Shape;67;p2"/>
          <p:cNvSpPr/>
          <p:nvPr/>
        </p:nvSpPr>
        <p:spPr>
          <a:xfrm>
            <a:off x="1289624" y="3429000"/>
            <a:ext cx="44065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67;p2"/>
          <p:cNvSpPr/>
          <p:nvPr/>
        </p:nvSpPr>
        <p:spPr>
          <a:xfrm>
            <a:off x="1055162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직선 화살표 연결선 483"/>
          <p:cNvCxnSpPr/>
          <p:nvPr/>
        </p:nvCxnSpPr>
        <p:spPr>
          <a:xfrm rot="16200000" flipH="1">
            <a:off x="1364703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화살표 연결선 485"/>
          <p:cNvCxnSpPr/>
          <p:nvPr/>
        </p:nvCxnSpPr>
        <p:spPr>
          <a:xfrm rot="16200000" flipH="1">
            <a:off x="1381883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순서도: 수행의 시작/종료 487"/>
          <p:cNvSpPr/>
          <p:nvPr/>
        </p:nvSpPr>
        <p:spPr>
          <a:xfrm>
            <a:off x="1114664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1" name="순서도: 수행의 시작/종료 488"/>
          <p:cNvSpPr/>
          <p:nvPr/>
        </p:nvSpPr>
        <p:spPr>
          <a:xfrm>
            <a:off x="1114664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2" name="Google Shape;67;p2"/>
          <p:cNvSpPr/>
          <p:nvPr/>
        </p:nvSpPr>
        <p:spPr>
          <a:xfrm>
            <a:off x="1159563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3" name="직선 화살표 연결선 483"/>
          <p:cNvCxnSpPr/>
          <p:nvPr/>
        </p:nvCxnSpPr>
        <p:spPr>
          <a:xfrm rot="16200000" flipH="1">
            <a:off x="869182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직선 화살표 연결선 483"/>
          <p:cNvCxnSpPr/>
          <p:nvPr/>
        </p:nvCxnSpPr>
        <p:spPr>
          <a:xfrm rot="16200000" flipH="1">
            <a:off x="1342319" y="3838615"/>
            <a:ext cx="3352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"/>
          <p:cNvSpPr txBox="1"/>
          <p:nvPr/>
        </p:nvSpPr>
        <p:spPr>
          <a:xfrm>
            <a:off x="2358124" y="1563686"/>
            <a:ext cx="285115" cy="29178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586" name=""/>
          <p:cNvSpPr txBox="1"/>
          <p:nvPr/>
        </p:nvSpPr>
        <p:spPr>
          <a:xfrm>
            <a:off x="2358124" y="2016123"/>
            <a:ext cx="285115" cy="29654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587" name=""/>
          <p:cNvSpPr txBox="1"/>
          <p:nvPr/>
        </p:nvSpPr>
        <p:spPr>
          <a:xfrm>
            <a:off x="1849039" y="3130230"/>
            <a:ext cx="286704" cy="29877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589" name=""/>
          <p:cNvSpPr txBox="1">
            <a:spLocks noChangeAspect="1"/>
          </p:cNvSpPr>
          <p:nvPr/>
        </p:nvSpPr>
        <p:spPr>
          <a:xfrm>
            <a:off x="1920011" y="3944353"/>
            <a:ext cx="238353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593" name="Google Shape;67;p2"/>
          <p:cNvSpPr/>
          <p:nvPr/>
        </p:nvSpPr>
        <p:spPr>
          <a:xfrm>
            <a:off x="820212" y="2557956"/>
            <a:ext cx="1379478" cy="21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직선 화살표 연결선 483"/>
          <p:cNvCxnSpPr/>
          <p:nvPr/>
        </p:nvCxnSpPr>
        <p:spPr>
          <a:xfrm rot="16200000" flipH="1">
            <a:off x="1190098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"/>
          <p:cNvSpPr txBox="1"/>
          <p:nvPr/>
        </p:nvSpPr>
        <p:spPr>
          <a:xfrm>
            <a:off x="2357329" y="2525075"/>
            <a:ext cx="286704" cy="2924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9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대동테크 사용전 사용자 주의사항 내용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사용승인버튼 바탕화면 적색-회색 1초간 점멸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승인버튼 누름시 홈화면으로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62" name="그림 3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0143" y="1969247"/>
            <a:ext cx="5380142" cy="3731631"/>
          </a:xfrm>
          <a:prstGeom prst="rect">
            <a:avLst/>
          </a:prstGeom>
        </p:spPr>
      </p:pic>
      <p:pic>
        <p:nvPicPr>
          <p:cNvPr id="563" name="그림 40" descr="&lt;strong&gt;경고&lt;/strong&gt; 표시 빨간색 삼각형에 느낌표가 경보 - Pixabay의 무료 벡터 ...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9874" y="1931748"/>
            <a:ext cx="715499" cy="595875"/>
          </a:xfrm>
          <a:prstGeom prst="rect">
            <a:avLst/>
          </a:prstGeom>
        </p:spPr>
      </p:pic>
      <p:sp>
        <p:nvSpPr>
          <p:cNvPr id="564" name="Google Shape;67;p2"/>
          <p:cNvSpPr/>
          <p:nvPr/>
        </p:nvSpPr>
        <p:spPr>
          <a:xfrm>
            <a:off x="6755643" y="1968708"/>
            <a:ext cx="1188706" cy="3742378"/>
          </a:xfrm>
          <a:prstGeom prst="rect">
            <a:avLst/>
          </a:prstGeom>
          <a:solidFill>
            <a:schemeClr val="bg1">
              <a:lumMod val="8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사용을</a:t>
            </a:r>
            <a:endParaRPr lang="ko-KR" altLang="en-US" sz="1106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승인합니다.</a:t>
            </a:r>
            <a:endParaRPr lang="ko-KR" altLang="en-US" sz="1106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주의사항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장비 사용전 사용자에게 주의사항을 화면에 표시한다.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주의사항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1" name=""/>
          <p:cNvSpPr txBox="1"/>
          <p:nvPr/>
        </p:nvSpPr>
        <p:spPr>
          <a:xfrm>
            <a:off x="1087225" y="1622848"/>
            <a:ext cx="389572" cy="33739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6750367" y="1624965"/>
            <a:ext cx="389573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83" name=""/>
          <p:cNvGrpSpPr/>
          <p:nvPr/>
        </p:nvGrpSpPr>
        <p:grpSpPr>
          <a:xfrm rot="0">
            <a:off x="6352430" y="1492170"/>
            <a:ext cx="171429" cy="171429"/>
            <a:chOff x="6795665" y="2109224"/>
            <a:chExt cx="1140496" cy="1140494"/>
          </a:xfrm>
        </p:grpSpPr>
        <p:grpSp>
          <p:nvGrpSpPr>
            <p:cNvPr id="584" name=""/>
            <p:cNvGrpSpPr/>
            <p:nvPr/>
          </p:nvGrpSpPr>
          <p:grpSpPr>
            <a:xfrm rot="0">
              <a:off x="6795665" y="2109224"/>
              <a:ext cx="1140495" cy="1140494"/>
              <a:chOff x="7070480" y="3971925"/>
              <a:chExt cx="285750" cy="285749"/>
            </a:xfrm>
          </p:grpSpPr>
          <p:sp>
            <p:nvSpPr>
              <p:cNvPr id="585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6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587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"/>
          <p:cNvGrpSpPr/>
          <p:nvPr/>
        </p:nvGrpSpPr>
        <p:grpSpPr>
          <a:xfrm rot="0">
            <a:off x="6692785" y="1568730"/>
            <a:ext cx="244781" cy="70485"/>
            <a:chOff x="7193089" y="1568730"/>
            <a:chExt cx="244781" cy="70485"/>
          </a:xfrm>
        </p:grpSpPr>
        <p:cxnSp>
          <p:nvCxnSpPr>
            <p:cNvPr id="590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"/>
          <p:cNvGrpSpPr/>
          <p:nvPr/>
        </p:nvGrpSpPr>
        <p:grpSpPr>
          <a:xfrm rot="0">
            <a:off x="1550169" y="1509327"/>
            <a:ext cx="162000" cy="162000"/>
            <a:chOff x="2264833" y="2624666"/>
            <a:chExt cx="1269999" cy="1534583"/>
          </a:xfrm>
        </p:grpSpPr>
        <p:sp>
          <p:nvSpPr>
            <p:cNvPr id="59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595" name=""/>
          <p:cNvGrpSpPr/>
          <p:nvPr/>
        </p:nvGrpSpPr>
        <p:grpSpPr>
          <a:xfrm rot="0">
            <a:off x="7065916" y="1499128"/>
            <a:ext cx="162000" cy="171525"/>
            <a:chOff x="8537000" y="2212625"/>
            <a:chExt cx="2721252" cy="3141349"/>
          </a:xfrm>
        </p:grpSpPr>
        <p:sp>
          <p:nvSpPr>
            <p:cNvPr id="596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7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8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9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0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1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2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3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4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607" name="TextBox 466"/>
          <p:cNvSpPr txBox="1"/>
          <p:nvPr/>
        </p:nvSpPr>
        <p:spPr>
          <a:xfrm>
            <a:off x="9945244" y="470658"/>
            <a:ext cx="1948346" cy="2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146</ep:Words>
  <ep:PresentationFormat>사용자 지정</ep:PresentationFormat>
  <ep:Paragraphs>93</ep:Paragraphs>
  <ep:Slides>8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3_디자인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2012-12-10T07:55:43.000</dcterms:created>
  <dc:creator>jhjung</dc:creator>
  <cp:lastModifiedBy>USER</cp:lastModifiedBy>
  <dcterms:modified xsi:type="dcterms:W3CDTF">2022-09-20T12:35:50.743</dcterms:modified>
  <cp:revision>1807</cp:revision>
  <dc:title>PowerPoint 프레젠테이션</dc:title>
</cp:coreProperties>
</file>