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67"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10F2-15F5-4738-A4DD-0C2860FE3A82}"/>
              </a:ext>
            </a:extLst>
          </p:cNvPr>
          <p:cNvSpPr>
            <a:spLocks noGrp="1"/>
          </p:cNvSpPr>
          <p:nvPr>
            <p:ph type="ctrTitle"/>
          </p:nvPr>
        </p:nvSpPr>
        <p:spPr>
          <a:xfrm>
            <a:off x="2589213" y="490330"/>
            <a:ext cx="8915399" cy="2504661"/>
          </a:xfrm>
        </p:spPr>
        <p:txBody>
          <a:bodyPr/>
          <a:lstStyle/>
          <a:p>
            <a:r>
              <a:rPr lang="en-CA" dirty="0">
                <a:effectLst>
                  <a:outerShdw blurRad="38100" dist="38100" dir="2700000" algn="tl">
                    <a:srgbClr val="000000">
                      <a:alpha val="43137"/>
                    </a:srgbClr>
                  </a:outerShdw>
                </a:effectLst>
              </a:rPr>
              <a:t>Presentation on:</a:t>
            </a:r>
          </a:p>
        </p:txBody>
      </p:sp>
      <p:sp>
        <p:nvSpPr>
          <p:cNvPr id="3" name="Subtitle 2">
            <a:extLst>
              <a:ext uri="{FF2B5EF4-FFF2-40B4-BE49-F238E27FC236}">
                <a16:creationId xmlns:a16="http://schemas.microsoft.com/office/drawing/2014/main" id="{F829B867-6CCE-4517-A587-639EED352441}"/>
              </a:ext>
            </a:extLst>
          </p:cNvPr>
          <p:cNvSpPr>
            <a:spLocks noGrp="1"/>
          </p:cNvSpPr>
          <p:nvPr>
            <p:ph type="subTitle" idx="1"/>
          </p:nvPr>
        </p:nvSpPr>
        <p:spPr>
          <a:xfrm>
            <a:off x="2589213" y="2994991"/>
            <a:ext cx="8915399" cy="2908671"/>
          </a:xfrm>
        </p:spPr>
        <p:txBody>
          <a:bodyPr>
            <a:normAutofit/>
          </a:bodyPr>
          <a:lstStyle/>
          <a:p>
            <a:r>
              <a:rPr lang="en-CA" sz="4000" dirty="0"/>
              <a:t>Tim Hortons restaurant app for android platform.</a:t>
            </a:r>
          </a:p>
        </p:txBody>
      </p:sp>
    </p:spTree>
    <p:extLst>
      <p:ext uri="{BB962C8B-B14F-4D97-AF65-F5344CB8AC3E}">
        <p14:creationId xmlns:p14="http://schemas.microsoft.com/office/powerpoint/2010/main" val="224277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5261113" y="942536"/>
            <a:ext cx="6626086"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This is signup page.</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enter details create account for the application.</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Database record is created for the user after clicking sign up button.</a:t>
            </a:r>
          </a:p>
          <a:p>
            <a:endParaRPr lang="en-CA" sz="3200" dirty="0">
              <a:solidFill>
                <a:schemeClr val="tx1"/>
              </a:solidFill>
              <a:latin typeface="Arial" panose="020B0604020202020204" pitchFamily="34" charset="0"/>
              <a:cs typeface="Arial" panose="020B0604020202020204" pitchFamily="34" charset="0"/>
            </a:endParaRPr>
          </a:p>
          <a:p>
            <a:endParaRPr lang="en-CA" sz="3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FD49AE3-C1E7-4B00-B661-F8EC793D2EA4}"/>
              </a:ext>
            </a:extLst>
          </p:cNvPr>
          <p:cNvPicPr>
            <a:picLocks noChangeAspect="1"/>
          </p:cNvPicPr>
          <p:nvPr/>
        </p:nvPicPr>
        <p:blipFill>
          <a:blip r:embed="rId2"/>
          <a:stretch>
            <a:fillRect/>
          </a:stretch>
        </p:blipFill>
        <p:spPr>
          <a:xfrm>
            <a:off x="186449" y="0"/>
            <a:ext cx="4049557" cy="6858000"/>
          </a:xfrm>
          <a:prstGeom prst="rect">
            <a:avLst/>
          </a:prstGeom>
        </p:spPr>
      </p:pic>
    </p:spTree>
    <p:extLst>
      <p:ext uri="{BB962C8B-B14F-4D97-AF65-F5344CB8AC3E}">
        <p14:creationId xmlns:p14="http://schemas.microsoft.com/office/powerpoint/2010/main" val="199700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Alert message is shown if data is entered incorrectly.</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Data validation is performed before saving data into database.</a:t>
            </a:r>
          </a:p>
        </p:txBody>
      </p:sp>
      <p:pic>
        <p:nvPicPr>
          <p:cNvPr id="6" name="Picture 5">
            <a:extLst>
              <a:ext uri="{FF2B5EF4-FFF2-40B4-BE49-F238E27FC236}">
                <a16:creationId xmlns:a16="http://schemas.microsoft.com/office/drawing/2014/main" id="{5CCFA819-7BA0-44B9-BB98-D2125055842C}"/>
              </a:ext>
            </a:extLst>
          </p:cNvPr>
          <p:cNvPicPr>
            <a:picLocks noChangeAspect="1"/>
          </p:cNvPicPr>
          <p:nvPr/>
        </p:nvPicPr>
        <p:blipFill>
          <a:blip r:embed="rId2"/>
          <a:stretch>
            <a:fillRect/>
          </a:stretch>
        </p:blipFill>
        <p:spPr>
          <a:xfrm>
            <a:off x="178505" y="0"/>
            <a:ext cx="3733185" cy="6858000"/>
          </a:xfrm>
          <a:prstGeom prst="rect">
            <a:avLst/>
          </a:prstGeom>
        </p:spPr>
      </p:pic>
    </p:spTree>
    <p:extLst>
      <p:ext uri="{BB962C8B-B14F-4D97-AF65-F5344CB8AC3E}">
        <p14:creationId xmlns:p14="http://schemas.microsoft.com/office/powerpoint/2010/main" val="178478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This is Welcome page for user, after user successfully logged in.</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Shows name of user.</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Change your details – button allow user to change his details.</a:t>
            </a:r>
          </a:p>
          <a:p>
            <a:endParaRPr lang="en-CA" sz="3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211D067-ED29-4951-BF08-254BC35B2126}"/>
              </a:ext>
            </a:extLst>
          </p:cNvPr>
          <p:cNvPicPr>
            <a:picLocks noChangeAspect="1"/>
          </p:cNvPicPr>
          <p:nvPr/>
        </p:nvPicPr>
        <p:blipFill>
          <a:blip r:embed="rId2"/>
          <a:stretch>
            <a:fillRect/>
          </a:stretch>
        </p:blipFill>
        <p:spPr>
          <a:xfrm>
            <a:off x="169607" y="0"/>
            <a:ext cx="3806066" cy="6858000"/>
          </a:xfrm>
          <a:prstGeom prst="rect">
            <a:avLst/>
          </a:prstGeom>
        </p:spPr>
      </p:pic>
    </p:spTree>
    <p:extLst>
      <p:ext uri="{BB962C8B-B14F-4D97-AF65-F5344CB8AC3E}">
        <p14:creationId xmlns:p14="http://schemas.microsoft.com/office/powerpoint/2010/main" val="215564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Edit box is visible when user click on change your details button.</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Delete account button will erase the user data from database.</a:t>
            </a:r>
          </a:p>
        </p:txBody>
      </p:sp>
      <p:pic>
        <p:nvPicPr>
          <p:cNvPr id="6" name="Picture 5">
            <a:extLst>
              <a:ext uri="{FF2B5EF4-FFF2-40B4-BE49-F238E27FC236}">
                <a16:creationId xmlns:a16="http://schemas.microsoft.com/office/drawing/2014/main" id="{75339253-48B8-46BF-8298-299377C97F72}"/>
              </a:ext>
            </a:extLst>
          </p:cNvPr>
          <p:cNvPicPr>
            <a:picLocks noChangeAspect="1"/>
          </p:cNvPicPr>
          <p:nvPr/>
        </p:nvPicPr>
        <p:blipFill>
          <a:blip r:embed="rId2"/>
          <a:stretch>
            <a:fillRect/>
          </a:stretch>
        </p:blipFill>
        <p:spPr>
          <a:xfrm>
            <a:off x="178008" y="0"/>
            <a:ext cx="3704856" cy="6858000"/>
          </a:xfrm>
          <a:prstGeom prst="rect">
            <a:avLst/>
          </a:prstGeom>
        </p:spPr>
      </p:pic>
    </p:spTree>
    <p:extLst>
      <p:ext uri="{BB962C8B-B14F-4D97-AF65-F5344CB8AC3E}">
        <p14:creationId xmlns:p14="http://schemas.microsoft.com/office/powerpoint/2010/main" val="175037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After editing details, user can save details by clicking save details button.</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Details are updated in database and message is displayed to the user.</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Change your details button is changed to DETAILS UPDATED button and disabled for user till user log in again.</a:t>
            </a:r>
          </a:p>
        </p:txBody>
      </p:sp>
      <p:pic>
        <p:nvPicPr>
          <p:cNvPr id="6" name="Picture 5">
            <a:extLst>
              <a:ext uri="{FF2B5EF4-FFF2-40B4-BE49-F238E27FC236}">
                <a16:creationId xmlns:a16="http://schemas.microsoft.com/office/drawing/2014/main" id="{7635962A-FF5B-40E9-B5A5-5F48BFF95510}"/>
              </a:ext>
            </a:extLst>
          </p:cNvPr>
          <p:cNvPicPr>
            <a:picLocks noChangeAspect="1"/>
          </p:cNvPicPr>
          <p:nvPr/>
        </p:nvPicPr>
        <p:blipFill>
          <a:blip r:embed="rId2"/>
          <a:stretch>
            <a:fillRect/>
          </a:stretch>
        </p:blipFill>
        <p:spPr>
          <a:xfrm>
            <a:off x="182529" y="0"/>
            <a:ext cx="3836494" cy="6858000"/>
          </a:xfrm>
          <a:prstGeom prst="rect">
            <a:avLst/>
          </a:prstGeom>
        </p:spPr>
      </p:pic>
    </p:spTree>
    <p:extLst>
      <p:ext uri="{BB962C8B-B14F-4D97-AF65-F5344CB8AC3E}">
        <p14:creationId xmlns:p14="http://schemas.microsoft.com/office/powerpoint/2010/main" val="364814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Location list is displayed .</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search the location.</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proceed to order selection page by clicking on location.</a:t>
            </a:r>
          </a:p>
        </p:txBody>
      </p:sp>
      <p:pic>
        <p:nvPicPr>
          <p:cNvPr id="6" name="Picture 5">
            <a:extLst>
              <a:ext uri="{FF2B5EF4-FFF2-40B4-BE49-F238E27FC236}">
                <a16:creationId xmlns:a16="http://schemas.microsoft.com/office/drawing/2014/main" id="{1D6222AE-A744-47A5-82C6-D2FD800F5373}"/>
              </a:ext>
            </a:extLst>
          </p:cNvPr>
          <p:cNvPicPr>
            <a:picLocks noChangeAspect="1"/>
          </p:cNvPicPr>
          <p:nvPr/>
        </p:nvPicPr>
        <p:blipFill>
          <a:blip r:embed="rId2"/>
          <a:stretch>
            <a:fillRect/>
          </a:stretch>
        </p:blipFill>
        <p:spPr>
          <a:xfrm>
            <a:off x="174348" y="0"/>
            <a:ext cx="3796583" cy="6858000"/>
          </a:xfrm>
          <a:prstGeom prst="rect">
            <a:avLst/>
          </a:prstGeom>
        </p:spPr>
      </p:pic>
    </p:spTree>
    <p:extLst>
      <p:ext uri="{BB962C8B-B14F-4D97-AF65-F5344CB8AC3E}">
        <p14:creationId xmlns:p14="http://schemas.microsoft.com/office/powerpoint/2010/main" val="682787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This is the order selection page.</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choose drinks from DRINK tab or snacks from SNACK tab.</a:t>
            </a:r>
          </a:p>
          <a:p>
            <a:endParaRPr lang="en-CA" sz="3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AE28235-724E-4F0F-A760-3F0AD670B59A}"/>
              </a:ext>
            </a:extLst>
          </p:cNvPr>
          <p:cNvPicPr>
            <a:picLocks noChangeAspect="1"/>
          </p:cNvPicPr>
          <p:nvPr/>
        </p:nvPicPr>
        <p:blipFill>
          <a:blip r:embed="rId2"/>
          <a:stretch>
            <a:fillRect/>
          </a:stretch>
        </p:blipFill>
        <p:spPr>
          <a:xfrm>
            <a:off x="160834" y="0"/>
            <a:ext cx="3682936" cy="6858000"/>
          </a:xfrm>
          <a:prstGeom prst="rect">
            <a:avLst/>
          </a:prstGeom>
        </p:spPr>
      </p:pic>
    </p:spTree>
    <p:extLst>
      <p:ext uri="{BB962C8B-B14F-4D97-AF65-F5344CB8AC3E}">
        <p14:creationId xmlns:p14="http://schemas.microsoft.com/office/powerpoint/2010/main" val="371928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Image of food with name and price is displayed to user.</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click on any food item to see its details.</a:t>
            </a:r>
          </a:p>
        </p:txBody>
      </p:sp>
      <p:pic>
        <p:nvPicPr>
          <p:cNvPr id="6" name="Picture 5">
            <a:extLst>
              <a:ext uri="{FF2B5EF4-FFF2-40B4-BE49-F238E27FC236}">
                <a16:creationId xmlns:a16="http://schemas.microsoft.com/office/drawing/2014/main" id="{88E5A3B0-4C84-40F2-BFE9-7876B7F16ED4}"/>
              </a:ext>
            </a:extLst>
          </p:cNvPr>
          <p:cNvPicPr>
            <a:picLocks noChangeAspect="1"/>
          </p:cNvPicPr>
          <p:nvPr/>
        </p:nvPicPr>
        <p:blipFill>
          <a:blip r:embed="rId2"/>
          <a:stretch>
            <a:fillRect/>
          </a:stretch>
        </p:blipFill>
        <p:spPr>
          <a:xfrm>
            <a:off x="141144" y="69275"/>
            <a:ext cx="3722316" cy="6858000"/>
          </a:xfrm>
          <a:prstGeom prst="rect">
            <a:avLst/>
          </a:prstGeom>
        </p:spPr>
      </p:pic>
    </p:spTree>
    <p:extLst>
      <p:ext uri="{BB962C8B-B14F-4D97-AF65-F5344CB8AC3E}">
        <p14:creationId xmlns:p14="http://schemas.microsoft.com/office/powerpoint/2010/main" val="233580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Details of item is displayed to user.</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select size from:</a:t>
            </a:r>
          </a:p>
          <a:p>
            <a:pPr marL="914400" lvl="1" indent="-457200" algn="l">
              <a:buFont typeface="Arial" panose="020B0604020202020204" pitchFamily="34" charset="0"/>
              <a:buChar char="•"/>
            </a:pPr>
            <a:r>
              <a:rPr lang="en-CA" sz="3000" dirty="0">
                <a:solidFill>
                  <a:schemeClr val="tx1"/>
                </a:solidFill>
                <a:latin typeface="Arial" panose="020B0604020202020204" pitchFamily="34" charset="0"/>
                <a:cs typeface="Arial" panose="020B0604020202020204" pitchFamily="34" charset="0"/>
              </a:rPr>
              <a:t>S: small</a:t>
            </a:r>
          </a:p>
          <a:p>
            <a:pPr marL="914400" lvl="1" indent="-457200" algn="l">
              <a:buFont typeface="Arial" panose="020B0604020202020204" pitchFamily="34" charset="0"/>
              <a:buChar char="•"/>
            </a:pPr>
            <a:r>
              <a:rPr lang="en-CA" sz="3000" dirty="0">
                <a:solidFill>
                  <a:schemeClr val="tx1"/>
                </a:solidFill>
                <a:latin typeface="Arial" panose="020B0604020202020204" pitchFamily="34" charset="0"/>
                <a:cs typeface="Arial" panose="020B0604020202020204" pitchFamily="34" charset="0"/>
              </a:rPr>
              <a:t>M: medium</a:t>
            </a:r>
          </a:p>
          <a:p>
            <a:pPr marL="914400" lvl="1" indent="-457200" algn="l">
              <a:buFont typeface="Arial" panose="020B0604020202020204" pitchFamily="34" charset="0"/>
              <a:buChar char="•"/>
            </a:pPr>
            <a:r>
              <a:rPr lang="en-CA" sz="3000" dirty="0">
                <a:solidFill>
                  <a:schemeClr val="tx1"/>
                </a:solidFill>
                <a:latin typeface="Arial" panose="020B0604020202020204" pitchFamily="34" charset="0"/>
                <a:cs typeface="Arial" panose="020B0604020202020204" pitchFamily="34" charset="0"/>
              </a:rPr>
              <a:t>L: large</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Price of item is changed accordingly.</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add item to order list by clicking ADD TO ORDER button.</a:t>
            </a:r>
          </a:p>
        </p:txBody>
      </p:sp>
      <p:pic>
        <p:nvPicPr>
          <p:cNvPr id="6" name="Picture 5">
            <a:extLst>
              <a:ext uri="{FF2B5EF4-FFF2-40B4-BE49-F238E27FC236}">
                <a16:creationId xmlns:a16="http://schemas.microsoft.com/office/drawing/2014/main" id="{518D4694-E13D-4E08-9D5D-6B115C463B11}"/>
              </a:ext>
            </a:extLst>
          </p:cNvPr>
          <p:cNvPicPr>
            <a:picLocks noChangeAspect="1"/>
          </p:cNvPicPr>
          <p:nvPr/>
        </p:nvPicPr>
        <p:blipFill>
          <a:blip r:embed="rId2"/>
          <a:stretch>
            <a:fillRect/>
          </a:stretch>
        </p:blipFill>
        <p:spPr>
          <a:xfrm>
            <a:off x="156158" y="0"/>
            <a:ext cx="3720421" cy="6858000"/>
          </a:xfrm>
          <a:prstGeom prst="rect">
            <a:avLst/>
          </a:prstGeom>
        </p:spPr>
      </p:pic>
    </p:spTree>
    <p:extLst>
      <p:ext uri="{BB962C8B-B14F-4D97-AF65-F5344CB8AC3E}">
        <p14:creationId xmlns:p14="http://schemas.microsoft.com/office/powerpoint/2010/main" val="222117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On order list page, items are shown which are added to order list by user.</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Total price is displayed.</a:t>
            </a:r>
          </a:p>
          <a:p>
            <a:endParaRPr lang="en-CA" sz="3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E92D10A-DCA1-43E8-8460-2B83C7F7595D}"/>
              </a:ext>
            </a:extLst>
          </p:cNvPr>
          <p:cNvPicPr>
            <a:picLocks noChangeAspect="1"/>
          </p:cNvPicPr>
          <p:nvPr/>
        </p:nvPicPr>
        <p:blipFill>
          <a:blip r:embed="rId2"/>
          <a:stretch>
            <a:fillRect/>
          </a:stretch>
        </p:blipFill>
        <p:spPr>
          <a:xfrm>
            <a:off x="176739" y="0"/>
            <a:ext cx="3763665" cy="6858000"/>
          </a:xfrm>
          <a:prstGeom prst="rect">
            <a:avLst/>
          </a:prstGeom>
        </p:spPr>
      </p:pic>
    </p:spTree>
    <p:extLst>
      <p:ext uri="{BB962C8B-B14F-4D97-AF65-F5344CB8AC3E}">
        <p14:creationId xmlns:p14="http://schemas.microsoft.com/office/powerpoint/2010/main" val="277191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2589213" y="503584"/>
            <a:ext cx="8915399" cy="2925416"/>
          </a:xfrm>
        </p:spPr>
        <p:txBody>
          <a:bodyPr/>
          <a:lstStyle/>
          <a:p>
            <a:r>
              <a:rPr lang="en-CA" dirty="0"/>
              <a:t>Tim Hortons App</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2589213" y="3790121"/>
            <a:ext cx="8915399" cy="2113541"/>
          </a:xfrm>
        </p:spPr>
        <p:txBody>
          <a:bodyPr>
            <a:normAutofit/>
          </a:bodyPr>
          <a:lstStyle/>
          <a:p>
            <a:endParaRPr lang="en-CA" dirty="0"/>
          </a:p>
          <a:p>
            <a:endParaRPr lang="en-CA" dirty="0"/>
          </a:p>
          <a:p>
            <a:r>
              <a:rPr lang="en-CA" dirty="0"/>
              <a:t>DEEPAK PUNIA 			(C0739472) Backend</a:t>
            </a:r>
          </a:p>
          <a:p>
            <a:r>
              <a:rPr lang="en-CA" dirty="0"/>
              <a:t>PRABHJOT SINGH GILL	(C0739416) Frontend</a:t>
            </a:r>
          </a:p>
          <a:p>
            <a:r>
              <a:rPr lang="en-CA" dirty="0"/>
              <a:t>TEHAL SINGH  SRAN		(C0736348</a:t>
            </a:r>
            <a:r>
              <a:rPr lang="en-CA"/>
              <a:t>) Frontend</a:t>
            </a:r>
            <a:endParaRPr lang="en-CA" dirty="0"/>
          </a:p>
          <a:p>
            <a:endParaRPr lang="en-CA" dirty="0"/>
          </a:p>
        </p:txBody>
      </p:sp>
    </p:spTree>
    <p:extLst>
      <p:ext uri="{BB962C8B-B14F-4D97-AF65-F5344CB8AC3E}">
        <p14:creationId xmlns:p14="http://schemas.microsoft.com/office/powerpoint/2010/main" val="143771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click on item to remove it from order list.</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When item is removed from list, list is updated and a message is displayed to user.</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Total price changed accordingly.</a:t>
            </a:r>
          </a:p>
        </p:txBody>
      </p:sp>
      <p:pic>
        <p:nvPicPr>
          <p:cNvPr id="6" name="Picture 5">
            <a:extLst>
              <a:ext uri="{FF2B5EF4-FFF2-40B4-BE49-F238E27FC236}">
                <a16:creationId xmlns:a16="http://schemas.microsoft.com/office/drawing/2014/main" id="{F9C4C63A-D3DC-4A04-A76A-C1304BCE3E41}"/>
              </a:ext>
            </a:extLst>
          </p:cNvPr>
          <p:cNvPicPr>
            <a:picLocks noChangeAspect="1"/>
          </p:cNvPicPr>
          <p:nvPr/>
        </p:nvPicPr>
        <p:blipFill>
          <a:blip r:embed="rId2"/>
          <a:stretch>
            <a:fillRect/>
          </a:stretch>
        </p:blipFill>
        <p:spPr>
          <a:xfrm>
            <a:off x="183442" y="0"/>
            <a:ext cx="3778396" cy="6858000"/>
          </a:xfrm>
          <a:prstGeom prst="rect">
            <a:avLst/>
          </a:prstGeom>
        </p:spPr>
      </p:pic>
    </p:spTree>
    <p:extLst>
      <p:ext uri="{BB962C8B-B14F-4D97-AF65-F5344CB8AC3E}">
        <p14:creationId xmlns:p14="http://schemas.microsoft.com/office/powerpoint/2010/main" val="374009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Spinner is added.</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select payment method from the dropdown menu.</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I Don’t Have Money option leads to credits page.</a:t>
            </a:r>
          </a:p>
        </p:txBody>
      </p:sp>
      <p:pic>
        <p:nvPicPr>
          <p:cNvPr id="5" name="Picture 4">
            <a:extLst>
              <a:ext uri="{FF2B5EF4-FFF2-40B4-BE49-F238E27FC236}">
                <a16:creationId xmlns:a16="http://schemas.microsoft.com/office/drawing/2014/main" id="{C438DE3F-2178-4597-B63C-EA22BB86CF72}"/>
              </a:ext>
            </a:extLst>
          </p:cNvPr>
          <p:cNvPicPr>
            <a:picLocks noChangeAspect="1"/>
          </p:cNvPicPr>
          <p:nvPr/>
        </p:nvPicPr>
        <p:blipFill>
          <a:blip r:embed="rId2"/>
          <a:stretch>
            <a:fillRect/>
          </a:stretch>
        </p:blipFill>
        <p:spPr>
          <a:xfrm>
            <a:off x="153412" y="0"/>
            <a:ext cx="3748342" cy="6858000"/>
          </a:xfrm>
          <a:prstGeom prst="rect">
            <a:avLst/>
          </a:prstGeom>
        </p:spPr>
      </p:pic>
    </p:spTree>
    <p:extLst>
      <p:ext uri="{BB962C8B-B14F-4D97-AF65-F5344CB8AC3E}">
        <p14:creationId xmlns:p14="http://schemas.microsoft.com/office/powerpoint/2010/main" val="1267835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This is the credit page.</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Web View is used to displayed </a:t>
            </a:r>
            <a:r>
              <a:rPr lang="en-CA" sz="3200" dirty="0" err="1">
                <a:solidFill>
                  <a:schemeClr val="tx1"/>
                </a:solidFill>
                <a:latin typeface="Arial" panose="020B0604020202020204" pitchFamily="34" charset="0"/>
                <a:cs typeface="Arial" panose="020B0604020202020204" pitchFamily="34" charset="0"/>
              </a:rPr>
              <a:t>youtube</a:t>
            </a:r>
            <a:r>
              <a:rPr lang="en-CA" sz="3200" dirty="0">
                <a:solidFill>
                  <a:schemeClr val="tx1"/>
                </a:solidFill>
                <a:latin typeface="Arial" panose="020B0604020202020204" pitchFamily="34" charset="0"/>
                <a:cs typeface="Arial" panose="020B0604020202020204" pitchFamily="34" charset="0"/>
              </a:rPr>
              <a:t> video.</a:t>
            </a:r>
          </a:p>
        </p:txBody>
      </p:sp>
      <p:pic>
        <p:nvPicPr>
          <p:cNvPr id="6" name="Picture 5">
            <a:extLst>
              <a:ext uri="{FF2B5EF4-FFF2-40B4-BE49-F238E27FC236}">
                <a16:creationId xmlns:a16="http://schemas.microsoft.com/office/drawing/2014/main" id="{56698DFB-48FB-41A7-9DF5-C0A026788824}"/>
              </a:ext>
            </a:extLst>
          </p:cNvPr>
          <p:cNvPicPr>
            <a:picLocks noChangeAspect="1"/>
          </p:cNvPicPr>
          <p:nvPr/>
        </p:nvPicPr>
        <p:blipFill>
          <a:blip r:embed="rId2"/>
          <a:stretch>
            <a:fillRect/>
          </a:stretch>
        </p:blipFill>
        <p:spPr>
          <a:xfrm>
            <a:off x="190262" y="0"/>
            <a:ext cx="3833665" cy="6858000"/>
          </a:xfrm>
          <a:prstGeom prst="rect">
            <a:avLst/>
          </a:prstGeom>
        </p:spPr>
      </p:pic>
    </p:spTree>
    <p:extLst>
      <p:ext uri="{BB962C8B-B14F-4D97-AF65-F5344CB8AC3E}">
        <p14:creationId xmlns:p14="http://schemas.microsoft.com/office/powerpoint/2010/main" val="395144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3034748" y="516836"/>
            <a:ext cx="8469864" cy="3326294"/>
          </a:xfrm>
        </p:spPr>
        <p:txBody>
          <a:bodyPr>
            <a:normAutofit/>
          </a:bodyPr>
          <a:lstStyle/>
          <a:p>
            <a:r>
              <a:rPr lang="en-CA" sz="7200" dirty="0">
                <a:solidFill>
                  <a:schemeClr val="tx1"/>
                </a:solidFill>
                <a:latin typeface="Arial" panose="020B0604020202020204" pitchFamily="34" charset="0"/>
                <a:cs typeface="Arial" panose="020B0604020202020204" pitchFamily="34" charset="0"/>
              </a:rPr>
              <a:t>Demonstration</a:t>
            </a:r>
            <a:endParaRPr lang="en-CA" sz="7200" dirty="0">
              <a:solidFill>
                <a:schemeClr val="tx1"/>
              </a:solidFill>
            </a:endParaRPr>
          </a:p>
        </p:txBody>
      </p:sp>
    </p:spTree>
    <p:extLst>
      <p:ext uri="{BB962C8B-B14F-4D97-AF65-F5344CB8AC3E}">
        <p14:creationId xmlns:p14="http://schemas.microsoft.com/office/powerpoint/2010/main" val="329297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3034748" y="516836"/>
            <a:ext cx="8469864" cy="3326294"/>
          </a:xfrm>
        </p:spPr>
        <p:txBody>
          <a:bodyPr>
            <a:normAutofit/>
          </a:bodyPr>
          <a:lstStyle/>
          <a:p>
            <a:r>
              <a:rPr lang="en-CA" sz="7200" dirty="0">
                <a:solidFill>
                  <a:schemeClr val="tx1"/>
                </a:solidFill>
                <a:latin typeface="Arial" panose="020B0604020202020204" pitchFamily="34" charset="0"/>
                <a:cs typeface="Arial" panose="020B0604020202020204" pitchFamily="34" charset="0"/>
              </a:rPr>
              <a:t>THANK YOU</a:t>
            </a:r>
            <a:endParaRPr lang="en-CA" sz="7200" dirty="0">
              <a:solidFill>
                <a:schemeClr val="tx1"/>
              </a:solidFill>
            </a:endParaRPr>
          </a:p>
        </p:txBody>
      </p:sp>
    </p:spTree>
    <p:extLst>
      <p:ext uri="{BB962C8B-B14F-4D97-AF65-F5344CB8AC3E}">
        <p14:creationId xmlns:p14="http://schemas.microsoft.com/office/powerpoint/2010/main" val="112054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2589213" y="516836"/>
            <a:ext cx="8915399" cy="887894"/>
          </a:xfrm>
        </p:spPr>
        <p:txBody>
          <a:bodyPr>
            <a:normAutofit fontScale="90000"/>
          </a:bodyPr>
          <a:lstStyle/>
          <a:p>
            <a:r>
              <a:rPr lang="en-CA" dirty="0"/>
              <a:t>Contents:</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2589213" y="1643270"/>
            <a:ext cx="8915399" cy="5214730"/>
          </a:xfrm>
        </p:spPr>
        <p:txBody>
          <a:bodyPr>
            <a:normAutofit/>
          </a:bodyPr>
          <a:lstStyle/>
          <a:p>
            <a:r>
              <a:rPr lang="en-CA" sz="3200" dirty="0">
                <a:solidFill>
                  <a:schemeClr val="tx1"/>
                </a:solidFill>
                <a:latin typeface="Arial" panose="020B0604020202020204" pitchFamily="34" charset="0"/>
                <a:cs typeface="Arial" panose="020B0604020202020204" pitchFamily="34" charset="0"/>
              </a:rPr>
              <a:t>Project Objective</a:t>
            </a:r>
          </a:p>
          <a:p>
            <a:r>
              <a:rPr lang="en-CA" sz="3200" dirty="0">
                <a:solidFill>
                  <a:schemeClr val="tx1"/>
                </a:solidFill>
                <a:latin typeface="Arial" panose="020B0604020202020204" pitchFamily="34" charset="0"/>
                <a:cs typeface="Arial" panose="020B0604020202020204" pitchFamily="34" charset="0"/>
              </a:rPr>
              <a:t>Project Introduction</a:t>
            </a:r>
          </a:p>
          <a:p>
            <a:r>
              <a:rPr lang="en-CA" sz="3200" dirty="0">
                <a:solidFill>
                  <a:schemeClr val="tx1"/>
                </a:solidFill>
                <a:latin typeface="Arial" panose="020B0604020202020204" pitchFamily="34" charset="0"/>
                <a:cs typeface="Arial" panose="020B0604020202020204" pitchFamily="34" charset="0"/>
              </a:rPr>
              <a:t>What we learned?</a:t>
            </a:r>
          </a:p>
          <a:p>
            <a:r>
              <a:rPr lang="en-CA" sz="3200" dirty="0">
                <a:solidFill>
                  <a:schemeClr val="tx1"/>
                </a:solidFill>
                <a:latin typeface="Arial" panose="020B0604020202020204" pitchFamily="34" charset="0"/>
                <a:cs typeface="Arial" panose="020B0604020202020204" pitchFamily="34" charset="0"/>
              </a:rPr>
              <a:t>Requirements</a:t>
            </a:r>
          </a:p>
          <a:p>
            <a:r>
              <a:rPr lang="en-CA" sz="3200" dirty="0">
                <a:solidFill>
                  <a:schemeClr val="tx1"/>
                </a:solidFill>
                <a:latin typeface="Arial" panose="020B0604020202020204" pitchFamily="34" charset="0"/>
                <a:cs typeface="Arial" panose="020B0604020202020204" pitchFamily="34" charset="0"/>
              </a:rPr>
              <a:t>End Users</a:t>
            </a:r>
          </a:p>
          <a:p>
            <a:r>
              <a:rPr lang="en-CA" sz="3200" dirty="0">
                <a:solidFill>
                  <a:schemeClr val="tx1"/>
                </a:solidFill>
                <a:latin typeface="Arial" panose="020B0604020202020204" pitchFamily="34" charset="0"/>
                <a:cs typeface="Arial" panose="020B0604020202020204" pitchFamily="34" charset="0"/>
              </a:rPr>
              <a:t>Application Snapshots</a:t>
            </a:r>
          </a:p>
          <a:p>
            <a:r>
              <a:rPr lang="en-CA" sz="3200" dirty="0">
                <a:solidFill>
                  <a:schemeClr val="tx1"/>
                </a:solidFill>
                <a:latin typeface="Arial" panose="020B0604020202020204" pitchFamily="34" charset="0"/>
                <a:cs typeface="Arial" panose="020B0604020202020204" pitchFamily="34" charset="0"/>
              </a:rPr>
              <a:t>Demonstration</a:t>
            </a:r>
          </a:p>
          <a:p>
            <a:endParaRPr lang="en-CA" dirty="0"/>
          </a:p>
        </p:txBody>
      </p:sp>
    </p:spTree>
    <p:extLst>
      <p:ext uri="{BB962C8B-B14F-4D97-AF65-F5344CB8AC3E}">
        <p14:creationId xmlns:p14="http://schemas.microsoft.com/office/powerpoint/2010/main" val="422111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2589213" y="516836"/>
            <a:ext cx="8915399" cy="887894"/>
          </a:xfrm>
        </p:spPr>
        <p:txBody>
          <a:bodyPr>
            <a:normAutofit fontScale="90000"/>
          </a:bodyPr>
          <a:lstStyle/>
          <a:p>
            <a:r>
              <a:rPr lang="en-CA" dirty="0">
                <a:solidFill>
                  <a:schemeClr val="tx1"/>
                </a:solidFill>
              </a:rPr>
              <a:t>Project Objective:</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2589213" y="1643270"/>
            <a:ext cx="8915399" cy="5214730"/>
          </a:xfrm>
        </p:spPr>
        <p:txBody>
          <a:bodyPr>
            <a:normAutofit/>
          </a:bodyPr>
          <a:lstStyle/>
          <a:p>
            <a:r>
              <a:rPr lang="en-CA" sz="3200" dirty="0">
                <a:solidFill>
                  <a:schemeClr val="tx1"/>
                </a:solidFill>
                <a:latin typeface="Arial" panose="020B0604020202020204" pitchFamily="34" charset="0"/>
                <a:cs typeface="Arial" panose="020B0604020202020204" pitchFamily="34" charset="0"/>
              </a:rPr>
              <a:t>To develop an android interactive app which provides:-</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Nearest store selection.</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Order food online.</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Manage order list.</a:t>
            </a:r>
          </a:p>
        </p:txBody>
      </p:sp>
    </p:spTree>
    <p:extLst>
      <p:ext uri="{BB962C8B-B14F-4D97-AF65-F5344CB8AC3E}">
        <p14:creationId xmlns:p14="http://schemas.microsoft.com/office/powerpoint/2010/main" val="314869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2589213" y="516836"/>
            <a:ext cx="8915399" cy="887894"/>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Project Introduction:</a:t>
            </a:r>
            <a:endParaRPr lang="en-CA" dirty="0">
              <a:solidFill>
                <a:schemeClr val="tx1"/>
              </a:solidFill>
            </a:endParaRP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2589213" y="1643270"/>
            <a:ext cx="8915399" cy="5214730"/>
          </a:xfrm>
        </p:spPr>
        <p:txBody>
          <a:bodyPr>
            <a:normAutofit/>
          </a:bodyPr>
          <a:lstStyle/>
          <a:p>
            <a:pPr marL="285750" indent="-28575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More than half of people aged 25-29 now live in households with mobile phones but no traditional landline telephones. That encourage application development.</a:t>
            </a:r>
          </a:p>
          <a:p>
            <a:pPr marL="285750" indent="-28575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We are living in a busy world and every minute counts. Whether you are working from home, a businessman, or an office attendant, everyone is working in their way. However, one thing is universal when it comes to the modern man regardless of the profession. We are all too busy to have time for a delicious and well-balanced meal.</a:t>
            </a:r>
          </a:p>
          <a:p>
            <a:pPr marL="285750" indent="-28575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Tim Hortons app is here to make our lives comfortable.</a:t>
            </a:r>
            <a:endParaRPr lang="en-CA"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25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2589213" y="106018"/>
            <a:ext cx="8915399" cy="1205948"/>
          </a:xfrm>
        </p:spPr>
        <p:txBody>
          <a:bodyPr>
            <a:normAutofit/>
          </a:bodyPr>
          <a:lstStyle/>
          <a:p>
            <a:r>
              <a:rPr lang="en-CA" dirty="0">
                <a:solidFill>
                  <a:schemeClr val="tx1"/>
                </a:solidFill>
                <a:latin typeface="Arial" panose="020B0604020202020204" pitchFamily="34" charset="0"/>
                <a:cs typeface="Arial" panose="020B0604020202020204" pitchFamily="34" charset="0"/>
              </a:rPr>
              <a:t>What we learned and used?</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2589213" y="1311966"/>
            <a:ext cx="8915399" cy="5546034"/>
          </a:xfrm>
        </p:spPr>
        <p:txBody>
          <a:bodyPr>
            <a:normAutofit/>
          </a:bodyPr>
          <a:lstStyle/>
          <a:p>
            <a:r>
              <a:rPr lang="en-CA" sz="3200" dirty="0">
                <a:solidFill>
                  <a:schemeClr val="tx1"/>
                </a:solidFill>
                <a:latin typeface="Arial" panose="020B0604020202020204" pitchFamily="34" charset="0"/>
                <a:cs typeface="Arial" panose="020B0604020202020204" pitchFamily="34" charset="0"/>
              </a:rPr>
              <a:t>Technical Leaning:</a:t>
            </a:r>
          </a:p>
          <a:p>
            <a:pPr marL="342900" indent="-342900">
              <a:buFont typeface="Arial" panose="020B0604020202020204" pitchFamily="34" charset="0"/>
              <a:buChar char="•"/>
            </a:pPr>
            <a:r>
              <a:rPr lang="en-CA" sz="2400" dirty="0">
                <a:solidFill>
                  <a:schemeClr val="tx1"/>
                </a:solidFill>
                <a:latin typeface="Arial" panose="020B0604020202020204" pitchFamily="34" charset="0"/>
                <a:cs typeface="Arial" panose="020B0604020202020204" pitchFamily="34" charset="0"/>
              </a:rPr>
              <a:t>Android programming</a:t>
            </a:r>
          </a:p>
          <a:p>
            <a:pPr marL="342900" indent="-342900">
              <a:buFont typeface="Arial" panose="020B0604020202020204" pitchFamily="34" charset="0"/>
              <a:buChar char="•"/>
            </a:pPr>
            <a:r>
              <a:rPr lang="en-CA" sz="2400" dirty="0">
                <a:solidFill>
                  <a:schemeClr val="tx1"/>
                </a:solidFill>
                <a:latin typeface="Arial" panose="020B0604020202020204" pitchFamily="34" charset="0"/>
                <a:cs typeface="Arial" panose="020B0604020202020204" pitchFamily="34" charset="0"/>
              </a:rPr>
              <a:t>Fragmentation and Tab Bar</a:t>
            </a:r>
          </a:p>
          <a:p>
            <a:pPr marL="342900" indent="-342900">
              <a:buFont typeface="Arial" panose="020B0604020202020204" pitchFamily="34" charset="0"/>
              <a:buChar char="•"/>
            </a:pPr>
            <a:r>
              <a:rPr lang="en-CA" sz="2400" dirty="0">
                <a:solidFill>
                  <a:schemeClr val="tx1"/>
                </a:solidFill>
                <a:latin typeface="Arial" panose="020B0604020202020204" pitchFamily="34" charset="0"/>
                <a:cs typeface="Arial" panose="020B0604020202020204" pitchFamily="34" charset="0"/>
              </a:rPr>
              <a:t>WebView</a:t>
            </a:r>
          </a:p>
          <a:p>
            <a:pPr marL="342900" indent="-342900">
              <a:buFont typeface="Arial" panose="020B0604020202020204" pitchFamily="34" charset="0"/>
              <a:buChar char="•"/>
            </a:pPr>
            <a:r>
              <a:rPr lang="en-CA" sz="2400" dirty="0">
                <a:solidFill>
                  <a:schemeClr val="tx1"/>
                </a:solidFill>
                <a:latin typeface="Arial" panose="020B0604020202020204" pitchFamily="34" charset="0"/>
                <a:cs typeface="Arial" panose="020B0604020202020204" pitchFamily="34" charset="0"/>
              </a:rPr>
              <a:t>Custom Adaptor</a:t>
            </a:r>
          </a:p>
          <a:p>
            <a:pPr marL="342900" indent="-342900">
              <a:buFont typeface="Arial" panose="020B0604020202020204" pitchFamily="34" charset="0"/>
              <a:buChar char="•"/>
            </a:pPr>
            <a:r>
              <a:rPr lang="en-CA" sz="2400" dirty="0">
                <a:solidFill>
                  <a:schemeClr val="tx1"/>
                </a:solidFill>
                <a:latin typeface="Arial" panose="020B0604020202020204" pitchFamily="34" charset="0"/>
                <a:cs typeface="Arial" panose="020B0604020202020204" pitchFamily="34" charset="0"/>
              </a:rPr>
              <a:t>Database : SQLite</a:t>
            </a:r>
          </a:p>
          <a:p>
            <a:pPr marL="342900" indent="-342900">
              <a:buFont typeface="Arial" panose="020B0604020202020204" pitchFamily="34" charset="0"/>
              <a:buChar char="•"/>
            </a:pPr>
            <a:r>
              <a:rPr lang="en-CA" sz="2400" dirty="0">
                <a:solidFill>
                  <a:schemeClr val="tx1"/>
                </a:solidFill>
                <a:latin typeface="Arial" panose="020B0604020202020204" pitchFamily="34" charset="0"/>
                <a:cs typeface="Arial" panose="020B0604020202020204" pitchFamily="34" charset="0"/>
              </a:rPr>
              <a:t>List View</a:t>
            </a:r>
          </a:p>
          <a:p>
            <a:pPr marL="342900" indent="-342900">
              <a:buFont typeface="Arial" panose="020B0604020202020204" pitchFamily="34" charset="0"/>
              <a:buChar char="•"/>
            </a:pPr>
            <a:r>
              <a:rPr lang="en-CA" sz="2400" dirty="0">
                <a:solidFill>
                  <a:schemeClr val="tx1"/>
                </a:solidFill>
                <a:latin typeface="Arial" panose="020B0604020202020204" pitchFamily="34" charset="0"/>
                <a:cs typeface="Arial" panose="020B0604020202020204" pitchFamily="34" charset="0"/>
              </a:rPr>
              <a:t>Spinner </a:t>
            </a:r>
          </a:p>
          <a:p>
            <a:r>
              <a:rPr lang="en-CA" sz="3200" dirty="0">
                <a:solidFill>
                  <a:schemeClr val="tx1"/>
                </a:solidFill>
                <a:latin typeface="Arial" panose="020B0604020202020204" pitchFamily="34" charset="0"/>
                <a:cs typeface="Arial" panose="020B0604020202020204" pitchFamily="34" charset="0"/>
              </a:rPr>
              <a:t>General Learning:</a:t>
            </a:r>
          </a:p>
          <a:p>
            <a:pPr marL="342900" indent="-342900">
              <a:buFont typeface="Arial" panose="020B0604020202020204" pitchFamily="34" charset="0"/>
              <a:buChar char="•"/>
            </a:pPr>
            <a:r>
              <a:rPr lang="en-CA" sz="2400" dirty="0">
                <a:solidFill>
                  <a:schemeClr val="tx1"/>
                </a:solidFill>
                <a:latin typeface="Arial" panose="020B0604020202020204" pitchFamily="34" charset="0"/>
                <a:cs typeface="Arial" panose="020B0604020202020204" pitchFamily="34" charset="0"/>
              </a:rPr>
              <a:t>Team Work</a:t>
            </a:r>
          </a:p>
        </p:txBody>
      </p:sp>
    </p:spTree>
    <p:extLst>
      <p:ext uri="{BB962C8B-B14F-4D97-AF65-F5344CB8AC3E}">
        <p14:creationId xmlns:p14="http://schemas.microsoft.com/office/powerpoint/2010/main" val="220269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2589213" y="516836"/>
            <a:ext cx="8915399" cy="887894"/>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Requirements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2589213" y="1643270"/>
            <a:ext cx="8915399" cy="5214730"/>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Android version 2.2 and Higher versions.</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Visual Studio</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Database: SQLite</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Xamarin</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Programming language: C#</a:t>
            </a:r>
          </a:p>
        </p:txBody>
      </p:sp>
    </p:spTree>
    <p:extLst>
      <p:ext uri="{BB962C8B-B14F-4D97-AF65-F5344CB8AC3E}">
        <p14:creationId xmlns:p14="http://schemas.microsoft.com/office/powerpoint/2010/main" val="405601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2589213" y="516836"/>
            <a:ext cx="8915399" cy="887894"/>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End User:</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2589213" y="1643270"/>
            <a:ext cx="8915399" cy="5214730"/>
          </a:xfrm>
        </p:spPr>
        <p:txBody>
          <a:bodyPr>
            <a:normAutofit/>
          </a:bodyPr>
          <a:lstStyle/>
          <a:p>
            <a:r>
              <a:rPr lang="en-CA" sz="3200" dirty="0">
                <a:solidFill>
                  <a:schemeClr val="tx1"/>
                </a:solidFill>
                <a:latin typeface="Arial" panose="020B0604020202020204" pitchFamily="34" charset="0"/>
                <a:cs typeface="Arial" panose="020B0604020202020204" pitchFamily="34" charset="0"/>
              </a:rPr>
              <a:t>Anyone who is hungry.</a:t>
            </a:r>
          </a:p>
        </p:txBody>
      </p:sp>
    </p:spTree>
    <p:extLst>
      <p:ext uri="{BB962C8B-B14F-4D97-AF65-F5344CB8AC3E}">
        <p14:creationId xmlns:p14="http://schemas.microsoft.com/office/powerpoint/2010/main" val="33889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E719-86B6-4671-A635-65FFE4DE5327}"/>
              </a:ext>
            </a:extLst>
          </p:cNvPr>
          <p:cNvSpPr>
            <a:spLocks noGrp="1"/>
          </p:cNvSpPr>
          <p:nvPr>
            <p:ph type="ctrTitle"/>
          </p:nvPr>
        </p:nvSpPr>
        <p:spPr>
          <a:xfrm>
            <a:off x="4543865" y="0"/>
            <a:ext cx="6960747" cy="801858"/>
          </a:xfrm>
        </p:spPr>
        <p:txBody>
          <a:bodyPr>
            <a:normAutofit fontScale="90000"/>
          </a:bodyPr>
          <a:lstStyle/>
          <a:p>
            <a:r>
              <a:rPr lang="en-CA" dirty="0">
                <a:solidFill>
                  <a:schemeClr val="tx1"/>
                </a:solidFill>
                <a:latin typeface="Arial" panose="020B0604020202020204" pitchFamily="34" charset="0"/>
                <a:cs typeface="Arial" panose="020B0604020202020204" pitchFamily="34" charset="0"/>
              </a:rPr>
              <a:t>Application Snapshots</a:t>
            </a:r>
            <a:r>
              <a:rPr lang="en-CA" dirty="0">
                <a:solidFill>
                  <a:schemeClr val="tx1"/>
                </a:solidFill>
              </a:rPr>
              <a:t>:</a:t>
            </a:r>
          </a:p>
        </p:txBody>
      </p:sp>
      <p:sp>
        <p:nvSpPr>
          <p:cNvPr id="3" name="Subtitle 2">
            <a:extLst>
              <a:ext uri="{FF2B5EF4-FFF2-40B4-BE49-F238E27FC236}">
                <a16:creationId xmlns:a16="http://schemas.microsoft.com/office/drawing/2014/main" id="{421693A4-5D1F-49A0-A269-320B133F6ECF}"/>
              </a:ext>
            </a:extLst>
          </p:cNvPr>
          <p:cNvSpPr>
            <a:spLocks noGrp="1"/>
          </p:cNvSpPr>
          <p:nvPr>
            <p:ph type="subTitle" idx="1"/>
          </p:nvPr>
        </p:nvSpPr>
        <p:spPr>
          <a:xfrm>
            <a:off x="4276578" y="942536"/>
            <a:ext cx="7610621" cy="5697416"/>
          </a:xfrm>
        </p:spPr>
        <p:txBody>
          <a:bodyPr>
            <a:normAutofit/>
          </a:bodyPr>
          <a:lstStyle/>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When user open the application, main activity starts and this is the first page that appears, which is a LOGIN PAGE.</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User can login with username and password.</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Entered data is matched with database records.</a:t>
            </a:r>
          </a:p>
          <a:p>
            <a:pPr marL="457200" indent="-457200">
              <a:buFont typeface="Arial" panose="020B0604020202020204" pitchFamily="34" charset="0"/>
              <a:buChar char="•"/>
            </a:pPr>
            <a:r>
              <a:rPr lang="en-CA" sz="3200" dirty="0">
                <a:solidFill>
                  <a:schemeClr val="tx1"/>
                </a:solidFill>
                <a:latin typeface="Arial" panose="020B0604020202020204" pitchFamily="34" charset="0"/>
                <a:cs typeface="Arial" panose="020B0604020202020204" pitchFamily="34" charset="0"/>
              </a:rPr>
              <a:t>Data validation is done.</a:t>
            </a:r>
          </a:p>
        </p:txBody>
      </p:sp>
      <p:pic>
        <p:nvPicPr>
          <p:cNvPr id="5" name="Picture 4">
            <a:extLst>
              <a:ext uri="{FF2B5EF4-FFF2-40B4-BE49-F238E27FC236}">
                <a16:creationId xmlns:a16="http://schemas.microsoft.com/office/drawing/2014/main" id="{281C7631-AC92-4F60-B7F6-688D40083053}"/>
              </a:ext>
            </a:extLst>
          </p:cNvPr>
          <p:cNvPicPr>
            <a:picLocks noChangeAspect="1"/>
          </p:cNvPicPr>
          <p:nvPr/>
        </p:nvPicPr>
        <p:blipFill>
          <a:blip r:embed="rId2"/>
          <a:stretch>
            <a:fillRect/>
          </a:stretch>
        </p:blipFill>
        <p:spPr>
          <a:xfrm>
            <a:off x="140379" y="0"/>
            <a:ext cx="3681845" cy="6858000"/>
          </a:xfrm>
          <a:prstGeom prst="rect">
            <a:avLst/>
          </a:prstGeom>
        </p:spPr>
      </p:pic>
    </p:spTree>
    <p:extLst>
      <p:ext uri="{BB962C8B-B14F-4D97-AF65-F5344CB8AC3E}">
        <p14:creationId xmlns:p14="http://schemas.microsoft.com/office/powerpoint/2010/main" val="17874144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TotalTime>
  <Words>665</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Wisp</vt:lpstr>
      <vt:lpstr>Presentation on:</vt:lpstr>
      <vt:lpstr>Tim Hortons App</vt:lpstr>
      <vt:lpstr>Contents:</vt:lpstr>
      <vt:lpstr>Project Objective:</vt:lpstr>
      <vt:lpstr>Project Introduction:</vt:lpstr>
      <vt:lpstr>What we learned and used?</vt:lpstr>
      <vt:lpstr>Requirements:</vt:lpstr>
      <vt:lpstr>End User:</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Sran Tehal Singh</dc:creator>
  <cp:lastModifiedBy>Sran Tehal Singh</cp:lastModifiedBy>
  <cp:revision>11</cp:revision>
  <dcterms:created xsi:type="dcterms:W3CDTF">2019-08-08T14:59:01Z</dcterms:created>
  <dcterms:modified xsi:type="dcterms:W3CDTF">2019-08-10T15:59:12Z</dcterms:modified>
</cp:coreProperties>
</file>