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09A7C5-F934-4E13-809C-5C2EC07B2A1F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E77E186-929C-41B5-A447-1D8A29E72F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05200"/>
            <a:ext cx="7848600" cy="3124200"/>
          </a:xfrm>
        </p:spPr>
        <p:txBody>
          <a:bodyPr>
            <a:normAutofit/>
          </a:bodyPr>
          <a:lstStyle/>
          <a:p>
            <a:r>
              <a:rPr lang="en-US" sz="3400" dirty="0" err="1" smtClean="0"/>
              <a:t>ConviMax</a:t>
            </a:r>
            <a:endParaRPr lang="en-US" sz="3400" dirty="0" smtClean="0"/>
          </a:p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1.s184101 Vishal Singh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smtClean="0"/>
              <a:t>s184083 </a:t>
            </a:r>
            <a:r>
              <a:rPr lang="en-US" dirty="0" err="1" smtClean="0"/>
              <a:t>Deven</a:t>
            </a:r>
            <a:r>
              <a:rPr lang="en-US" dirty="0" smtClean="0"/>
              <a:t> </a:t>
            </a:r>
            <a:r>
              <a:rPr lang="en-US" dirty="0" err="1" smtClean="0"/>
              <a:t>bharati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smtClean="0"/>
              <a:t>s184103 </a:t>
            </a:r>
            <a:r>
              <a:rPr lang="en-US" dirty="0" err="1" smtClean="0"/>
              <a:t>mitali</a:t>
            </a:r>
            <a:r>
              <a:rPr lang="en-US" dirty="0" smtClean="0"/>
              <a:t> </a:t>
            </a:r>
            <a:r>
              <a:rPr lang="en-US" dirty="0" err="1" smtClean="0"/>
              <a:t>rangari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Guide Name</a:t>
            </a:r>
          </a:p>
          <a:p>
            <a:r>
              <a:rPr lang="en-US" dirty="0" smtClean="0"/>
              <a:t>Prof. </a:t>
            </a:r>
            <a:r>
              <a:rPr lang="en-US" dirty="0" smtClean="0"/>
              <a:t>A.S. </a:t>
            </a:r>
            <a:r>
              <a:rPr lang="en-US" dirty="0" err="1" smtClean="0"/>
              <a:t>Choudhary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MIT Academy of Engineering</a:t>
            </a:r>
            <a:br>
              <a:rPr lang="en-US" dirty="0" smtClean="0"/>
            </a:br>
            <a:r>
              <a:rPr lang="en-US" dirty="0" smtClean="0"/>
              <a:t>School of Computer Engineering and Technology	</a:t>
            </a:r>
            <a:br>
              <a:rPr lang="en-US" dirty="0" smtClean="0"/>
            </a:br>
            <a:r>
              <a:rPr lang="en-US" dirty="0" smtClean="0"/>
              <a:t>Minor Project Presentation – 1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89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Aim : We intend to provide maximum </a:t>
            </a:r>
            <a:r>
              <a:rPr lang="en-US" dirty="0" err="1" smtClean="0"/>
              <a:t>convinience</a:t>
            </a:r>
            <a:r>
              <a:rPr lang="en-US" dirty="0" smtClean="0"/>
              <a:t> ( </a:t>
            </a:r>
            <a:r>
              <a:rPr lang="en-US" dirty="0" err="1" smtClean="0"/>
              <a:t>ConviMax</a:t>
            </a:r>
            <a:r>
              <a:rPr lang="en-US" dirty="0" smtClean="0"/>
              <a:t> ) in sharing and exchanging any kind of material between students.</a:t>
            </a:r>
          </a:p>
          <a:p>
            <a:r>
              <a:rPr lang="en-US" dirty="0" smtClean="0"/>
              <a:t>Motivation : We always faced a problem of having a platform for sharing.</a:t>
            </a:r>
          </a:p>
          <a:p>
            <a:r>
              <a:rPr lang="en-US" dirty="0" smtClean="0"/>
              <a:t>Introduction : We are making a </a:t>
            </a:r>
            <a:r>
              <a:rPr lang="en-US" dirty="0" err="1" smtClean="0"/>
              <a:t>wesite</a:t>
            </a:r>
            <a:r>
              <a:rPr lang="en-US" dirty="0" smtClean="0"/>
              <a:t>, a common platform for exchanging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4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: All the students want in the college wants to share material of use in studies , but lack a fast and suitable platform for same , for sharing books, engineering tools, electronic item , and other stuff students want to buy, sell or 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198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Mention compare/similar/already existing system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Currently students exchange stuff when they meet in person and want to sell, or buy stuff to each other.</a:t>
            </a:r>
          </a:p>
          <a:p>
            <a:r>
              <a:rPr lang="en-US" dirty="0" smtClean="0"/>
              <a:t>Through </a:t>
            </a:r>
            <a:r>
              <a:rPr lang="en-US" dirty="0" err="1" smtClean="0"/>
              <a:t>WhatsApp</a:t>
            </a:r>
            <a:r>
              <a:rPr lang="en-US" dirty="0" smtClean="0"/>
              <a:t> groups or statuses.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instagram</a:t>
            </a:r>
            <a:r>
              <a:rPr lang="en-US" dirty="0" smtClean="0"/>
              <a:t> pages.</a:t>
            </a:r>
          </a:p>
          <a:p>
            <a:r>
              <a:rPr lang="en-US" dirty="0" smtClean="0"/>
              <a:t>Sharing links through different apps about there facebook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13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present systems available for exchange of stuff are not up to the mark, slow and don’t meet requirements  ‘</a:t>
            </a:r>
            <a:r>
              <a:rPr lang="en-US" dirty="0" err="1" smtClean="0"/>
              <a:t>conviniently</a:t>
            </a:r>
            <a:r>
              <a:rPr lang="en-US" dirty="0" smtClean="0"/>
              <a:t>’ . </a:t>
            </a:r>
          </a:p>
          <a:p>
            <a:r>
              <a:rPr lang="en-US" dirty="0" smtClean="0"/>
              <a:t>But using a website exclusively for the college students, particularly for sharing of stuff by putting the photo and price of the material with seller details can ease the process by far.</a:t>
            </a:r>
          </a:p>
          <a:p>
            <a:r>
              <a:rPr lang="en-US" dirty="0" smtClean="0"/>
              <a:t>One can do this anytime, anywhere.</a:t>
            </a:r>
          </a:p>
          <a:p>
            <a:r>
              <a:rPr lang="en-US" dirty="0" smtClean="0"/>
              <a:t>One can compare the seller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07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: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web frame work </a:t>
            </a:r>
          </a:p>
          <a:p>
            <a:r>
              <a:rPr lang="en-US" dirty="0" smtClean="0"/>
              <a:t>Python programming language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template Language</a:t>
            </a:r>
          </a:p>
          <a:p>
            <a:r>
              <a:rPr lang="en-US" dirty="0" smtClean="0"/>
              <a:t>HTML5 </a:t>
            </a:r>
          </a:p>
          <a:p>
            <a:r>
              <a:rPr lang="en-US" dirty="0" smtClean="0"/>
              <a:t>Bootstrap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642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13800" dirty="0" smtClean="0">
                <a:solidFill>
                  <a:schemeClr val="tx2">
                    <a:lumMod val="75000"/>
                  </a:schemeClr>
                </a:solidFill>
              </a:rPr>
              <a:t>Thank</a:t>
            </a:r>
          </a:p>
          <a:p>
            <a:pPr algn="ctr">
              <a:buNone/>
            </a:pPr>
            <a:r>
              <a:rPr lang="en-US" sz="13800" dirty="0" smtClean="0">
                <a:solidFill>
                  <a:schemeClr val="tx2">
                    <a:lumMod val="75000"/>
                  </a:schemeClr>
                </a:solidFill>
              </a:rPr>
              <a:t>You!!!</a:t>
            </a:r>
            <a:endParaRPr lang="en-US" sz="13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</TotalTime>
  <Words>273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MIT Academy of Engineering School of Computer Engineering and Technology  Minor Project Presentation – 1 </vt:lpstr>
      <vt:lpstr>Aim</vt:lpstr>
      <vt:lpstr>Problem Statement</vt:lpstr>
      <vt:lpstr>Literature Survey</vt:lpstr>
      <vt:lpstr>Advantages</vt:lpstr>
      <vt:lpstr>Technology Stack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Academy of Engineering School of Computer Engineering and Technology  Minor Project Presentation – 1</dc:title>
  <dc:creator>DEVARE</dc:creator>
  <cp:lastModifiedBy>Gaurav</cp:lastModifiedBy>
  <cp:revision>5</cp:revision>
  <dcterms:created xsi:type="dcterms:W3CDTF">2019-02-01T06:26:32Z</dcterms:created>
  <dcterms:modified xsi:type="dcterms:W3CDTF">2019-02-04T17:25:21Z</dcterms:modified>
</cp:coreProperties>
</file>