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4"/>
  </p:notes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65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48C7CCB-F337-4F33-A65A-4AFB35769D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7C889F9-23E8-4ED7-A7C7-863326412FF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8DA6A36-6759-441E-9853-267165049983}" type="datetimeFigureOut">
              <a:rPr lang="en-US"/>
              <a:pPr>
                <a:defRPr/>
              </a:pPr>
              <a:t>7/29/2021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B8789005-62C8-4F45-8281-BB1544F529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4129F91C-106B-4E75-A594-9577DD31E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E3FC69-EC07-4E90-8E87-A4595ABC4F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7B69A7F-5F11-4D7B-B1E3-16F7A01705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72CDD1B-F4FC-4DB3-A12B-A5DC03369A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="" xmlns:a16="http://schemas.microsoft.com/office/drawing/2014/main" id="{AE97B909-81A0-4909-BBCD-CC3FD190B03C}"/>
              </a:ext>
            </a:extLst>
          </p:cNvPr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673E4E0C-B771-4B4E-91B1-5BFAA8158FD1}"/>
              </a:ext>
            </a:extLst>
          </p:cNvPr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="" xmlns:a16="http://schemas.microsoft.com/office/drawing/2014/main" id="{171CACA1-F553-4B99-8CEF-8BFFD6CC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49D8093-5764-4965-8A0A-8554E8AC6A40}" type="datetimeFigureOut">
              <a:rPr lang="en-US"/>
              <a:pPr>
                <a:defRPr/>
              </a:pPr>
              <a:t>7/29/2021</a:t>
            </a:fld>
            <a:endParaRPr lang="en-IN"/>
          </a:p>
        </p:txBody>
      </p:sp>
      <p:sp>
        <p:nvSpPr>
          <p:cNvPr id="7" name="Footer Placeholder 19">
            <a:extLst>
              <a:ext uri="{FF2B5EF4-FFF2-40B4-BE49-F238E27FC236}">
                <a16:creationId xmlns="" xmlns:a16="http://schemas.microsoft.com/office/drawing/2014/main" id="{81C8E221-8C97-441A-ABCD-68457185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8" name="Slide Number Placeholder 9">
            <a:extLst>
              <a:ext uri="{FF2B5EF4-FFF2-40B4-BE49-F238E27FC236}">
                <a16:creationId xmlns="" xmlns:a16="http://schemas.microsoft.com/office/drawing/2014/main" id="{C92A8908-934D-4D99-A0A8-5CE5BA71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D5592-9F96-4D8B-B7BE-C77183D404BB}" type="slidenum">
              <a:rPr lang="en-IN" altLang="en-US"/>
              <a:pPr/>
              <a:t>‹#›</a:t>
            </a:fld>
            <a:endParaRPr lang="en-IN" altLang="en-US"/>
          </a:p>
        </p:txBody>
      </p:sp>
      <p:pic>
        <p:nvPicPr>
          <p:cNvPr id="9" name="Picture 8" descr="RNSLOGO-COlor">
            <a:extLst>
              <a:ext uri="{FF2B5EF4-FFF2-40B4-BE49-F238E27FC236}">
                <a16:creationId xmlns="" xmlns:a16="http://schemas.microsoft.com/office/drawing/2014/main" id="{B99C3D11-51FD-4E9D-B3EB-35D21B449A01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37"/>
            <a:ext cx="1008000" cy="95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4597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="" xmlns:a16="http://schemas.microsoft.com/office/drawing/2014/main" id="{EB0E2DDF-7F21-4FAA-8D0B-18C39C61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301D3-B89A-4819-B740-A7A9ED17FBBF}" type="datetimeFigureOut">
              <a:rPr lang="en-US"/>
              <a:pPr>
                <a:defRPr/>
              </a:pPr>
              <a:t>7/29/2021</a:t>
            </a:fld>
            <a:endParaRPr lang="en-IN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771A901D-FEAB-4A89-B5D9-3DFB884A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21">
            <a:extLst>
              <a:ext uri="{FF2B5EF4-FFF2-40B4-BE49-F238E27FC236}">
                <a16:creationId xmlns="" xmlns:a16="http://schemas.microsoft.com/office/drawing/2014/main" id="{94425C33-6EFF-4E1A-97B8-D4905528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1AD68-D9CA-496E-96A6-EFE3199B72BD}" type="slidenum">
              <a:rPr lang="en-IN" altLang="en-US"/>
              <a:pPr/>
              <a:t>‹#›</a:t>
            </a:fld>
            <a:endParaRPr lang="en-IN" altLang="en-US"/>
          </a:p>
        </p:txBody>
      </p:sp>
      <p:pic>
        <p:nvPicPr>
          <p:cNvPr id="7" name="Picture 6" descr="RNSLOGO-COlor">
            <a:extLst>
              <a:ext uri="{FF2B5EF4-FFF2-40B4-BE49-F238E27FC236}">
                <a16:creationId xmlns="" xmlns:a16="http://schemas.microsoft.com/office/drawing/2014/main" id="{2D8BA818-5F1D-44D7-8DC0-88A20C840EE2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37"/>
            <a:ext cx="1008000" cy="95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3787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="" xmlns:a16="http://schemas.microsoft.com/office/drawing/2014/main" id="{83622CDC-6DEF-44AA-8947-F586E393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1E749-5159-4413-BDA7-60C83DC323C6}" type="datetimeFigureOut">
              <a:rPr lang="en-US"/>
              <a:pPr>
                <a:defRPr/>
              </a:pPr>
              <a:t>7/29/2021</a:t>
            </a:fld>
            <a:endParaRPr lang="en-IN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2A19AAAE-1D81-499B-89D8-1D64D1AB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21">
            <a:extLst>
              <a:ext uri="{FF2B5EF4-FFF2-40B4-BE49-F238E27FC236}">
                <a16:creationId xmlns="" xmlns:a16="http://schemas.microsoft.com/office/drawing/2014/main" id="{6F462DDA-69EE-4AA9-96C6-1BA9BCDE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4C0A44-C6A7-4D63-A46C-88FCEF016321}" type="slidenum">
              <a:rPr lang="en-IN" altLang="en-US"/>
              <a:pPr/>
              <a:t>‹#›</a:t>
            </a:fld>
            <a:endParaRPr lang="en-IN" altLang="en-US"/>
          </a:p>
        </p:txBody>
      </p:sp>
      <p:pic>
        <p:nvPicPr>
          <p:cNvPr id="7" name="Picture 6" descr="RNSLOGO-COlor">
            <a:extLst>
              <a:ext uri="{FF2B5EF4-FFF2-40B4-BE49-F238E27FC236}">
                <a16:creationId xmlns="" xmlns:a16="http://schemas.microsoft.com/office/drawing/2014/main" id="{913990A2-7EA3-4FE8-A69D-57B9CB64E87F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37"/>
            <a:ext cx="1008000" cy="95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3482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="" xmlns:a16="http://schemas.microsoft.com/office/drawing/2014/main" id="{A356C8BE-9938-463D-8A1D-6F69F0A2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073C3-AD5B-46C1-878F-549DFA22DDFD}" type="datetimeFigureOut">
              <a:rPr lang="en-US"/>
              <a:pPr>
                <a:defRPr/>
              </a:pPr>
              <a:t>7/29/2021</a:t>
            </a:fld>
            <a:endParaRPr lang="en-IN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8E99E815-6C97-4DDD-9AA2-2E409274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21">
            <a:extLst>
              <a:ext uri="{FF2B5EF4-FFF2-40B4-BE49-F238E27FC236}">
                <a16:creationId xmlns="" xmlns:a16="http://schemas.microsoft.com/office/drawing/2014/main" id="{C233BBE5-F674-4F42-9C51-C09DDC28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C5075-EB7D-4881-AE6B-BA3BA2578793}" type="slidenum">
              <a:rPr lang="en-IN" altLang="en-US"/>
              <a:pPr/>
              <a:t>‹#›</a:t>
            </a:fld>
            <a:endParaRPr lang="en-IN" altLang="en-US"/>
          </a:p>
        </p:txBody>
      </p:sp>
      <p:pic>
        <p:nvPicPr>
          <p:cNvPr id="8" name="Picture 7" descr="RNSLOGO-COlor">
            <a:extLst>
              <a:ext uri="{FF2B5EF4-FFF2-40B4-BE49-F238E27FC236}">
                <a16:creationId xmlns="" xmlns:a16="http://schemas.microsoft.com/office/drawing/2014/main" id="{B17D532F-8EEC-4D89-90A0-4BDA8408CA06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37"/>
            <a:ext cx="1008000" cy="95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569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F37131C-4676-45F8-8D46-AE449B3EDF22}"/>
              </a:ext>
            </a:extLst>
          </p:cNvPr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B62BE84-21B0-4D28-9A0F-23BCCEDDBCBE}"/>
              </a:ext>
            </a:extLst>
          </p:cNvPr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ADB0F025-4540-4DFA-A729-20F24A76A506}"/>
              </a:ext>
            </a:extLst>
          </p:cNvPr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7314C4D1-23F8-40A5-9738-96C505DA9D7B}"/>
              </a:ext>
            </a:extLst>
          </p:cNvPr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="" xmlns:a16="http://schemas.microsoft.com/office/drawing/2014/main" id="{3456CA0E-FB84-4E0C-9988-E1F683AC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AAA17C-AAA5-484B-A115-9F4848B8CE93}" type="datetimeFigureOut">
              <a:rPr lang="en-US"/>
              <a:pPr>
                <a:defRPr/>
              </a:pPr>
              <a:t>7/29/2021</a:t>
            </a:fld>
            <a:endParaRPr lang="en-IN"/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E837333C-BB31-4DCB-B7EB-D78489AB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3107E7D0-078D-42DC-9683-CE276A60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DF8E8-F235-40C6-A970-35C840B23A02}" type="slidenum">
              <a:rPr lang="en-IN" altLang="en-US"/>
              <a:pPr/>
              <a:t>‹#›</a:t>
            </a:fld>
            <a:endParaRPr lang="en-IN" altLang="en-US"/>
          </a:p>
        </p:txBody>
      </p:sp>
      <p:pic>
        <p:nvPicPr>
          <p:cNvPr id="11" name="Picture 10" descr="RNSLOGO-COlor">
            <a:extLst>
              <a:ext uri="{FF2B5EF4-FFF2-40B4-BE49-F238E27FC236}">
                <a16:creationId xmlns="" xmlns:a16="http://schemas.microsoft.com/office/drawing/2014/main" id="{B60B887C-89B7-4DEE-8EF6-ED23D0696034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37"/>
            <a:ext cx="1008000" cy="95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2518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>
            <a:extLst>
              <a:ext uri="{FF2B5EF4-FFF2-40B4-BE49-F238E27FC236}">
                <a16:creationId xmlns="" xmlns:a16="http://schemas.microsoft.com/office/drawing/2014/main" id="{6DE3CF47-0890-47F7-AF71-DF3CDC03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76E2A-58BC-42D4-BBE5-ADE2458DA256}" type="datetimeFigureOut">
              <a:rPr lang="en-US"/>
              <a:pPr>
                <a:defRPr/>
              </a:pPr>
              <a:t>7/29/2021</a:t>
            </a:fld>
            <a:endParaRPr lang="en-IN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E8179F02-440C-4707-BBAF-63DF0A3F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21">
            <a:extLst>
              <a:ext uri="{FF2B5EF4-FFF2-40B4-BE49-F238E27FC236}">
                <a16:creationId xmlns="" xmlns:a16="http://schemas.microsoft.com/office/drawing/2014/main" id="{79488181-7BB1-49A5-9137-A40A3874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819706-0867-4599-A590-B9724A603B3F}" type="slidenum">
              <a:rPr lang="en-IN" altLang="en-US"/>
              <a:pPr/>
              <a:t>‹#›</a:t>
            </a:fld>
            <a:endParaRPr lang="en-IN" altLang="en-US"/>
          </a:p>
        </p:txBody>
      </p:sp>
      <p:pic>
        <p:nvPicPr>
          <p:cNvPr id="8" name="Picture 7" descr="RNSLOGO-COlor">
            <a:extLst>
              <a:ext uri="{FF2B5EF4-FFF2-40B4-BE49-F238E27FC236}">
                <a16:creationId xmlns="" xmlns:a16="http://schemas.microsoft.com/office/drawing/2014/main" id="{39E602F0-63D7-4874-95F0-4F6C26782FC5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37"/>
            <a:ext cx="1008000" cy="95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7206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6B8FA9E-7429-48A4-9851-9AC316D6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E95229A-CB32-4E66-8CBA-A9A91409AD6D}" type="datetimeFigureOut">
              <a:rPr lang="en-US"/>
              <a:pPr>
                <a:defRPr/>
              </a:pPr>
              <a:t>7/29/2021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A3CB3A4-ABC3-42C8-AD4C-EE050730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2886F77-700E-449A-A2FF-4D7CA8F6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3D5DF-4017-47A9-96F9-480668880314}" type="slidenum">
              <a:rPr lang="en-IN" altLang="en-US"/>
              <a:pPr/>
              <a:t>‹#›</a:t>
            </a:fld>
            <a:endParaRPr lang="en-IN" altLang="en-US"/>
          </a:p>
        </p:txBody>
      </p:sp>
      <p:pic>
        <p:nvPicPr>
          <p:cNvPr id="10" name="Picture 9" descr="RNSLOGO-COlor">
            <a:extLst>
              <a:ext uri="{FF2B5EF4-FFF2-40B4-BE49-F238E27FC236}">
                <a16:creationId xmlns="" xmlns:a16="http://schemas.microsoft.com/office/drawing/2014/main" id="{91FBFD42-15E5-4F15-8061-2F39D22EB0CB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9609"/>
            <a:ext cx="1008000" cy="95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596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>
            <a:extLst>
              <a:ext uri="{FF2B5EF4-FFF2-40B4-BE49-F238E27FC236}">
                <a16:creationId xmlns="" xmlns:a16="http://schemas.microsoft.com/office/drawing/2014/main" id="{164CAA67-6D8A-4707-819B-C0032E70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08C15-EDD0-4256-A8E4-7CA9E2573708}" type="datetimeFigureOut">
              <a:rPr lang="en-US"/>
              <a:pPr>
                <a:defRPr/>
              </a:pPr>
              <a:t>7/29/2021</a:t>
            </a:fld>
            <a:endParaRPr lang="en-IN"/>
          </a:p>
        </p:txBody>
      </p:sp>
      <p:sp>
        <p:nvSpPr>
          <p:cNvPr id="4" name="Footer Placeholder 9">
            <a:extLst>
              <a:ext uri="{FF2B5EF4-FFF2-40B4-BE49-F238E27FC236}">
                <a16:creationId xmlns="" xmlns:a16="http://schemas.microsoft.com/office/drawing/2014/main" id="{4E4DF462-8FD2-412F-A4C6-F72360DD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21">
            <a:extLst>
              <a:ext uri="{FF2B5EF4-FFF2-40B4-BE49-F238E27FC236}">
                <a16:creationId xmlns="" xmlns:a16="http://schemas.microsoft.com/office/drawing/2014/main" id="{37D194A1-327F-419C-A502-93119596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AA7888-4774-434E-94A3-D509141055DF}" type="slidenum">
              <a:rPr lang="en-IN" altLang="en-US"/>
              <a:pPr/>
              <a:t>‹#›</a:t>
            </a:fld>
            <a:endParaRPr lang="en-IN" altLang="en-US"/>
          </a:p>
        </p:txBody>
      </p:sp>
      <p:pic>
        <p:nvPicPr>
          <p:cNvPr id="6" name="Picture 5" descr="RNSLOGO-COlor">
            <a:extLst>
              <a:ext uri="{FF2B5EF4-FFF2-40B4-BE49-F238E27FC236}">
                <a16:creationId xmlns="" xmlns:a16="http://schemas.microsoft.com/office/drawing/2014/main" id="{F5B26ECD-1071-4659-A661-BEADA9A3A605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37"/>
            <a:ext cx="1008000" cy="95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0040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8F995F2-719C-4E3B-B762-EB210A9C0289}"/>
              </a:ext>
            </a:extLst>
          </p:cNvPr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C92F4E0-0560-4761-8C34-8173793E0B3F}"/>
              </a:ext>
            </a:extLst>
          </p:cNvPr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="" xmlns:a16="http://schemas.microsoft.com/office/drawing/2014/main" id="{D9FF31F0-3202-4108-8B48-B8138D9C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F7E8008-9160-48FD-B748-871EFC12506C}" type="datetimeFigureOut">
              <a:rPr lang="en-US"/>
              <a:pPr>
                <a:defRPr/>
              </a:pPr>
              <a:t>7/29/2021</a:t>
            </a:fld>
            <a:endParaRPr lang="en-IN"/>
          </a:p>
        </p:txBody>
      </p:sp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775094EB-2051-4CAF-B50D-19945F16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9D19C230-688F-4060-93CC-19A8A114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AA04A-0345-42BC-B2BF-1D133F2174E6}" type="slidenum">
              <a:rPr lang="en-IN" altLang="en-US"/>
              <a:pPr/>
              <a:t>‹#›</a:t>
            </a:fld>
            <a:endParaRPr lang="en-IN" altLang="en-US"/>
          </a:p>
        </p:txBody>
      </p:sp>
      <p:pic>
        <p:nvPicPr>
          <p:cNvPr id="7" name="Picture 6" descr="RNSLOGO-COlor">
            <a:extLst>
              <a:ext uri="{FF2B5EF4-FFF2-40B4-BE49-F238E27FC236}">
                <a16:creationId xmlns="" xmlns:a16="http://schemas.microsoft.com/office/drawing/2014/main" id="{4128CC95-068F-4062-A84B-FA8AE8D33BFB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37"/>
            <a:ext cx="1008000" cy="95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830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CC3E725-4806-4E01-AABF-EB6880F2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8D4D0DC-0C6E-4019-9B79-D0AA1B879DA8}" type="datetimeFigureOut">
              <a:rPr lang="en-US"/>
              <a:pPr>
                <a:defRPr/>
              </a:pPr>
              <a:t>7/29/2021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D5D11ED-9D2F-4648-B608-2D3C4BD5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1D15FCA-1A58-46BC-9691-2E1E513E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A760B9-C8F9-4F37-B396-441192D3C1BF}" type="slidenum">
              <a:rPr lang="en-IN" altLang="en-US"/>
              <a:pPr/>
              <a:t>‹#›</a:t>
            </a:fld>
            <a:endParaRPr lang="en-IN" altLang="en-US"/>
          </a:p>
        </p:txBody>
      </p:sp>
      <p:pic>
        <p:nvPicPr>
          <p:cNvPr id="8" name="Picture 7" descr="RNSLOGO-COlor">
            <a:extLst>
              <a:ext uri="{FF2B5EF4-FFF2-40B4-BE49-F238E27FC236}">
                <a16:creationId xmlns="" xmlns:a16="http://schemas.microsoft.com/office/drawing/2014/main" id="{360A1D4E-1A79-446E-A2F7-DE724BBD4B42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000" y="0"/>
            <a:ext cx="1008000" cy="95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3137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5C829E4-8D85-43F8-B915-C20831D18536}"/>
              </a:ext>
            </a:extLst>
          </p:cNvPr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="" xmlns:a16="http://schemas.microsoft.com/office/drawing/2014/main" id="{8D00918F-EB6D-435B-A7C2-9451DB43D7B6}"/>
              </a:ext>
            </a:extLst>
          </p:cNvPr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="" xmlns:a16="http://schemas.microsoft.com/office/drawing/2014/main" id="{019D880A-6F36-4556-A2BD-8D97E9D706DD}"/>
              </a:ext>
            </a:extLst>
          </p:cNvPr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="" xmlns:a16="http://schemas.microsoft.com/office/drawing/2014/main" id="{8B72D3A1-748B-4B55-AAAC-FF2FE00E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BF34150-6106-4D14-B4E7-3629D3B130D3}" type="datetimeFigureOut">
              <a:rPr lang="en-US"/>
              <a:pPr>
                <a:defRPr/>
              </a:pPr>
              <a:t>7/29/2021</a:t>
            </a:fld>
            <a:endParaRPr lang="en-IN"/>
          </a:p>
        </p:txBody>
      </p:sp>
      <p:sp>
        <p:nvSpPr>
          <p:cNvPr id="9" name="Footer Placeholder 5">
            <a:extLst>
              <a:ext uri="{FF2B5EF4-FFF2-40B4-BE49-F238E27FC236}">
                <a16:creationId xmlns="" xmlns:a16="http://schemas.microsoft.com/office/drawing/2014/main" id="{0E2F1438-E4E8-4A57-929C-C4428013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10" name="Slide Number Placeholder 6">
            <a:extLst>
              <a:ext uri="{FF2B5EF4-FFF2-40B4-BE49-F238E27FC236}">
                <a16:creationId xmlns="" xmlns:a16="http://schemas.microsoft.com/office/drawing/2014/main" id="{F1697339-D0B5-4BC1-BEDE-50B399A5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60B5FC-B7C4-4CBD-A122-99180FDE3ED8}" type="slidenum">
              <a:rPr lang="en-IN" altLang="en-US"/>
              <a:pPr/>
              <a:t>‹#›</a:t>
            </a:fld>
            <a:endParaRPr lang="en-IN" altLang="en-US"/>
          </a:p>
        </p:txBody>
      </p:sp>
      <p:pic>
        <p:nvPicPr>
          <p:cNvPr id="11" name="Picture 10" descr="RNSLOGO-COlor">
            <a:extLst>
              <a:ext uri="{FF2B5EF4-FFF2-40B4-BE49-F238E27FC236}">
                <a16:creationId xmlns="" xmlns:a16="http://schemas.microsoft.com/office/drawing/2014/main" id="{8697DCB5-7995-421E-9F3D-D61B90A54D04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37"/>
            <a:ext cx="1008000" cy="95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8262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>
            <a:extLst>
              <a:ext uri="{FF2B5EF4-FFF2-40B4-BE49-F238E27FC236}">
                <a16:creationId xmlns="" xmlns:a16="http://schemas.microsoft.com/office/drawing/2014/main" id="{FF1825CB-E022-4D64-B762-1397BD1476A1}"/>
              </a:ext>
            </a:extLst>
          </p:cNvPr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87F3B679-B497-42E1-A137-08C6BAF795E7}"/>
              </a:ext>
            </a:extLst>
          </p:cNvPr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Donut 10">
            <a:extLst>
              <a:ext uri="{FF2B5EF4-FFF2-40B4-BE49-F238E27FC236}">
                <a16:creationId xmlns="" xmlns:a16="http://schemas.microsoft.com/office/drawing/2014/main" id="{2371BCFA-046F-462E-9D3D-3FEAC6E5B013}"/>
              </a:ext>
            </a:extLst>
          </p:cNvPr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2873749-4748-40CB-B36A-CEEE7B53780A}"/>
              </a:ext>
            </a:extLst>
          </p:cNvPr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itle Placeholder 4">
            <a:extLst>
              <a:ext uri="{FF2B5EF4-FFF2-40B4-BE49-F238E27FC236}">
                <a16:creationId xmlns="" xmlns:a16="http://schemas.microsoft.com/office/drawing/2014/main" id="{72E097D6-785C-423B-BCE7-17429142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8">
            <a:extLst>
              <a:ext uri="{FF2B5EF4-FFF2-40B4-BE49-F238E27FC236}">
                <a16:creationId xmlns="" xmlns:a16="http://schemas.microsoft.com/office/drawing/2014/main" id="{8BE0BB26-6A02-4C6D-899A-9852531E48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="" xmlns:a16="http://schemas.microsoft.com/office/drawing/2014/main" id="{2896F4FF-636A-4E70-AE37-36D5F7553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fld id="{75D155F4-A827-4F30-8346-58883DDBDA1B}" type="datetimeFigureOut">
              <a:rPr lang="en-US"/>
              <a:pPr>
                <a:defRPr/>
              </a:pPr>
              <a:t>7/29/2021</a:t>
            </a:fld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3F301AA4-E4CC-497C-8BF8-DBFF7483E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22" name="Slide Number Placeholder 21">
            <a:extLst>
              <a:ext uri="{FF2B5EF4-FFF2-40B4-BE49-F238E27FC236}">
                <a16:creationId xmlns="" xmlns:a16="http://schemas.microsoft.com/office/drawing/2014/main" id="{A31BFACF-1843-4312-B496-745485956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5A788"/>
                </a:solidFill>
              </a:defRPr>
            </a:lvl1pPr>
          </a:lstStyle>
          <a:p>
            <a:fld id="{05547C91-9BA5-468D-8E9A-FA12291E8DFE}" type="slidenum">
              <a:rPr lang="en-IN" altLang="en-US"/>
              <a:pPr/>
              <a:t>‹#›</a:t>
            </a:fld>
            <a:endParaRPr lang="en-IN" alt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F6814ED-9454-450E-BEB5-7C66788D7BA3}"/>
              </a:ext>
            </a:extLst>
          </p:cNvPr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69" r:id="rId2"/>
    <p:sldLayoutId id="2147483875" r:id="rId3"/>
    <p:sldLayoutId id="2147483870" r:id="rId4"/>
    <p:sldLayoutId id="2147483876" r:id="rId5"/>
    <p:sldLayoutId id="2147483871" r:id="rId6"/>
    <p:sldLayoutId id="2147483877" r:id="rId7"/>
    <p:sldLayoutId id="2147483878" r:id="rId8"/>
    <p:sldLayoutId id="2147483879" r:id="rId9"/>
    <p:sldLayoutId id="2147483872" r:id="rId10"/>
    <p:sldLayoutId id="21474838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E48BFB-211F-40AE-AED6-1C0359B7B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3" y="1472104"/>
            <a:ext cx="7443787" cy="10795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RNS Institute of Technology</a:t>
            </a:r>
            <a:br>
              <a:rPr lang="en-IN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Information Science and Engineering</a:t>
            </a:r>
            <a:endParaRPr lang="en-IN" sz="4000" dirty="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123" name="Subtitle 2">
            <a:extLst>
              <a:ext uri="{FF2B5EF4-FFF2-40B4-BE49-F238E27FC236}">
                <a16:creationId xmlns="" xmlns:a16="http://schemas.microsoft.com/office/drawing/2014/main" id="{7E2236E0-5D7D-42B0-96DC-B69247E0A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1714" y="4679986"/>
            <a:ext cx="7848600" cy="2020888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Staff in Charge: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Mrs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Faculty 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   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Carried </a:t>
            </a: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out by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Designation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Assistant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Professor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Name1 (USN1)</a:t>
            </a:r>
          </a:p>
          <a:p>
            <a:pPr algn="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Name2 (USN2)</a:t>
            </a:r>
          </a:p>
          <a:p>
            <a:pPr algn="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Name3 (USN3)</a:t>
            </a:r>
            <a:endParaRPr lang="en-IN" sz="18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E0739766-2849-46D5-9544-4728494D1824}"/>
              </a:ext>
            </a:extLst>
          </p:cNvPr>
          <p:cNvSpPr txBox="1">
            <a:spLocks/>
          </p:cNvSpPr>
          <p:nvPr/>
        </p:nvSpPr>
        <p:spPr bwMode="auto">
          <a:xfrm>
            <a:off x="1043608" y="3637950"/>
            <a:ext cx="784485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88" bIns="0" anchor="b"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IN" sz="3200" b="1" dirty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Mini Project title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9438A7BA-017F-43C8-A3FC-BD2C55BB49E9}"/>
              </a:ext>
            </a:extLst>
          </p:cNvPr>
          <p:cNvSpPr txBox="1">
            <a:spLocks/>
          </p:cNvSpPr>
          <p:nvPr/>
        </p:nvSpPr>
        <p:spPr bwMode="auto">
          <a:xfrm>
            <a:off x="1049257" y="2825437"/>
            <a:ext cx="795637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88" bIns="0" anchor="b"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IN" sz="2400" b="1" dirty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Aharoni" pitchFamily="2" charset="-79"/>
                <a:ea typeface="+mj-ea"/>
                <a:cs typeface="Aharoni" pitchFamily="2" charset="-79"/>
              </a:rPr>
              <a:t/>
            </a:r>
            <a:br>
              <a:rPr lang="en-IN" sz="2400" b="1" dirty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Aharoni" pitchFamily="2" charset="-79"/>
                <a:ea typeface="+mj-ea"/>
                <a:cs typeface="Aharoni" pitchFamily="2" charset="-79"/>
              </a:rPr>
            </a:br>
            <a:r>
              <a:rPr lang="en-US" sz="2400" b="1" dirty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Aharoni" pitchFamily="2" charset="-79"/>
                <a:ea typeface="+mj-ea"/>
                <a:cs typeface="Aharoni" pitchFamily="2" charset="-79"/>
              </a:rPr>
              <a:t> 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DESIGN AND ANALYSIS OF ALGORITHMS LABORATORY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200" b="1" dirty="0">
                <a:solidFill>
                  <a:srgbClr val="C00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(18CSL47) </a:t>
            </a:r>
            <a:r>
              <a:rPr lang="en-IN" sz="2200" b="1" dirty="0">
                <a:solidFill>
                  <a:srgbClr val="C00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560B46-234D-4ED4-B3FD-09A3AFA9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6"/>
            <a:ext cx="7467600" cy="725487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AC72A7-FDEF-45FF-9B52-C2E2DB5D8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844347"/>
            <a:ext cx="7956550" cy="6013653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(one/two paragraphs – 1 slide)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( 1-2 slides)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Objective of the project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(1 slide)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Algorithm Design Technique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(Mention  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Algorithm Design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echnique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used in project – 1 Slide)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endParaRPr lang="en-US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(Flowchart / Block Diagram / DFDs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representing overall working of project with explanation: 2 - 3 slides)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Implementation modules  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(No of slides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depends on code)</a:t>
            </a:r>
          </a:p>
          <a:p>
            <a:pPr marL="360363" lvl="1" indent="-273050" eaLnBrk="1" fontAlgn="auto" hangingPunct="1">
              <a:spcAft>
                <a:spcPts val="0"/>
              </a:spcAft>
              <a:buClr>
                <a:schemeClr val="accent3"/>
              </a:buClr>
              <a:buFont typeface="Verdana" panose="020B0604030504040204" pitchFamily="34" charset="0"/>
              <a:buNone/>
              <a:defRPr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(put all functions prototypes (declarations) of your implemented code and give explanation how the function works) (no of slides depends on your implementation)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(No of slides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depends on 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results)</a:t>
            </a:r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put snapshots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showing all the steps by steps results 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-1slide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Conclusion &amp; Future Enhancements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-1slide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(Books, Web-links)-1/2slides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886968"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886968"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EB8CA12-C797-4C2F-A2B7-93A43F13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48A2DB-3BF7-468B-B214-69CD4CA06860}" type="slidenum">
              <a:rPr lang="en-IN" altLang="en-US">
                <a:solidFill>
                  <a:srgbClr val="B5A788"/>
                </a:solidFill>
              </a:rPr>
              <a:pPr eaLnBrk="1" hangingPunct="1"/>
              <a:t>2</a:t>
            </a:fld>
            <a:endParaRPr lang="en-IN" altLang="en-US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1323</TotalTime>
  <Words>42</Words>
  <Application>Microsoft Office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Solstice</vt:lpstr>
      <vt:lpstr>RNS Institute of Technology Department of Information Science and Engineering</vt:lpstr>
      <vt:lpstr>CONTENTS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AND PRACTICAL OUTSOURCING OF LINEAR PROGRAMMING IN CLOUD COMPUTING</dc:title>
  <dc:creator>SHAMANTH</dc:creator>
  <cp:lastModifiedBy>ISE</cp:lastModifiedBy>
  <cp:revision>57</cp:revision>
  <dcterms:created xsi:type="dcterms:W3CDTF">2012-03-25T06:30:36Z</dcterms:created>
  <dcterms:modified xsi:type="dcterms:W3CDTF">2021-07-29T08:28:14Z</dcterms:modified>
</cp:coreProperties>
</file>