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6" r:id="rId1"/>
  </p:sldMasterIdLst>
  <p:notesMasterIdLst>
    <p:notesMasterId r:id="rId32"/>
  </p:notesMasterIdLst>
  <p:sldIdLst>
    <p:sldId id="283" r:id="rId2"/>
    <p:sldId id="285" r:id="rId3"/>
    <p:sldId id="290" r:id="rId4"/>
    <p:sldId id="289" r:id="rId5"/>
    <p:sldId id="288" r:id="rId6"/>
    <p:sldId id="293" r:id="rId7"/>
    <p:sldId id="292" r:id="rId8"/>
    <p:sldId id="315" r:id="rId9"/>
    <p:sldId id="291" r:id="rId10"/>
    <p:sldId id="300" r:id="rId11"/>
    <p:sldId id="287" r:id="rId12"/>
    <p:sldId id="301" r:id="rId13"/>
    <p:sldId id="304" r:id="rId14"/>
    <p:sldId id="303" r:id="rId15"/>
    <p:sldId id="302" r:id="rId16"/>
    <p:sldId id="308" r:id="rId17"/>
    <p:sldId id="307" r:id="rId18"/>
    <p:sldId id="306" r:id="rId19"/>
    <p:sldId id="305" r:id="rId20"/>
    <p:sldId id="309" r:id="rId21"/>
    <p:sldId id="286" r:id="rId22"/>
    <p:sldId id="311" r:id="rId23"/>
    <p:sldId id="310" r:id="rId24"/>
    <p:sldId id="312" r:id="rId25"/>
    <p:sldId id="313" r:id="rId26"/>
    <p:sldId id="314" r:id="rId27"/>
    <p:sldId id="299" r:id="rId28"/>
    <p:sldId id="316" r:id="rId29"/>
    <p:sldId id="298" r:id="rId30"/>
    <p:sldId id="265"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microsoft.com/office/2016/11/relationships/changesInfo" Target="changesInfos/changesInfo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ish Ganesh" userId="564d8844a664b5ec" providerId="Windows Live" clId="Web-{8975AC59-FBBF-44AE-B3B6-2B2E11314DB1}"/>
    <pc:docChg chg="addSld modSld">
      <pc:chgData name="Nidish Ganesh" userId="564d8844a664b5ec" providerId="Windows Live" clId="Web-{8975AC59-FBBF-44AE-B3B6-2B2E11314DB1}" dt="2021-01-19T05:37:01.720" v="363" actId="20577"/>
      <pc:docMkLst>
        <pc:docMk/>
      </pc:docMkLst>
      <pc:sldChg chg="modSp">
        <pc:chgData name="Nidish Ganesh" userId="564d8844a664b5ec" providerId="Windows Live" clId="Web-{8975AC59-FBBF-44AE-B3B6-2B2E11314DB1}" dt="2021-01-19T05:15:48.090" v="239" actId="1076"/>
        <pc:sldMkLst>
          <pc:docMk/>
          <pc:sldMk cId="0" sldId="290"/>
        </pc:sldMkLst>
        <pc:spChg chg="mod">
          <ac:chgData name="Nidish Ganesh" userId="564d8844a664b5ec" providerId="Windows Live" clId="Web-{8975AC59-FBBF-44AE-B3B6-2B2E11314DB1}" dt="2021-01-19T05:15:48.090" v="239" actId="1076"/>
          <ac:spMkLst>
            <pc:docMk/>
            <pc:sldMk cId="0" sldId="290"/>
            <ac:spMk id="3" creationId="{C398BDBA-98BF-48A8-AD98-951C76CD6766}"/>
          </ac:spMkLst>
        </pc:spChg>
      </pc:sldChg>
      <pc:sldChg chg="modSp">
        <pc:chgData name="Nidish Ganesh" userId="564d8844a664b5ec" providerId="Windows Live" clId="Web-{8975AC59-FBBF-44AE-B3B6-2B2E11314DB1}" dt="2021-01-19T05:30:26.479" v="301" actId="20577"/>
        <pc:sldMkLst>
          <pc:docMk/>
          <pc:sldMk cId="0" sldId="299"/>
        </pc:sldMkLst>
        <pc:spChg chg="mod">
          <ac:chgData name="Nidish Ganesh" userId="564d8844a664b5ec" providerId="Windows Live" clId="Web-{8975AC59-FBBF-44AE-B3B6-2B2E11314DB1}" dt="2021-01-19T05:30:26.479" v="301" actId="20577"/>
          <ac:spMkLst>
            <pc:docMk/>
            <pc:sldMk cId="0" sldId="299"/>
            <ac:spMk id="24582" creationId="{2F56E82D-77CF-43A9-BC6E-CE897216EDB4}"/>
          </ac:spMkLst>
        </pc:spChg>
      </pc:sldChg>
      <pc:sldChg chg="modSp add replId">
        <pc:chgData name="Nidish Ganesh" userId="564d8844a664b5ec" providerId="Windows Live" clId="Web-{8975AC59-FBBF-44AE-B3B6-2B2E11314DB1}" dt="2021-01-19T05:14:15.229" v="229" actId="20577"/>
        <pc:sldMkLst>
          <pc:docMk/>
          <pc:sldMk cId="1411893921" sldId="315"/>
        </pc:sldMkLst>
        <pc:spChg chg="mod">
          <ac:chgData name="Nidish Ganesh" userId="564d8844a664b5ec" providerId="Windows Live" clId="Web-{8975AC59-FBBF-44AE-B3B6-2B2E11314DB1}" dt="2021-01-19T05:14:15.229" v="229" actId="20577"/>
          <ac:spMkLst>
            <pc:docMk/>
            <pc:sldMk cId="1411893921" sldId="315"/>
            <ac:spMk id="21511" creationId="{B8D3C949-19AC-4511-B7B3-202BB41643FE}"/>
          </ac:spMkLst>
        </pc:spChg>
      </pc:sldChg>
      <pc:sldChg chg="modSp add replId">
        <pc:chgData name="Nidish Ganesh" userId="564d8844a664b5ec" providerId="Windows Live" clId="Web-{8975AC59-FBBF-44AE-B3B6-2B2E11314DB1}" dt="2021-01-19T05:37:01.720" v="363" actId="20577"/>
        <pc:sldMkLst>
          <pc:docMk/>
          <pc:sldMk cId="290612201" sldId="316"/>
        </pc:sldMkLst>
        <pc:spChg chg="mod">
          <ac:chgData name="Nidish Ganesh" userId="564d8844a664b5ec" providerId="Windows Live" clId="Web-{8975AC59-FBBF-44AE-B3B6-2B2E11314DB1}" dt="2021-01-19T05:37:01.720" v="363" actId="20577"/>
          <ac:spMkLst>
            <pc:docMk/>
            <pc:sldMk cId="290612201" sldId="316"/>
            <ac:spMk id="24582" creationId="{2F56E82D-77CF-43A9-BC6E-CE897216EDB4}"/>
          </ac:spMkLst>
        </pc:spChg>
      </pc:sldChg>
    </pc:docChg>
  </pc:docChgLst>
  <pc:docChgLst>
    <pc:chgData name="phanish murthy" userId="23b2cf099b5f2929" providerId="Windows Live" clId="Web-{93F36C31-A1D4-44BE-A0DA-356F4D4FE01B}"/>
    <pc:docChg chg="modSld">
      <pc:chgData name="phanish murthy" userId="23b2cf099b5f2929" providerId="Windows Live" clId="Web-{93F36C31-A1D4-44BE-A0DA-356F4D4FE01B}" dt="2021-01-19T05:14:35.438" v="425" actId="20577"/>
      <pc:docMkLst>
        <pc:docMk/>
      </pc:docMkLst>
      <pc:sldChg chg="modSp">
        <pc:chgData name="phanish murthy" userId="23b2cf099b5f2929" providerId="Windows Live" clId="Web-{93F36C31-A1D4-44BE-A0DA-356F4D4FE01B}" dt="2021-01-19T05:14:35.438" v="425" actId="20577"/>
        <pc:sldMkLst>
          <pc:docMk/>
          <pc:sldMk cId="0" sldId="290"/>
        </pc:sldMkLst>
        <pc:spChg chg="mod">
          <ac:chgData name="phanish murthy" userId="23b2cf099b5f2929" providerId="Windows Live" clId="Web-{93F36C31-A1D4-44BE-A0DA-356F4D4FE01B}" dt="2021-01-19T05:14:35.438" v="425" actId="20577"/>
          <ac:spMkLst>
            <pc:docMk/>
            <pc:sldMk cId="0" sldId="290"/>
            <ac:spMk id="3" creationId="{C398BDBA-98BF-48A8-AD98-951C76CD6766}"/>
          </ac:spMkLst>
        </pc:spChg>
      </pc:sldChg>
      <pc:sldChg chg="modSp">
        <pc:chgData name="phanish murthy" userId="23b2cf099b5f2929" providerId="Windows Live" clId="Web-{93F36C31-A1D4-44BE-A0DA-356F4D4FE01B}" dt="2021-01-19T05:11:00.184" v="181" actId="20577"/>
        <pc:sldMkLst>
          <pc:docMk/>
          <pc:sldMk cId="0" sldId="298"/>
        </pc:sldMkLst>
        <pc:spChg chg="mod">
          <ac:chgData name="phanish murthy" userId="23b2cf099b5f2929" providerId="Windows Live" clId="Web-{93F36C31-A1D4-44BE-A0DA-356F4D4FE01B}" dt="2021-01-19T05:10:42.402" v="165" actId="1076"/>
          <ac:spMkLst>
            <pc:docMk/>
            <pc:sldMk cId="0" sldId="298"/>
            <ac:spMk id="3" creationId="{31E60EA6-9DD8-4798-9351-52D83121B98B}"/>
          </ac:spMkLst>
        </pc:spChg>
        <pc:spChg chg="mod">
          <ac:chgData name="phanish murthy" userId="23b2cf099b5f2929" providerId="Windows Live" clId="Web-{93F36C31-A1D4-44BE-A0DA-356F4D4FE01B}" dt="2021-01-19T05:11:00.184" v="181" actId="20577"/>
          <ac:spMkLst>
            <pc:docMk/>
            <pc:sldMk cId="0" sldId="298"/>
            <ac:spMk id="25606" creationId="{4D6C65D2-902C-4F83-A4B7-256560EB580C}"/>
          </ac:spMkLst>
        </pc:spChg>
      </pc:sldChg>
    </pc:docChg>
  </pc:docChgLst>
  <pc:docChgLst>
    <pc:chgData name="Nidish Ganesh" userId="564d8844a664b5ec" providerId="LiveId" clId="{708EEF1B-33DF-274A-9709-C34265BEAAAB}"/>
    <pc:docChg chg="modSld">
      <pc:chgData name="Nidish Ganesh" userId="564d8844a664b5ec" providerId="LiveId" clId="{708EEF1B-33DF-274A-9709-C34265BEAAAB}" dt="2021-08-10T13:54:22.913" v="63" actId="1076"/>
      <pc:docMkLst>
        <pc:docMk/>
      </pc:docMkLst>
      <pc:sldChg chg="modSp">
        <pc:chgData name="Nidish Ganesh" userId="564d8844a664b5ec" providerId="LiveId" clId="{708EEF1B-33DF-274A-9709-C34265BEAAAB}" dt="2021-08-10T13:54:22.913" v="63" actId="1076"/>
        <pc:sldMkLst>
          <pc:docMk/>
          <pc:sldMk cId="0" sldId="299"/>
        </pc:sldMkLst>
        <pc:spChg chg="mod">
          <ac:chgData name="Nidish Ganesh" userId="564d8844a664b5ec" providerId="LiveId" clId="{708EEF1B-33DF-274A-9709-C34265BEAAAB}" dt="2021-08-10T13:54:22.913" v="63" actId="1076"/>
          <ac:spMkLst>
            <pc:docMk/>
            <pc:sldMk cId="0" sldId="299"/>
            <ac:spMk id="24582" creationId="{2F56E82D-77CF-43A9-BC6E-CE897216EDB4}"/>
          </ac:spMkLst>
        </pc:spChg>
      </pc:sldChg>
      <pc:sldChg chg="modSp">
        <pc:chgData name="Nidish Ganesh" userId="564d8844a664b5ec" providerId="LiveId" clId="{708EEF1B-33DF-274A-9709-C34265BEAAAB}" dt="2021-01-19T06:59:55.268" v="62" actId="20577"/>
        <pc:sldMkLst>
          <pc:docMk/>
          <pc:sldMk cId="290612201" sldId="316"/>
        </pc:sldMkLst>
        <pc:spChg chg="mod">
          <ac:chgData name="Nidish Ganesh" userId="564d8844a664b5ec" providerId="LiveId" clId="{708EEF1B-33DF-274A-9709-C34265BEAAAB}" dt="2021-01-19T06:59:55.268" v="62" actId="20577"/>
          <ac:spMkLst>
            <pc:docMk/>
            <pc:sldMk cId="290612201" sldId="316"/>
            <ac:spMk id="24582" creationId="{2F56E82D-77CF-43A9-BC6E-CE897216ED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FD9984-551D-4B54-A4A3-FD1394FA81F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0B8F4FCD-9A1B-48B0-98F0-0C7A5057120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F7B74A2-80DB-4082-903B-85E735FB30FD}" type="datetimeFigureOut">
              <a:rPr lang="en-US"/>
              <a:pPr>
                <a:defRPr/>
              </a:pPr>
              <a:t>8/10/2021</a:t>
            </a:fld>
            <a:endParaRPr lang="en-US"/>
          </a:p>
        </p:txBody>
      </p:sp>
      <p:sp>
        <p:nvSpPr>
          <p:cNvPr id="4" name="Slide Image Placeholder 3">
            <a:extLst>
              <a:ext uri="{FF2B5EF4-FFF2-40B4-BE49-F238E27FC236}">
                <a16:creationId xmlns:a16="http://schemas.microsoft.com/office/drawing/2014/main" id="{13A71973-5E9C-4DFF-9CA1-B6285612E23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E8BFFC4-0C47-4D1B-AFB2-69D92D09B5B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F933BCF-72F4-4BFB-85EE-1C1FB6D3020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B4435F0-5F7B-4349-A7C5-C180D091B1C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45909C00-ADDB-4DC2-B500-D185E9F9B1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9C30C4F-E4EF-461F-9062-15777A2A1B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221CE880-6869-4848-B2ED-BFA981A0C5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FF21A80E-A40E-45D2-A940-080B746FC1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5CB2FF-692B-4BF3-8160-508175CFE50A}"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2D9EDE1-7186-4F14-A21B-8DFFAD8FC1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AA0E0D0B-0E43-4396-975F-A8CFE4775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059F6536-34CC-433A-A36D-3B58FCF174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16E281-D891-4F05-981D-5DC0502DD3B0}"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81F25DF4-0CF5-4B74-A165-D0F6CA3696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05E2AF46-9D39-412B-951F-D8CDC0E918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B575307B-E346-4216-BA12-520904F8C4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577EEC-F22D-425C-9AEE-3F9633185613}" type="slidenum">
              <a:rPr lang="en-US" altLang="en-US">
                <a:latin typeface="Calibri" panose="020F0502020204030204" pitchFamily="34" charset="0"/>
              </a:rPr>
              <a:pPr/>
              <a:t>12</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D63DEEC-327F-4050-AFD4-1EBE29361A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C79A728E-C8F0-49F4-B4EB-98D95C66A0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CE66D491-65FB-499C-871C-815DCA0F92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B48C45-6DA3-431F-B66D-E9849AA3787A}" type="slidenum">
              <a:rPr lang="en-US" altLang="en-US">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1FEE9CD-5111-447F-8E1A-F9332A329C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645F5F61-27E7-4E05-B7D4-A77761C599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4B8DA617-623E-4CC9-96BA-349403CE3B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6C195-2602-4651-90FF-A14D7F03EAD4}"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15</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237398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832238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3189120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9180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17ECB70-F220-41DC-9533-CB9DEF3C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45661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D9B7E755-8492-42E1-A2A4-409A26B5FE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8239A9C2-1A2A-4B99-9402-EBEFDED772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5CD7221F-6AA5-4339-8999-A840C888E7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440335-E7CB-4DAD-9951-69A4B844BBA6}"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221067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437553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3453973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263040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D1A30E6-A0EA-41F5-B99F-5D5A72BDB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2383682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9EE32993-901E-48A5-949B-33FF217296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EACBA51F-9E51-4808-B6EE-4D54400335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C8E8B37C-FE07-499A-96C8-645DE6DDD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16CCCA-DE80-4986-B924-B6A40F8B4992}" type="slidenum">
              <a:rPr lang="en-US" altLang="en-US">
                <a:latin typeface="Calibri" panose="020F0502020204030204" pitchFamily="34" charset="0"/>
              </a:rPr>
              <a:pPr/>
              <a:t>27</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9EE32993-901E-48A5-949B-33FF217296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EACBA51F-9E51-4808-B6EE-4D54400335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C8E8B37C-FE07-499A-96C8-645DE6DDD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16CCCA-DE80-4986-B924-B6A40F8B4992}"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1588467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92F70AB-0CF1-4730-9EA3-B911D97A11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6759EF2-0CA2-4B46-88D0-D77A329E07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936131D6-72FB-43CB-B947-0ADC395C42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3917C0-2A9C-464D-B4A5-CB0DCD6FCAA4}" type="slidenum">
              <a:rPr lang="en-US" altLang="en-US">
                <a:latin typeface="Calibri" panose="020F0502020204030204" pitchFamily="34" charset="0"/>
              </a:rPr>
              <a:pPr/>
              <a:t>29</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296481E-84B0-458B-97D0-86FECC7605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1F10860-43E9-401A-BFB5-1CF71F65D7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C443C43C-3D1E-40BC-B2D4-CCFD0DDE72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A1040D-F3EF-4568-9BAB-EA3BB2FD4D5D}"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D3F724AF-CAEC-4B78-804C-E2471E989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E7627BF-E12C-4952-9E49-84B68EB7C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91EB834A-2145-4D9F-BD79-6D25DCF86FE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31139A-4EB4-4D60-A536-235CD81A4143}"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9D36C86-A794-464B-86A9-6B0BC81D5A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79CFEAE-6825-4C96-85F0-BDC9CC061B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49755905-1674-4C39-85D8-044E32E9B4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B4D242-D40F-4AD5-B2DA-3DAE58B831A0}"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0B6990A-5283-4347-9D41-167350401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5BB8D199-DC0E-4082-8232-132379559D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C8226D44-FC4F-4817-B9C3-DB860A68DA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708929-9D33-44F8-8F35-6A4EC940DD40}"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0B6990A-5283-4347-9D41-167350401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5BB8D199-DC0E-4082-8232-132379559D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C8226D44-FC4F-4817-B9C3-DB860A68DA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708929-9D33-44F8-8F35-6A4EC940DD40}"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358514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05DA7D1-8F22-4B98-84F5-79F8DF34E9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A5D839C-2D19-47A7-9BF0-B017089A3F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0A3D93C1-3E31-4FB3-8EAA-DA13020475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B65437-9E4D-4EB6-850A-E881DDE0D6A7}"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76DEB04-D1B6-4FB9-8AAE-439B944EA2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463245A-2AA9-44B1-8DD7-A94C7C52E5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A96252EB-C76A-469B-B53F-D14DD5B57A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B00FEB-0CE4-4D7F-B739-B6E1D3305FBF}"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3.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Master" Target="../slideMasters/slideMaster1.xml" /><Relationship Id="rId1" Type="http://schemas.openxmlformats.org/officeDocument/2006/relationships/themeOverride" Target="../theme/themeOverride4.xml" /><Relationship Id="rId4" Type="http://schemas.openxmlformats.org/officeDocument/2006/relationships/image" Target="../media/image1.jpe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BF5B6E2-438C-4115-B50B-864E28FC4ABC}"/>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a:extLst>
              <a:ext uri="{FF2B5EF4-FFF2-40B4-BE49-F238E27FC236}">
                <a16:creationId xmlns:a16="http://schemas.microsoft.com/office/drawing/2014/main" id="{E3C73122-11B0-4D45-9193-FD4A298E339C}"/>
              </a:ext>
            </a:extLst>
          </p:cNvPr>
          <p:cNvGrpSpPr>
            <a:grpSpLocks/>
          </p:cNvGrpSpPr>
          <p:nvPr/>
        </p:nvGrpSpPr>
        <p:grpSpPr bwMode="auto">
          <a:xfrm>
            <a:off x="-3175" y="4953000"/>
            <a:ext cx="9147175" cy="1911350"/>
            <a:chOff x="-3765" y="4832896"/>
            <a:chExt cx="9147765" cy="2032192"/>
          </a:xfrm>
        </p:grpSpPr>
        <p:sp>
          <p:nvSpPr>
            <p:cNvPr id="6" name="Freeform 16">
              <a:extLst>
                <a:ext uri="{FF2B5EF4-FFF2-40B4-BE49-F238E27FC236}">
                  <a16:creationId xmlns:a16="http://schemas.microsoft.com/office/drawing/2014/main" id="{1C9D01C4-637A-4F39-9820-F4BDE3E7104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7" name="Freeform 18">
              <a:extLst>
                <a:ext uri="{FF2B5EF4-FFF2-40B4-BE49-F238E27FC236}">
                  <a16:creationId xmlns:a16="http://schemas.microsoft.com/office/drawing/2014/main" id="{72674F3E-B632-41B0-91A5-F28C72EEC1EB}"/>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8" name="Freeform 19">
              <a:extLst>
                <a:ext uri="{FF2B5EF4-FFF2-40B4-BE49-F238E27FC236}">
                  <a16:creationId xmlns:a16="http://schemas.microsoft.com/office/drawing/2014/main" id="{07F58145-CBF6-47F1-9EDF-C2E369079CCC}"/>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a:extLst>
                <a:ext uri="{FF2B5EF4-FFF2-40B4-BE49-F238E27FC236}">
                  <a16:creationId xmlns:a16="http://schemas.microsoft.com/office/drawing/2014/main" id="{33405383-9011-4F93-ABB8-A1205BEA46CC}"/>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CC209E7D-8D52-4007-8BFD-AC983EAF23FF}"/>
              </a:ext>
            </a:extLst>
          </p:cNvPr>
          <p:cNvSpPr>
            <a:spLocks noGrp="1"/>
          </p:cNvSpPr>
          <p:nvPr>
            <p:ph type="dt" sz="half" idx="10"/>
          </p:nvPr>
        </p:nvSpPr>
        <p:spPr/>
        <p:txBody>
          <a:bodyPr/>
          <a:lstStyle>
            <a:lvl1pPr>
              <a:defRPr smtClean="0">
                <a:solidFill>
                  <a:srgbClr val="FFFFFF"/>
                </a:solidFill>
              </a:defRPr>
            </a:lvl1pPr>
            <a:extLst/>
          </a:lstStyle>
          <a:p>
            <a:pPr>
              <a:defRPr/>
            </a:pPr>
            <a:fld id="{1E0D1828-0E4D-4271-AA1C-D930AB0BC929}" type="datetime5">
              <a:rPr lang="en-US"/>
              <a:pPr>
                <a:defRPr/>
              </a:pPr>
              <a:t>10-Aug-21</a:t>
            </a:fld>
            <a:endParaRPr lang="en-IN"/>
          </a:p>
        </p:txBody>
      </p:sp>
      <p:sp>
        <p:nvSpPr>
          <p:cNvPr id="12" name="Footer Placeholder 18">
            <a:extLst>
              <a:ext uri="{FF2B5EF4-FFF2-40B4-BE49-F238E27FC236}">
                <a16:creationId xmlns:a16="http://schemas.microsoft.com/office/drawing/2014/main" id="{F37751F4-9F18-4875-B06B-7DEFD02CAE13}"/>
              </a:ext>
            </a:extLst>
          </p:cNvPr>
          <p:cNvSpPr>
            <a:spLocks noGrp="1"/>
          </p:cNvSpPr>
          <p:nvPr>
            <p:ph type="ftr" sz="quarter" idx="11"/>
          </p:nvPr>
        </p:nvSpPr>
        <p:spPr/>
        <p:txBody>
          <a:bodyPr/>
          <a:lstStyle>
            <a:lvl1pPr>
              <a:defRPr>
                <a:solidFill>
                  <a:schemeClr val="accent1">
                    <a:tint val="20000"/>
                  </a:schemeClr>
                </a:solidFill>
              </a:defRPr>
            </a:lvl1pPr>
            <a:extLst/>
          </a:lstStyle>
          <a:p>
            <a:pPr>
              <a:defRPr/>
            </a:pPr>
            <a:r>
              <a:rPr lang="en-IN"/>
              <a:t>Department of ISE,RNSIT</a:t>
            </a:r>
          </a:p>
        </p:txBody>
      </p:sp>
      <p:sp>
        <p:nvSpPr>
          <p:cNvPr id="13" name="Slide Number Placeholder 26">
            <a:extLst>
              <a:ext uri="{FF2B5EF4-FFF2-40B4-BE49-F238E27FC236}">
                <a16:creationId xmlns:a16="http://schemas.microsoft.com/office/drawing/2014/main" id="{6977A4A2-E161-4848-9762-34D71821D49C}"/>
              </a:ext>
            </a:extLst>
          </p:cNvPr>
          <p:cNvSpPr>
            <a:spLocks noGrp="1"/>
          </p:cNvSpPr>
          <p:nvPr>
            <p:ph type="sldNum" sz="quarter" idx="12"/>
          </p:nvPr>
        </p:nvSpPr>
        <p:spPr/>
        <p:txBody>
          <a:bodyPr/>
          <a:lstStyle>
            <a:lvl1pPr>
              <a:defRPr>
                <a:solidFill>
                  <a:srgbClr val="FFFFFF"/>
                </a:solidFill>
              </a:defRPr>
            </a:lvl1pPr>
          </a:lstStyle>
          <a:p>
            <a:fld id="{E07E1B4B-DE4D-4075-B3DD-1F46CA92B217}" type="slidenum">
              <a:rPr lang="en-IN" altLang="en-US"/>
              <a:pPr/>
              <a:t>‹#›</a:t>
            </a:fld>
            <a:endParaRPr lang="en-IN" altLang="en-US"/>
          </a:p>
        </p:txBody>
      </p:sp>
    </p:spTree>
    <p:extLst>
      <p:ext uri="{BB962C8B-B14F-4D97-AF65-F5344CB8AC3E}">
        <p14:creationId xmlns:p14="http://schemas.microsoft.com/office/powerpoint/2010/main" val="411111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4846D23B-32CD-4BFF-A0C5-F2BAC46A8136}"/>
              </a:ext>
            </a:extLst>
          </p:cNvPr>
          <p:cNvSpPr>
            <a:spLocks noGrp="1"/>
          </p:cNvSpPr>
          <p:nvPr>
            <p:ph type="dt" sz="half" idx="10"/>
          </p:nvPr>
        </p:nvSpPr>
        <p:spPr/>
        <p:txBody>
          <a:bodyPr/>
          <a:lstStyle>
            <a:lvl1pPr>
              <a:defRPr/>
            </a:lvl1pPr>
          </a:lstStyle>
          <a:p>
            <a:pPr>
              <a:defRPr/>
            </a:pPr>
            <a:fld id="{4FF3F59A-9C08-442E-85E4-752A1574DBEB}" type="datetime5">
              <a:rPr lang="en-US"/>
              <a:pPr>
                <a:defRPr/>
              </a:pPr>
              <a:t>10-Aug-21</a:t>
            </a:fld>
            <a:endParaRPr lang="en-IN"/>
          </a:p>
        </p:txBody>
      </p:sp>
      <p:sp>
        <p:nvSpPr>
          <p:cNvPr id="5" name="Footer Placeholder 21">
            <a:extLst>
              <a:ext uri="{FF2B5EF4-FFF2-40B4-BE49-F238E27FC236}">
                <a16:creationId xmlns:a16="http://schemas.microsoft.com/office/drawing/2014/main" id="{AAD49F51-4CB5-4687-8E43-861359014A3C}"/>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id="{0A309DD5-53A1-447B-B3EA-EF1CAB1F3EA8}"/>
              </a:ext>
            </a:extLst>
          </p:cNvPr>
          <p:cNvSpPr>
            <a:spLocks noGrp="1"/>
          </p:cNvSpPr>
          <p:nvPr>
            <p:ph type="sldNum" sz="quarter" idx="12"/>
          </p:nvPr>
        </p:nvSpPr>
        <p:spPr/>
        <p:txBody>
          <a:bodyPr/>
          <a:lstStyle>
            <a:lvl1pPr>
              <a:defRPr/>
            </a:lvl1pPr>
          </a:lstStyle>
          <a:p>
            <a:fld id="{BA60C827-9641-4285-A007-E90F165BBD53}" type="slidenum">
              <a:rPr lang="en-IN" altLang="en-US"/>
              <a:pPr/>
              <a:t>‹#›</a:t>
            </a:fld>
            <a:endParaRPr lang="en-IN" altLang="en-US"/>
          </a:p>
        </p:txBody>
      </p:sp>
    </p:spTree>
    <p:extLst>
      <p:ext uri="{BB962C8B-B14F-4D97-AF65-F5344CB8AC3E}">
        <p14:creationId xmlns:p14="http://schemas.microsoft.com/office/powerpoint/2010/main" val="38779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59B14BE-AC2E-44BE-82ED-38918F5C0D96}"/>
              </a:ext>
            </a:extLst>
          </p:cNvPr>
          <p:cNvSpPr>
            <a:spLocks noGrp="1"/>
          </p:cNvSpPr>
          <p:nvPr>
            <p:ph type="dt" sz="half" idx="10"/>
          </p:nvPr>
        </p:nvSpPr>
        <p:spPr/>
        <p:txBody>
          <a:bodyPr/>
          <a:lstStyle>
            <a:lvl1pPr>
              <a:defRPr/>
            </a:lvl1pPr>
          </a:lstStyle>
          <a:p>
            <a:pPr>
              <a:defRPr/>
            </a:pPr>
            <a:fld id="{8C745B17-9339-4F36-BC02-923E0FAE40FF}" type="datetime5">
              <a:rPr lang="en-US"/>
              <a:pPr>
                <a:defRPr/>
              </a:pPr>
              <a:t>10-Aug-21</a:t>
            </a:fld>
            <a:endParaRPr lang="en-IN"/>
          </a:p>
        </p:txBody>
      </p:sp>
      <p:sp>
        <p:nvSpPr>
          <p:cNvPr id="5" name="Footer Placeholder 21">
            <a:extLst>
              <a:ext uri="{FF2B5EF4-FFF2-40B4-BE49-F238E27FC236}">
                <a16:creationId xmlns:a16="http://schemas.microsoft.com/office/drawing/2014/main" id="{C8497641-9705-44A0-BA66-EF4E6B5A8175}"/>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id="{9A514ED8-EDFD-413B-80C8-CA023726008F}"/>
              </a:ext>
            </a:extLst>
          </p:cNvPr>
          <p:cNvSpPr>
            <a:spLocks noGrp="1"/>
          </p:cNvSpPr>
          <p:nvPr>
            <p:ph type="sldNum" sz="quarter" idx="12"/>
          </p:nvPr>
        </p:nvSpPr>
        <p:spPr/>
        <p:txBody>
          <a:bodyPr/>
          <a:lstStyle>
            <a:lvl1pPr>
              <a:defRPr/>
            </a:lvl1pPr>
          </a:lstStyle>
          <a:p>
            <a:fld id="{54F5106C-A842-46CD-AAA4-943BFB97F2EB}" type="slidenum">
              <a:rPr lang="en-IN" altLang="en-US"/>
              <a:pPr/>
              <a:t>‹#›</a:t>
            </a:fld>
            <a:endParaRPr lang="en-IN" altLang="en-US"/>
          </a:p>
        </p:txBody>
      </p:sp>
    </p:spTree>
    <p:extLst>
      <p:ext uri="{BB962C8B-B14F-4D97-AF65-F5344CB8AC3E}">
        <p14:creationId xmlns:p14="http://schemas.microsoft.com/office/powerpoint/2010/main" val="47375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DB04FB7C-FD96-4848-B55A-0B7E28751362}"/>
              </a:ext>
            </a:extLst>
          </p:cNvPr>
          <p:cNvSpPr>
            <a:spLocks noGrp="1"/>
          </p:cNvSpPr>
          <p:nvPr>
            <p:ph type="dt" sz="half" idx="10"/>
          </p:nvPr>
        </p:nvSpPr>
        <p:spPr/>
        <p:txBody>
          <a:bodyPr/>
          <a:lstStyle>
            <a:lvl1pPr>
              <a:defRPr/>
            </a:lvl1pPr>
          </a:lstStyle>
          <a:p>
            <a:pPr>
              <a:defRPr/>
            </a:pPr>
            <a:fld id="{1C21408C-5B9B-47BB-ADF0-5C25D7E62604}" type="datetime5">
              <a:rPr lang="en-US"/>
              <a:pPr>
                <a:defRPr/>
              </a:pPr>
              <a:t>10-Aug-21</a:t>
            </a:fld>
            <a:endParaRPr lang="en-IN"/>
          </a:p>
        </p:txBody>
      </p:sp>
      <p:sp>
        <p:nvSpPr>
          <p:cNvPr id="5" name="Footer Placeholder 21">
            <a:extLst>
              <a:ext uri="{FF2B5EF4-FFF2-40B4-BE49-F238E27FC236}">
                <a16:creationId xmlns:a16="http://schemas.microsoft.com/office/drawing/2014/main" id="{99A283D8-1D2B-4EB7-AEAD-5A20FBBF2B2D}"/>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id="{55E5997A-828F-49FC-8702-D58ECCA5B9D9}"/>
              </a:ext>
            </a:extLst>
          </p:cNvPr>
          <p:cNvSpPr>
            <a:spLocks noGrp="1"/>
          </p:cNvSpPr>
          <p:nvPr>
            <p:ph type="sldNum" sz="quarter" idx="12"/>
          </p:nvPr>
        </p:nvSpPr>
        <p:spPr/>
        <p:txBody>
          <a:bodyPr/>
          <a:lstStyle>
            <a:lvl1pPr>
              <a:defRPr/>
            </a:lvl1pPr>
          </a:lstStyle>
          <a:p>
            <a:fld id="{146A4786-5933-447B-B820-F6532B369EBD}" type="slidenum">
              <a:rPr lang="en-IN" altLang="en-US"/>
              <a:pPr/>
              <a:t>‹#›</a:t>
            </a:fld>
            <a:endParaRPr lang="en-IN" altLang="en-US"/>
          </a:p>
        </p:txBody>
      </p:sp>
    </p:spTree>
    <p:extLst>
      <p:ext uri="{BB962C8B-B14F-4D97-AF65-F5344CB8AC3E}">
        <p14:creationId xmlns:p14="http://schemas.microsoft.com/office/powerpoint/2010/main" val="54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7A1CFC97-B8F8-48E5-B3DB-21679C47CFA0}"/>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a:extLst>
              <a:ext uri="{FF2B5EF4-FFF2-40B4-BE49-F238E27FC236}">
                <a16:creationId xmlns:a16="http://schemas.microsoft.com/office/drawing/2014/main" id="{CAFA5175-FE28-4630-9811-F68A5F636700}"/>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88C3F1D5-E997-427B-9AA4-75ABE7A46F21}"/>
              </a:ext>
            </a:extLst>
          </p:cNvPr>
          <p:cNvSpPr>
            <a:spLocks noGrp="1"/>
          </p:cNvSpPr>
          <p:nvPr>
            <p:ph type="dt" sz="half" idx="10"/>
          </p:nvPr>
        </p:nvSpPr>
        <p:spPr/>
        <p:txBody>
          <a:bodyPr/>
          <a:lstStyle>
            <a:lvl1pPr>
              <a:defRPr smtClean="0"/>
            </a:lvl1pPr>
            <a:extLst/>
          </a:lstStyle>
          <a:p>
            <a:pPr>
              <a:defRPr/>
            </a:pPr>
            <a:fld id="{F240092B-0D38-4A79-B295-659199D17BE7}" type="datetime5">
              <a:rPr lang="en-US"/>
              <a:pPr>
                <a:defRPr/>
              </a:pPr>
              <a:t>10-Aug-21</a:t>
            </a:fld>
            <a:endParaRPr lang="en-IN"/>
          </a:p>
        </p:txBody>
      </p:sp>
      <p:sp>
        <p:nvSpPr>
          <p:cNvPr id="7" name="Footer Placeholder 4">
            <a:extLst>
              <a:ext uri="{FF2B5EF4-FFF2-40B4-BE49-F238E27FC236}">
                <a16:creationId xmlns:a16="http://schemas.microsoft.com/office/drawing/2014/main" id="{0FD1BDC7-2364-4B08-8F7A-CDF9417B1363}"/>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8" name="Slide Number Placeholder 5">
            <a:extLst>
              <a:ext uri="{FF2B5EF4-FFF2-40B4-BE49-F238E27FC236}">
                <a16:creationId xmlns:a16="http://schemas.microsoft.com/office/drawing/2014/main" id="{6DFD7024-EA85-40A0-86E3-3774C48282FA}"/>
              </a:ext>
            </a:extLst>
          </p:cNvPr>
          <p:cNvSpPr>
            <a:spLocks noGrp="1"/>
          </p:cNvSpPr>
          <p:nvPr>
            <p:ph type="sldNum" sz="quarter" idx="12"/>
          </p:nvPr>
        </p:nvSpPr>
        <p:spPr/>
        <p:txBody>
          <a:bodyPr/>
          <a:lstStyle>
            <a:lvl1pPr>
              <a:defRPr/>
            </a:lvl1pPr>
          </a:lstStyle>
          <a:p>
            <a:fld id="{C7595C5F-6226-489B-942C-8889056B62DC}" type="slidenum">
              <a:rPr lang="en-IN" altLang="en-US"/>
              <a:pPr/>
              <a:t>‹#›</a:t>
            </a:fld>
            <a:endParaRPr lang="en-IN" altLang="en-US"/>
          </a:p>
        </p:txBody>
      </p:sp>
    </p:spTree>
    <p:extLst>
      <p:ext uri="{BB962C8B-B14F-4D97-AF65-F5344CB8AC3E}">
        <p14:creationId xmlns:p14="http://schemas.microsoft.com/office/powerpoint/2010/main" val="23593978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AFC99004-FCBF-45B5-9F71-55B99FE9E8E7}"/>
              </a:ext>
            </a:extLst>
          </p:cNvPr>
          <p:cNvSpPr>
            <a:spLocks noGrp="1"/>
          </p:cNvSpPr>
          <p:nvPr>
            <p:ph type="dt" sz="half" idx="10"/>
          </p:nvPr>
        </p:nvSpPr>
        <p:spPr/>
        <p:txBody>
          <a:bodyPr/>
          <a:lstStyle>
            <a:lvl1pPr>
              <a:defRPr smtClean="0"/>
            </a:lvl1pPr>
            <a:extLst/>
          </a:lstStyle>
          <a:p>
            <a:pPr>
              <a:defRPr/>
            </a:pPr>
            <a:fld id="{74651478-1AF8-497B-9839-D376B5DFACAC}" type="datetime5">
              <a:rPr lang="en-US"/>
              <a:pPr>
                <a:defRPr/>
              </a:pPr>
              <a:t>10-Aug-21</a:t>
            </a:fld>
            <a:endParaRPr lang="en-IN"/>
          </a:p>
        </p:txBody>
      </p:sp>
      <p:sp>
        <p:nvSpPr>
          <p:cNvPr id="6" name="Footer Placeholder 5">
            <a:extLst>
              <a:ext uri="{FF2B5EF4-FFF2-40B4-BE49-F238E27FC236}">
                <a16:creationId xmlns:a16="http://schemas.microsoft.com/office/drawing/2014/main" id="{40B31BB8-07DA-436E-8A3C-983B1964F6FD}"/>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7" name="Slide Number Placeholder 6">
            <a:extLst>
              <a:ext uri="{FF2B5EF4-FFF2-40B4-BE49-F238E27FC236}">
                <a16:creationId xmlns:a16="http://schemas.microsoft.com/office/drawing/2014/main" id="{1D38FB9C-0C1C-4AC5-BE98-292D6C42F7E9}"/>
              </a:ext>
            </a:extLst>
          </p:cNvPr>
          <p:cNvSpPr>
            <a:spLocks noGrp="1"/>
          </p:cNvSpPr>
          <p:nvPr>
            <p:ph type="sldNum" sz="quarter" idx="12"/>
          </p:nvPr>
        </p:nvSpPr>
        <p:spPr/>
        <p:txBody>
          <a:bodyPr/>
          <a:lstStyle>
            <a:lvl1pPr>
              <a:defRPr/>
            </a:lvl1pPr>
          </a:lstStyle>
          <a:p>
            <a:fld id="{40A9E040-E903-473D-B623-4D1FD3FC2A13}" type="slidenum">
              <a:rPr lang="en-IN" altLang="en-US"/>
              <a:pPr/>
              <a:t>‹#›</a:t>
            </a:fld>
            <a:endParaRPr lang="en-IN" altLang="en-US"/>
          </a:p>
        </p:txBody>
      </p:sp>
    </p:spTree>
    <p:extLst>
      <p:ext uri="{BB962C8B-B14F-4D97-AF65-F5344CB8AC3E}">
        <p14:creationId xmlns:p14="http://schemas.microsoft.com/office/powerpoint/2010/main" val="387642778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354758-D679-4E13-86F7-8DD7E59D6CAC}"/>
              </a:ext>
            </a:extLst>
          </p:cNvPr>
          <p:cNvSpPr>
            <a:spLocks noGrp="1"/>
          </p:cNvSpPr>
          <p:nvPr>
            <p:ph type="dt" sz="half" idx="10"/>
          </p:nvPr>
        </p:nvSpPr>
        <p:spPr/>
        <p:txBody>
          <a:bodyPr/>
          <a:lstStyle>
            <a:lvl1pPr>
              <a:defRPr smtClean="0"/>
            </a:lvl1pPr>
            <a:extLst/>
          </a:lstStyle>
          <a:p>
            <a:pPr>
              <a:defRPr/>
            </a:pPr>
            <a:fld id="{A4FC6C7C-4DD6-47CA-84D7-6C218DD61420}" type="datetime5">
              <a:rPr lang="en-US"/>
              <a:pPr>
                <a:defRPr/>
              </a:pPr>
              <a:t>10-Aug-21</a:t>
            </a:fld>
            <a:endParaRPr lang="en-IN"/>
          </a:p>
        </p:txBody>
      </p:sp>
      <p:sp>
        <p:nvSpPr>
          <p:cNvPr id="8" name="Footer Placeholder 7">
            <a:extLst>
              <a:ext uri="{FF2B5EF4-FFF2-40B4-BE49-F238E27FC236}">
                <a16:creationId xmlns:a16="http://schemas.microsoft.com/office/drawing/2014/main" id="{D70CC630-3891-4759-B65B-1D85FCBE502E}"/>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9" name="Slide Number Placeholder 8">
            <a:extLst>
              <a:ext uri="{FF2B5EF4-FFF2-40B4-BE49-F238E27FC236}">
                <a16:creationId xmlns:a16="http://schemas.microsoft.com/office/drawing/2014/main" id="{94B86D17-FBBE-4BAB-AC97-E9B46ABCDCC6}"/>
              </a:ext>
            </a:extLst>
          </p:cNvPr>
          <p:cNvSpPr>
            <a:spLocks noGrp="1"/>
          </p:cNvSpPr>
          <p:nvPr>
            <p:ph type="sldNum" sz="quarter" idx="12"/>
          </p:nvPr>
        </p:nvSpPr>
        <p:spPr/>
        <p:txBody>
          <a:bodyPr/>
          <a:lstStyle>
            <a:lvl1pPr>
              <a:defRPr/>
            </a:lvl1pPr>
          </a:lstStyle>
          <a:p>
            <a:fld id="{684A4A5C-C0A1-4E5B-9D0B-9AA3B90F6AF9}" type="slidenum">
              <a:rPr lang="en-IN" altLang="en-US"/>
              <a:pPr/>
              <a:t>‹#›</a:t>
            </a:fld>
            <a:endParaRPr lang="en-IN" altLang="en-US"/>
          </a:p>
        </p:txBody>
      </p:sp>
    </p:spTree>
    <p:extLst>
      <p:ext uri="{BB962C8B-B14F-4D97-AF65-F5344CB8AC3E}">
        <p14:creationId xmlns:p14="http://schemas.microsoft.com/office/powerpoint/2010/main" val="40780522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E1F22F82-62BD-461C-8264-A0F329B9FF9A}"/>
              </a:ext>
            </a:extLst>
          </p:cNvPr>
          <p:cNvSpPr>
            <a:spLocks noGrp="1"/>
          </p:cNvSpPr>
          <p:nvPr>
            <p:ph type="dt" sz="half" idx="10"/>
          </p:nvPr>
        </p:nvSpPr>
        <p:spPr/>
        <p:txBody>
          <a:bodyPr/>
          <a:lstStyle>
            <a:lvl1pPr>
              <a:defRPr smtClean="0"/>
            </a:lvl1pPr>
            <a:extLst/>
          </a:lstStyle>
          <a:p>
            <a:pPr>
              <a:defRPr/>
            </a:pPr>
            <a:fld id="{93D417B3-E16F-451C-9FAA-0B751C28A659}" type="datetime5">
              <a:rPr lang="en-US"/>
              <a:pPr>
                <a:defRPr/>
              </a:pPr>
              <a:t>10-Aug-21</a:t>
            </a:fld>
            <a:endParaRPr lang="en-IN"/>
          </a:p>
        </p:txBody>
      </p:sp>
      <p:sp>
        <p:nvSpPr>
          <p:cNvPr id="4" name="Footer Placeholder 3">
            <a:extLst>
              <a:ext uri="{FF2B5EF4-FFF2-40B4-BE49-F238E27FC236}">
                <a16:creationId xmlns:a16="http://schemas.microsoft.com/office/drawing/2014/main" id="{898BD1D9-4432-4249-9DB7-A022A6ADAC94}"/>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5" name="Slide Number Placeholder 4">
            <a:extLst>
              <a:ext uri="{FF2B5EF4-FFF2-40B4-BE49-F238E27FC236}">
                <a16:creationId xmlns:a16="http://schemas.microsoft.com/office/drawing/2014/main" id="{EA1091F2-E0FB-45A0-8CC3-62CE16AA562E}"/>
              </a:ext>
            </a:extLst>
          </p:cNvPr>
          <p:cNvSpPr>
            <a:spLocks noGrp="1"/>
          </p:cNvSpPr>
          <p:nvPr>
            <p:ph type="sldNum" sz="quarter" idx="12"/>
          </p:nvPr>
        </p:nvSpPr>
        <p:spPr/>
        <p:txBody>
          <a:bodyPr/>
          <a:lstStyle>
            <a:lvl1pPr>
              <a:defRPr/>
            </a:lvl1pPr>
          </a:lstStyle>
          <a:p>
            <a:fld id="{5817EF53-7B6E-49D0-950F-0CFFB6987FE0}" type="slidenum">
              <a:rPr lang="en-IN" altLang="en-US"/>
              <a:pPr/>
              <a:t>‹#›</a:t>
            </a:fld>
            <a:endParaRPr lang="en-IN" altLang="en-US"/>
          </a:p>
        </p:txBody>
      </p:sp>
    </p:spTree>
    <p:extLst>
      <p:ext uri="{BB962C8B-B14F-4D97-AF65-F5344CB8AC3E}">
        <p14:creationId xmlns:p14="http://schemas.microsoft.com/office/powerpoint/2010/main" val="262894111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C154ECC3-F8EE-4ED0-8350-67F78958685C}"/>
              </a:ext>
            </a:extLst>
          </p:cNvPr>
          <p:cNvSpPr>
            <a:spLocks noGrp="1"/>
          </p:cNvSpPr>
          <p:nvPr>
            <p:ph type="dt" sz="half" idx="10"/>
          </p:nvPr>
        </p:nvSpPr>
        <p:spPr/>
        <p:txBody>
          <a:bodyPr/>
          <a:lstStyle>
            <a:lvl1pPr>
              <a:defRPr/>
            </a:lvl1pPr>
          </a:lstStyle>
          <a:p>
            <a:pPr>
              <a:defRPr/>
            </a:pPr>
            <a:fld id="{E89D5D21-2C87-4366-99E1-82F95F66B563}" type="datetime5">
              <a:rPr lang="en-US"/>
              <a:pPr>
                <a:defRPr/>
              </a:pPr>
              <a:t>10-Aug-21</a:t>
            </a:fld>
            <a:endParaRPr lang="en-IN"/>
          </a:p>
        </p:txBody>
      </p:sp>
      <p:sp>
        <p:nvSpPr>
          <p:cNvPr id="3" name="Footer Placeholder 21">
            <a:extLst>
              <a:ext uri="{FF2B5EF4-FFF2-40B4-BE49-F238E27FC236}">
                <a16:creationId xmlns:a16="http://schemas.microsoft.com/office/drawing/2014/main" id="{6D3D3222-3C64-4D0A-BD10-A4DB6FCDBED6}"/>
              </a:ext>
            </a:extLst>
          </p:cNvPr>
          <p:cNvSpPr>
            <a:spLocks noGrp="1"/>
          </p:cNvSpPr>
          <p:nvPr>
            <p:ph type="ftr" sz="quarter" idx="11"/>
          </p:nvPr>
        </p:nvSpPr>
        <p:spPr/>
        <p:txBody>
          <a:bodyPr/>
          <a:lstStyle>
            <a:lvl1pPr>
              <a:defRPr/>
            </a:lvl1pPr>
          </a:lstStyle>
          <a:p>
            <a:pPr>
              <a:defRPr/>
            </a:pPr>
            <a:r>
              <a:rPr lang="en-IN"/>
              <a:t>Department of ISE,RNSIT</a:t>
            </a:r>
          </a:p>
        </p:txBody>
      </p:sp>
      <p:sp>
        <p:nvSpPr>
          <p:cNvPr id="4" name="Slide Number Placeholder 17">
            <a:extLst>
              <a:ext uri="{FF2B5EF4-FFF2-40B4-BE49-F238E27FC236}">
                <a16:creationId xmlns:a16="http://schemas.microsoft.com/office/drawing/2014/main" id="{2FBA501F-60FA-464E-BBF5-723F13CA86C5}"/>
              </a:ext>
            </a:extLst>
          </p:cNvPr>
          <p:cNvSpPr>
            <a:spLocks noGrp="1"/>
          </p:cNvSpPr>
          <p:nvPr>
            <p:ph type="sldNum" sz="quarter" idx="12"/>
          </p:nvPr>
        </p:nvSpPr>
        <p:spPr/>
        <p:txBody>
          <a:bodyPr/>
          <a:lstStyle>
            <a:lvl1pPr>
              <a:defRPr/>
            </a:lvl1pPr>
          </a:lstStyle>
          <a:p>
            <a:fld id="{71E8456B-5E8C-4435-8323-9B3706ED4D8E}" type="slidenum">
              <a:rPr lang="en-IN" altLang="en-US"/>
              <a:pPr/>
              <a:t>‹#›</a:t>
            </a:fld>
            <a:endParaRPr lang="en-IN" altLang="en-US"/>
          </a:p>
        </p:txBody>
      </p:sp>
    </p:spTree>
    <p:extLst>
      <p:ext uri="{BB962C8B-B14F-4D97-AF65-F5344CB8AC3E}">
        <p14:creationId xmlns:p14="http://schemas.microsoft.com/office/powerpoint/2010/main" val="12046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1F0F7-C093-48CF-B50F-445292D96B27}"/>
              </a:ext>
            </a:extLst>
          </p:cNvPr>
          <p:cNvSpPr>
            <a:spLocks noGrp="1"/>
          </p:cNvSpPr>
          <p:nvPr>
            <p:ph type="dt" sz="half" idx="10"/>
          </p:nvPr>
        </p:nvSpPr>
        <p:spPr/>
        <p:txBody>
          <a:bodyPr/>
          <a:lstStyle>
            <a:lvl1pPr>
              <a:defRPr smtClean="0"/>
            </a:lvl1pPr>
            <a:extLst/>
          </a:lstStyle>
          <a:p>
            <a:pPr>
              <a:defRPr/>
            </a:pPr>
            <a:fld id="{206FA543-F20C-437B-BF5D-A79B6E52067B}" type="datetime5">
              <a:rPr lang="en-US"/>
              <a:pPr>
                <a:defRPr/>
              </a:pPr>
              <a:t>10-Aug-21</a:t>
            </a:fld>
            <a:endParaRPr lang="en-IN"/>
          </a:p>
        </p:txBody>
      </p:sp>
      <p:sp>
        <p:nvSpPr>
          <p:cNvPr id="6" name="Footer Placeholder 5">
            <a:extLst>
              <a:ext uri="{FF2B5EF4-FFF2-40B4-BE49-F238E27FC236}">
                <a16:creationId xmlns:a16="http://schemas.microsoft.com/office/drawing/2014/main" id="{DABBEE11-88EC-46B7-B87A-04EBBA669D0D}"/>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7" name="Slide Number Placeholder 6">
            <a:extLst>
              <a:ext uri="{FF2B5EF4-FFF2-40B4-BE49-F238E27FC236}">
                <a16:creationId xmlns:a16="http://schemas.microsoft.com/office/drawing/2014/main" id="{E4D07EEA-F9BF-4520-8F75-EB8B2DC08406}"/>
              </a:ext>
            </a:extLst>
          </p:cNvPr>
          <p:cNvSpPr>
            <a:spLocks noGrp="1"/>
          </p:cNvSpPr>
          <p:nvPr>
            <p:ph type="sldNum" sz="quarter" idx="12"/>
          </p:nvPr>
        </p:nvSpPr>
        <p:spPr/>
        <p:txBody>
          <a:bodyPr/>
          <a:lstStyle>
            <a:lvl1pPr>
              <a:defRPr/>
            </a:lvl1pPr>
          </a:lstStyle>
          <a:p>
            <a:fld id="{500C73C3-8E50-4857-8A3E-D80EDCD8D502}" type="slidenum">
              <a:rPr lang="en-IN" altLang="en-US"/>
              <a:pPr/>
              <a:t>‹#›</a:t>
            </a:fld>
            <a:endParaRPr lang="en-IN" altLang="en-US"/>
          </a:p>
        </p:txBody>
      </p:sp>
    </p:spTree>
    <p:extLst>
      <p:ext uri="{BB962C8B-B14F-4D97-AF65-F5344CB8AC3E}">
        <p14:creationId xmlns:p14="http://schemas.microsoft.com/office/powerpoint/2010/main" val="229995549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B283745B-EDAE-4B92-B21A-69F1C50F3063}"/>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6" name="Freeform 15">
            <a:extLst>
              <a:ext uri="{FF2B5EF4-FFF2-40B4-BE49-F238E27FC236}">
                <a16:creationId xmlns:a16="http://schemas.microsoft.com/office/drawing/2014/main" id="{057F2CBF-CA9F-4E91-8634-64DA7A5745F4}"/>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7" name="Right Triangle 6">
            <a:extLst>
              <a:ext uri="{FF2B5EF4-FFF2-40B4-BE49-F238E27FC236}">
                <a16:creationId xmlns:a16="http://schemas.microsoft.com/office/drawing/2014/main" id="{F0ED82F7-AB5B-4A22-9F76-9D07121E5A40}"/>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a16="http://schemas.microsoft.com/office/drawing/2014/main" id="{60AC1D3B-40B8-4EDC-A124-859DE55BC680}"/>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C99303CF-23FC-4A78-9945-FD46A2D6DFAD}"/>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a:extLst>
              <a:ext uri="{FF2B5EF4-FFF2-40B4-BE49-F238E27FC236}">
                <a16:creationId xmlns:a16="http://schemas.microsoft.com/office/drawing/2014/main" id="{515793CA-7FE8-4CFA-82AA-D578504385D4}"/>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BAB462BE-DA29-45FD-ACD5-A8B255F15E19}"/>
              </a:ext>
            </a:extLst>
          </p:cNvPr>
          <p:cNvSpPr>
            <a:spLocks noGrp="1"/>
          </p:cNvSpPr>
          <p:nvPr>
            <p:ph type="dt" sz="half" idx="10"/>
          </p:nvPr>
        </p:nvSpPr>
        <p:spPr/>
        <p:txBody>
          <a:bodyPr/>
          <a:lstStyle>
            <a:lvl1pPr>
              <a:defRPr smtClean="0">
                <a:solidFill>
                  <a:schemeClr val="tx1"/>
                </a:solidFill>
              </a:defRPr>
            </a:lvl1pPr>
            <a:extLst/>
          </a:lstStyle>
          <a:p>
            <a:pPr>
              <a:defRPr/>
            </a:pPr>
            <a:fld id="{136FCD81-C9A1-4093-AF61-AA94D665AA18}" type="datetime5">
              <a:rPr lang="en-US"/>
              <a:pPr>
                <a:defRPr/>
              </a:pPr>
              <a:t>10-Aug-21</a:t>
            </a:fld>
            <a:endParaRPr lang="en-IN"/>
          </a:p>
        </p:txBody>
      </p:sp>
      <p:sp>
        <p:nvSpPr>
          <p:cNvPr id="12" name="Footer Placeholder 5">
            <a:extLst>
              <a:ext uri="{FF2B5EF4-FFF2-40B4-BE49-F238E27FC236}">
                <a16:creationId xmlns:a16="http://schemas.microsoft.com/office/drawing/2014/main" id="{B93164B0-74A5-41AC-A876-74753F95578F}"/>
              </a:ext>
            </a:extLst>
          </p:cNvPr>
          <p:cNvSpPr>
            <a:spLocks noGrp="1"/>
          </p:cNvSpPr>
          <p:nvPr>
            <p:ph type="ftr" sz="quarter" idx="11"/>
          </p:nvPr>
        </p:nvSpPr>
        <p:spPr/>
        <p:txBody>
          <a:bodyPr/>
          <a:lstStyle>
            <a:lvl1pPr>
              <a:defRPr>
                <a:solidFill>
                  <a:schemeClr val="tx1"/>
                </a:solidFill>
              </a:defRPr>
            </a:lvl1pPr>
            <a:extLst/>
          </a:lstStyle>
          <a:p>
            <a:pPr>
              <a:defRPr/>
            </a:pPr>
            <a:r>
              <a:rPr lang="en-IN"/>
              <a:t>Department of ISE,RNSIT</a:t>
            </a:r>
          </a:p>
        </p:txBody>
      </p:sp>
      <p:sp>
        <p:nvSpPr>
          <p:cNvPr id="13" name="Slide Number Placeholder 6">
            <a:extLst>
              <a:ext uri="{FF2B5EF4-FFF2-40B4-BE49-F238E27FC236}">
                <a16:creationId xmlns:a16="http://schemas.microsoft.com/office/drawing/2014/main" id="{34ED10E1-814A-426D-B689-95A505FC8AFE}"/>
              </a:ext>
            </a:extLst>
          </p:cNvPr>
          <p:cNvSpPr>
            <a:spLocks noGrp="1"/>
          </p:cNvSpPr>
          <p:nvPr>
            <p:ph type="sldNum" sz="quarter" idx="12"/>
          </p:nvPr>
        </p:nvSpPr>
        <p:spPr/>
        <p:txBody>
          <a:bodyPr/>
          <a:lstStyle>
            <a:lvl1pPr>
              <a:defRPr/>
            </a:lvl1pPr>
          </a:lstStyle>
          <a:p>
            <a:fld id="{FFA72DE5-D064-44E3-A1AD-79DE500D3BEF}" type="slidenum">
              <a:rPr lang="en-IN" altLang="en-US"/>
              <a:pPr/>
              <a:t>‹#›</a:t>
            </a:fld>
            <a:endParaRPr lang="en-IN" altLang="en-US"/>
          </a:p>
        </p:txBody>
      </p:sp>
    </p:spTree>
    <p:extLst>
      <p:ext uri="{BB962C8B-B14F-4D97-AF65-F5344CB8AC3E}">
        <p14:creationId xmlns:p14="http://schemas.microsoft.com/office/powerpoint/2010/main" val="229803769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469205DE-85EC-4B8D-8A43-0566EEDF1CA9}"/>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027" name="Freeform 11">
            <a:extLst>
              <a:ext uri="{FF2B5EF4-FFF2-40B4-BE49-F238E27FC236}">
                <a16:creationId xmlns:a16="http://schemas.microsoft.com/office/drawing/2014/main" id="{7F141D70-D0A0-4164-9128-0116DE6FE254}"/>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14" name="Right Triangle 13">
            <a:extLst>
              <a:ext uri="{FF2B5EF4-FFF2-40B4-BE49-F238E27FC236}">
                <a16:creationId xmlns:a16="http://schemas.microsoft.com/office/drawing/2014/main" id="{5F6ADDBA-576C-4889-AB24-78BC45446009}"/>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a16="http://schemas.microsoft.com/office/drawing/2014/main" id="{5860E104-209E-4143-8370-2189F3675A05}"/>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D9A892F2-A7EF-4DF8-8706-574F5BC88FC1}"/>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C1512DDA-FD96-4A4F-9306-AB3A1041A0C7}"/>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1359EC05-0792-4399-AD53-0CD83CD4A89B}"/>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latin typeface="Arial" charset="0"/>
                <a:cs typeface="Arial" charset="0"/>
              </a:defRPr>
            </a:lvl1pPr>
            <a:extLst/>
          </a:lstStyle>
          <a:p>
            <a:pPr>
              <a:defRPr/>
            </a:pPr>
            <a:fld id="{481625EA-7B30-4FC6-B5FE-C10DA48B391F}" type="datetime5">
              <a:rPr lang="en-US"/>
              <a:pPr>
                <a:defRPr/>
              </a:pPr>
              <a:t>10-Aug-21</a:t>
            </a:fld>
            <a:endParaRPr lang="en-IN"/>
          </a:p>
        </p:txBody>
      </p:sp>
      <p:sp>
        <p:nvSpPr>
          <p:cNvPr id="22" name="Footer Placeholder 21">
            <a:extLst>
              <a:ext uri="{FF2B5EF4-FFF2-40B4-BE49-F238E27FC236}">
                <a16:creationId xmlns:a16="http://schemas.microsoft.com/office/drawing/2014/main" id="{3FE71182-96FB-4CC4-AFDA-E5180BAB775B}"/>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cs typeface="Arial" charset="0"/>
              </a:defRPr>
            </a:lvl1pPr>
            <a:extLst/>
          </a:lstStyle>
          <a:p>
            <a:pPr>
              <a:defRPr/>
            </a:pPr>
            <a:r>
              <a:rPr lang="en-IN"/>
              <a:t>Department of ISE,RNSIT</a:t>
            </a:r>
          </a:p>
        </p:txBody>
      </p:sp>
      <p:sp>
        <p:nvSpPr>
          <p:cNvPr id="18" name="Slide Number Placeholder 17">
            <a:extLst>
              <a:ext uri="{FF2B5EF4-FFF2-40B4-BE49-F238E27FC236}">
                <a16:creationId xmlns:a16="http://schemas.microsoft.com/office/drawing/2014/main" id="{E786583E-6328-4F2D-9CEF-DD0E9778EB8D}"/>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0B1CF591-C501-4735-A137-E82C41C9555E}"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981" r:id="rId1"/>
    <p:sldLayoutId id="2147483977" r:id="rId2"/>
    <p:sldLayoutId id="2147483982" r:id="rId3"/>
    <p:sldLayoutId id="2147483983" r:id="rId4"/>
    <p:sldLayoutId id="2147483984" r:id="rId5"/>
    <p:sldLayoutId id="2147483985" r:id="rId6"/>
    <p:sldLayoutId id="2147483978" r:id="rId7"/>
    <p:sldLayoutId id="2147483986" r:id="rId8"/>
    <p:sldLayoutId id="2147483987" r:id="rId9"/>
    <p:sldLayoutId id="2147483979" r:id="rId10"/>
    <p:sldLayoutId id="2147483980"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2.xml" /><Relationship Id="rId5" Type="http://schemas.openxmlformats.org/officeDocument/2006/relationships/image" Target="../media/image17.jpeg" /><Relationship Id="rId4" Type="http://schemas.openxmlformats.org/officeDocument/2006/relationships/image" Target="../media/image16.jpeg"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2.xml" /><Relationship Id="rId5" Type="http://schemas.openxmlformats.org/officeDocument/2006/relationships/image" Target="../media/image19.png" /><Relationship Id="rId4" Type="http://schemas.openxmlformats.org/officeDocument/2006/relationships/image" Target="../media/image18.png"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1.xml" /><Relationship Id="rId1" Type="http://schemas.openxmlformats.org/officeDocument/2006/relationships/slideLayout" Target="../slideLayouts/slideLayout2.xml" /><Relationship Id="rId5" Type="http://schemas.openxmlformats.org/officeDocument/2006/relationships/image" Target="../media/image19.png" /><Relationship Id="rId4" Type="http://schemas.openxmlformats.org/officeDocument/2006/relationships/image" Target="../media/image18.png"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2.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20.png" /></Relationships>
</file>

<file path=ppt/slides/_rels/slide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3.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21.png" /></Relationships>
</file>

<file path=ppt/slides/_rels/slide2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4.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22.png" /></Relationships>
</file>

<file path=ppt/slides/_rels/slide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5.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23.png" /></Relationships>
</file>

<file path=ppt/slides/_rels/slide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8.xml" /><Relationship Id="rId1" Type="http://schemas.openxmlformats.org/officeDocument/2006/relationships/slideLayout" Target="../slideLayouts/slideLayout2.xml" /><Relationship Id="rId4" Type="http://schemas.openxmlformats.org/officeDocument/2006/relationships/hyperlink" Target="https://repl.it/@NidPlays/DSA-Project-Work#main.c"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hyperlink" Target="https://repl.it/@NidPlays/DSA-Project-Work#main.c" TargetMode="Externa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hyperlink" Target="https://repl.it/@NidPlays/DSA-Project-Work" TargetMode="Externa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D78D692-7832-43BC-BF66-63C7D0F8AC90}"/>
              </a:ext>
            </a:extLst>
          </p:cNvPr>
          <p:cNvSpPr txBox="1"/>
          <p:nvPr/>
        </p:nvSpPr>
        <p:spPr>
          <a:xfrm>
            <a:off x="614363" y="155575"/>
            <a:ext cx="8315325" cy="2103438"/>
          </a:xfrm>
          <a:prstGeom prst="rect">
            <a:avLst/>
          </a:prstGeom>
        </p:spPr>
        <p:txBody>
          <a:bodyPr lIns="0" tIns="12700" rIns="0" bIns="0">
            <a:spAutoFit/>
          </a:bodyPr>
          <a:lstStyle/>
          <a:p>
            <a:pPr algn="ctr" eaLnBrk="1" hangingPunct="1">
              <a:spcBef>
                <a:spcPts val="100"/>
              </a:spcBef>
              <a:defRPr/>
            </a:pPr>
            <a:r>
              <a:rPr lang="en-US" sz="3200" b="1">
                <a:solidFill>
                  <a:srgbClr val="C00000"/>
                </a:solidFill>
                <a:latin typeface="Times New Roman" pitchFamily="18" charset="0"/>
                <a:cs typeface="Times New Roman" pitchFamily="18" charset="0"/>
              </a:rPr>
              <a:t>RNS Institute of Technology</a:t>
            </a:r>
            <a:endParaRPr lang="en-US" sz="3200">
              <a:latin typeface="Times New Roman" pitchFamily="18" charset="0"/>
              <a:cs typeface="Times New Roman" pitchFamily="18" charset="0"/>
            </a:endParaRPr>
          </a:p>
          <a:p>
            <a:pPr algn="ctr" eaLnBrk="1" hangingPunct="1">
              <a:spcBef>
                <a:spcPts val="50"/>
              </a:spcBef>
              <a:defRPr/>
            </a:pPr>
            <a:r>
              <a:rPr lang="en-US" b="1">
                <a:solidFill>
                  <a:srgbClr val="001F5F"/>
                </a:solidFill>
                <a:latin typeface="Times New Roman" pitchFamily="18" charset="0"/>
                <a:cs typeface="Times New Roman" pitchFamily="18" charset="0"/>
              </a:rPr>
              <a:t>(AICTE </a:t>
            </a:r>
            <a:r>
              <a:rPr lang="en-US">
                <a:solidFill>
                  <a:srgbClr val="001F5F"/>
                </a:solidFill>
                <a:latin typeface="Times New Roman" pitchFamily="18" charset="0"/>
                <a:cs typeface="Times New Roman" pitchFamily="18" charset="0"/>
              </a:rPr>
              <a:t>Approved, </a:t>
            </a:r>
            <a:r>
              <a:rPr lang="en-US" b="1">
                <a:solidFill>
                  <a:srgbClr val="001F5F"/>
                </a:solidFill>
                <a:latin typeface="Times New Roman" pitchFamily="18" charset="0"/>
                <a:cs typeface="Times New Roman" pitchFamily="18" charset="0"/>
              </a:rPr>
              <a:t>VTU </a:t>
            </a:r>
            <a:r>
              <a:rPr lang="en-US">
                <a:solidFill>
                  <a:srgbClr val="001F5F"/>
                </a:solidFill>
                <a:latin typeface="Times New Roman" pitchFamily="18" charset="0"/>
                <a:cs typeface="Times New Roman" pitchFamily="18" charset="0"/>
              </a:rPr>
              <a:t>Affiliated and </a:t>
            </a:r>
            <a:r>
              <a:rPr lang="en-US" b="1">
                <a:solidFill>
                  <a:srgbClr val="001F5F"/>
                </a:solidFill>
                <a:latin typeface="Times New Roman" pitchFamily="18" charset="0"/>
                <a:cs typeface="Times New Roman" pitchFamily="18" charset="0"/>
              </a:rPr>
              <a:t>NAAC ‘A’ </a:t>
            </a:r>
            <a:r>
              <a:rPr lang="en-US">
                <a:solidFill>
                  <a:srgbClr val="001F5F"/>
                </a:solidFill>
                <a:latin typeface="Times New Roman" pitchFamily="18" charset="0"/>
                <a:cs typeface="Times New Roman" pitchFamily="18" charset="0"/>
              </a:rPr>
              <a:t>Accredited)</a:t>
            </a:r>
            <a:endParaRPr lang="en-US">
              <a:latin typeface="Times New Roman" pitchFamily="18" charset="0"/>
              <a:cs typeface="Times New Roman" pitchFamily="18" charset="0"/>
            </a:endParaRPr>
          </a:p>
          <a:p>
            <a:pPr algn="ctr" eaLnBrk="1" hangingPunct="1">
              <a:spcBef>
                <a:spcPts val="588"/>
              </a:spcBef>
              <a:defRPr/>
            </a:pPr>
            <a:r>
              <a:rPr lang="en-US" sz="2000" b="1">
                <a:solidFill>
                  <a:srgbClr val="C00000"/>
                </a:solidFill>
                <a:latin typeface="Times New Roman" pitchFamily="18" charset="0"/>
                <a:cs typeface="Times New Roman" pitchFamily="18" charset="0"/>
              </a:rPr>
              <a:t>Department of Information Science and Engineering</a:t>
            </a:r>
            <a:endParaRPr lang="en-US" sz="2000">
              <a:latin typeface="Times New Roman" pitchFamily="18" charset="0"/>
              <a:cs typeface="Times New Roman" pitchFamily="18" charset="0"/>
            </a:endParaRPr>
          </a:p>
          <a:p>
            <a:pPr algn="ctr" eaLnBrk="1" hangingPunct="1">
              <a:spcBef>
                <a:spcPts val="588"/>
              </a:spcBef>
              <a:defRPr/>
            </a:pPr>
            <a:r>
              <a:rPr lang="en-US">
                <a:solidFill>
                  <a:srgbClr val="001F5F"/>
                </a:solidFill>
                <a:latin typeface="Times New Roman" pitchFamily="18" charset="0"/>
                <a:cs typeface="Times New Roman" pitchFamily="18" charset="0"/>
              </a:rPr>
              <a:t>(</a:t>
            </a:r>
            <a:r>
              <a:rPr lang="en-US" b="1">
                <a:solidFill>
                  <a:srgbClr val="001F5F"/>
                </a:solidFill>
                <a:latin typeface="Times New Roman" pitchFamily="18" charset="0"/>
                <a:cs typeface="Times New Roman" pitchFamily="18" charset="0"/>
              </a:rPr>
              <a:t>Accredited </a:t>
            </a:r>
            <a:r>
              <a:rPr lang="en-US">
                <a:solidFill>
                  <a:srgbClr val="001F5F"/>
                </a:solidFill>
                <a:latin typeface="Times New Roman" pitchFamily="18" charset="0"/>
                <a:cs typeface="Times New Roman" pitchFamily="18" charset="0"/>
              </a:rPr>
              <a:t>by </a:t>
            </a:r>
            <a:r>
              <a:rPr lang="en-US" b="1">
                <a:solidFill>
                  <a:srgbClr val="001F5F"/>
                </a:solidFill>
                <a:latin typeface="Times New Roman" pitchFamily="18" charset="0"/>
                <a:cs typeface="Times New Roman" pitchFamily="18" charset="0"/>
              </a:rPr>
              <a:t>NBA </a:t>
            </a:r>
            <a:r>
              <a:rPr lang="en-US">
                <a:solidFill>
                  <a:srgbClr val="001F5F"/>
                </a:solidFill>
                <a:latin typeface="Times New Roman" pitchFamily="18" charset="0"/>
                <a:cs typeface="Times New Roman" pitchFamily="18" charset="0"/>
              </a:rPr>
              <a:t>for the </a:t>
            </a:r>
            <a:r>
              <a:rPr lang="en-US" i="1">
                <a:solidFill>
                  <a:srgbClr val="001F5F"/>
                </a:solidFill>
                <a:latin typeface="Times New Roman" pitchFamily="18" charset="0"/>
                <a:cs typeface="Times New Roman" pitchFamily="18" charset="0"/>
              </a:rPr>
              <a:t>Academic Years 2018-19, 2019-20 and 2020-21</a:t>
            </a:r>
            <a:r>
              <a:rPr lang="en-US">
                <a:solidFill>
                  <a:srgbClr val="001F5F"/>
                </a:solidFill>
                <a:latin typeface="Times New Roman" pitchFamily="18" charset="0"/>
                <a:cs typeface="Times New Roman" pitchFamily="18" charset="0"/>
              </a:rPr>
              <a:t>)</a:t>
            </a:r>
          </a:p>
          <a:p>
            <a:pPr algn="ctr" eaLnBrk="1" hangingPunct="1">
              <a:spcBef>
                <a:spcPts val="588"/>
              </a:spcBef>
              <a:defRPr/>
            </a:pPr>
            <a:endParaRPr lang="en-US" sz="400">
              <a:solidFill>
                <a:srgbClr val="001F5F"/>
              </a:solidFill>
              <a:latin typeface="Times New Roman" pitchFamily="18" charset="0"/>
              <a:cs typeface="Times New Roman" pitchFamily="18" charset="0"/>
            </a:endParaRPr>
          </a:p>
          <a:p>
            <a:pPr algn="ctr" eaLnBrk="1" fontAlgn="auto" hangingPunct="1">
              <a:spcAft>
                <a:spcPts val="0"/>
              </a:spcAft>
              <a:defRPr/>
            </a:pPr>
            <a:r>
              <a:rPr lang="en-US" sz="2800" b="1">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Data structures Laboratory-18CSL38 </a:t>
            </a:r>
            <a:endParaRPr lang="en-US" sz="2200" b="1">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p:txBody>
      </p:sp>
      <p:sp>
        <p:nvSpPr>
          <p:cNvPr id="9219" name="object 4">
            <a:extLst>
              <a:ext uri="{FF2B5EF4-FFF2-40B4-BE49-F238E27FC236}">
                <a16:creationId xmlns:a16="http://schemas.microsoft.com/office/drawing/2014/main" id="{EF616C5A-57FB-4F5D-908D-62452A10C9B8}"/>
              </a:ext>
            </a:extLst>
          </p:cNvPr>
          <p:cNvSpPr>
            <a:spLocks noChangeArrowheads="1"/>
          </p:cNvSpPr>
          <p:nvPr/>
        </p:nvSpPr>
        <p:spPr bwMode="auto">
          <a:xfrm>
            <a:off x="0" y="0"/>
            <a:ext cx="1225550" cy="1235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0" name="Slide Number Placeholder 5">
            <a:extLst>
              <a:ext uri="{FF2B5EF4-FFF2-40B4-BE49-F238E27FC236}">
                <a16:creationId xmlns:a16="http://schemas.microsoft.com/office/drawing/2014/main" id="{D5AAC1DD-F94A-4E08-8FBA-329599ED0353}"/>
              </a:ext>
            </a:extLst>
          </p:cNvPr>
          <p:cNvSpPr>
            <a:spLocks noGrp="1"/>
          </p:cNvSpPr>
          <p:nvPr>
            <p:ph type="sldNum" sz="quarter" idx="12"/>
          </p:nvPr>
        </p:nvSpPr>
        <p:spPr bwMode="auto">
          <a:xfrm>
            <a:off x="8358188" y="6215063"/>
            <a:ext cx="231775" cy="17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38"/>
              </a:lnSpc>
            </a:pPr>
            <a:fld id="{558274A7-5AFC-4B3C-83E0-72EF9632ED82}" type="slidenum">
              <a:rPr lang="en-US" altLang="en-US"/>
              <a:pPr>
                <a:lnSpc>
                  <a:spcPts val="1238"/>
                </a:lnSpc>
              </a:pPr>
              <a:t>1</a:t>
            </a:fld>
            <a:endParaRPr lang="en-US" altLang="en-US"/>
          </a:p>
        </p:txBody>
      </p:sp>
      <p:sp>
        <p:nvSpPr>
          <p:cNvPr id="9" name="Title 1">
            <a:extLst>
              <a:ext uri="{FF2B5EF4-FFF2-40B4-BE49-F238E27FC236}">
                <a16:creationId xmlns:a16="http://schemas.microsoft.com/office/drawing/2014/main" id="{70DEB3FF-C238-40C6-BD5F-45609ED200AC}"/>
              </a:ext>
            </a:extLst>
          </p:cNvPr>
          <p:cNvSpPr txBox="1">
            <a:spLocks/>
          </p:cNvSpPr>
          <p:nvPr/>
        </p:nvSpPr>
        <p:spPr bwMode="auto">
          <a:xfrm>
            <a:off x="377788" y="2924944"/>
            <a:ext cx="8388424" cy="641297"/>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eaLnBrk="1" fontAlgn="auto" hangingPunct="1">
              <a:spcAft>
                <a:spcPts val="0"/>
              </a:spcAft>
              <a:defRPr/>
            </a:pPr>
            <a:r>
              <a:rPr lang="en-IN" sz="3200" b="1">
                <a:effectLst>
                  <a:outerShdw blurRad="38100" dist="25400" dir="5400000" algn="tl" rotWithShape="0">
                    <a:srgbClr val="000000">
                      <a:alpha val="43000"/>
                    </a:srgbClr>
                  </a:outerShdw>
                </a:effectLst>
                <a:latin typeface="Arial Rounded MT Bold" pitchFamily="34" charset="0"/>
                <a:ea typeface="+mj-ea"/>
                <a:cs typeface="Aharoni" pitchFamily="2" charset="-79"/>
              </a:rPr>
              <a:t>Voting System Using Linked List</a:t>
            </a:r>
          </a:p>
        </p:txBody>
      </p:sp>
      <p:sp>
        <p:nvSpPr>
          <p:cNvPr id="9222" name="Rectangle 9">
            <a:extLst>
              <a:ext uri="{FF2B5EF4-FFF2-40B4-BE49-F238E27FC236}">
                <a16:creationId xmlns:a16="http://schemas.microsoft.com/office/drawing/2014/main" id="{6B3B0EFD-F7EB-4E22-8653-D9686AAD4AEE}"/>
              </a:ext>
            </a:extLst>
          </p:cNvPr>
          <p:cNvSpPr>
            <a:spLocks noChangeArrowheads="1"/>
          </p:cNvSpPr>
          <p:nvPr/>
        </p:nvSpPr>
        <p:spPr bwMode="auto">
          <a:xfrm>
            <a:off x="214313" y="4572000"/>
            <a:ext cx="37147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Staff in Charge:</a:t>
            </a:r>
            <a:r>
              <a:rPr lang="en-US" altLang="en-US" b="1">
                <a:solidFill>
                  <a:srgbClr val="C00000"/>
                </a:solidFill>
                <a:latin typeface="Times New Roman" panose="02020603050405020304" pitchFamily="18" charset="0"/>
                <a:cs typeface="Times New Roman" panose="02020603050405020304" pitchFamily="18" charset="0"/>
              </a:rPr>
              <a:t> Mrs. Vinutha Lavanya</a:t>
            </a:r>
          </a:p>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Designation</a:t>
            </a:r>
            <a:r>
              <a:rPr lang="en-US" altLang="en-US">
                <a:solidFill>
                  <a:srgbClr val="002060"/>
                </a:solidFill>
                <a:latin typeface="Times New Roman" panose="02020603050405020304" pitchFamily="18" charset="0"/>
                <a:cs typeface="Times New Roman" panose="02020603050405020304" pitchFamily="18" charset="0"/>
              </a:rPr>
              <a:t>:</a:t>
            </a:r>
            <a:r>
              <a:rPr lang="en-US" altLang="en-US">
                <a:solidFill>
                  <a:srgbClr val="FF0000"/>
                </a:solidFill>
                <a:latin typeface="Times New Roman" panose="02020603050405020304" pitchFamily="18" charset="0"/>
                <a:cs typeface="Times New Roman" panose="02020603050405020304" pitchFamily="18" charset="0"/>
              </a:rPr>
              <a:t> </a:t>
            </a:r>
            <a:r>
              <a:rPr lang="en-US" altLang="en-US" b="1">
                <a:solidFill>
                  <a:srgbClr val="C00000"/>
                </a:solidFill>
                <a:latin typeface="Times New Roman" panose="02020603050405020304" pitchFamily="18" charset="0"/>
                <a:cs typeface="Times New Roman" panose="02020603050405020304" pitchFamily="18" charset="0"/>
              </a:rPr>
              <a:t>Assistant Professor</a:t>
            </a:r>
          </a:p>
        </p:txBody>
      </p:sp>
      <p:sp>
        <p:nvSpPr>
          <p:cNvPr id="9223" name="Rectangle 9">
            <a:extLst>
              <a:ext uri="{FF2B5EF4-FFF2-40B4-BE49-F238E27FC236}">
                <a16:creationId xmlns:a16="http://schemas.microsoft.com/office/drawing/2014/main" id="{58B386EE-6248-4B31-803E-A8D137821AE9}"/>
              </a:ext>
            </a:extLst>
          </p:cNvPr>
          <p:cNvSpPr>
            <a:spLocks noChangeArrowheads="1"/>
          </p:cNvSpPr>
          <p:nvPr/>
        </p:nvSpPr>
        <p:spPr bwMode="auto">
          <a:xfrm>
            <a:off x="5143500" y="4500563"/>
            <a:ext cx="3643313"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Carried out by:</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Nidish G (1RN19IS94)</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Phanish SN (1RN19IS100)</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Hemanth Kumar M (1RN19IS063)</a:t>
            </a:r>
            <a:r>
              <a:rPr lang="en-US" altLang="en-US">
                <a:latin typeface="Times New Roman" panose="02020603050405020304" pitchFamily="18" charset="0"/>
                <a:cs typeface="Times New Roman" panose="02020603050405020304" pitchFamily="18" charset="0"/>
              </a:rPr>
              <a:t> </a:t>
            </a:r>
            <a:endParaRPr lang="en-US" altLang="en-US"/>
          </a:p>
        </p:txBody>
      </p:sp>
      <p:sp>
        <p:nvSpPr>
          <p:cNvPr id="9224" name="Date Placeholder 7">
            <a:extLst>
              <a:ext uri="{FF2B5EF4-FFF2-40B4-BE49-F238E27FC236}">
                <a16:creationId xmlns:a16="http://schemas.microsoft.com/office/drawing/2014/main" id="{DDA3572F-F66B-4317-BE4F-FF529E29212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FFF60C-40CD-4B82-8650-A4BF5DD0FF0A}" type="datetime5">
              <a:rPr lang="en-US" altLang="en-US"/>
              <a:pPr/>
              <a:t>10-Aug-21</a:t>
            </a:fld>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C5FE-402C-4528-9090-630E69EF741B}"/>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a:solidFill>
                  <a:srgbClr val="C00000"/>
                </a:solidFill>
                <a:latin typeface="Times New Roman" pitchFamily="18" charset="0"/>
                <a:cs typeface="Times New Roman" pitchFamily="18" charset="0"/>
              </a:rPr>
              <a:t>Project Architecture</a:t>
            </a:r>
            <a:endParaRPr lang="en-US" sz="4400">
              <a:solidFill>
                <a:srgbClr val="00B050"/>
              </a:solidFill>
              <a:latin typeface="Times New Roman" pitchFamily="18" charset="0"/>
              <a:cs typeface="Times New Roman" pitchFamily="18" charset="0"/>
            </a:endParaRPr>
          </a:p>
        </p:txBody>
      </p:sp>
      <p:sp>
        <p:nvSpPr>
          <p:cNvPr id="17411" name="Slide Number Placeholder 4">
            <a:extLst>
              <a:ext uri="{FF2B5EF4-FFF2-40B4-BE49-F238E27FC236}">
                <a16:creationId xmlns:a16="http://schemas.microsoft.com/office/drawing/2014/main" id="{F47D1ECD-67DC-4932-9D86-BB78474BC09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BFCCC7-8473-43A7-8A5B-60C390170B7A}" type="slidenum">
              <a:rPr lang="en-IN" altLang="en-US" sz="1200">
                <a:latin typeface="Times New Roman" panose="02020603050405020304" pitchFamily="18" charset="0"/>
                <a:cs typeface="Times New Roman" panose="02020603050405020304" pitchFamily="18" charset="0"/>
              </a:rPr>
              <a:pPr/>
              <a:t>10</a:t>
            </a:fld>
            <a:endParaRPr lang="en-IN" altLang="en-US" sz="1200">
              <a:latin typeface="Times New Roman" panose="02020603050405020304" pitchFamily="18" charset="0"/>
              <a:cs typeface="Times New Roman" panose="02020603050405020304" pitchFamily="18" charset="0"/>
            </a:endParaRPr>
          </a:p>
        </p:txBody>
      </p:sp>
      <p:sp>
        <p:nvSpPr>
          <p:cNvPr id="17412" name="object 4">
            <a:extLst>
              <a:ext uri="{FF2B5EF4-FFF2-40B4-BE49-F238E27FC236}">
                <a16:creationId xmlns:a16="http://schemas.microsoft.com/office/drawing/2014/main" id="{EB410068-89E6-44BB-A71D-CD4EF6B1E1B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3" name="Date Placeholder 5">
            <a:extLst>
              <a:ext uri="{FF2B5EF4-FFF2-40B4-BE49-F238E27FC236}">
                <a16:creationId xmlns:a16="http://schemas.microsoft.com/office/drawing/2014/main" id="{594982DB-5162-42C0-A413-0DE52F4E7B49}"/>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52D74C-3DB1-437D-82C8-90CCB219AF92}"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17414" name="Content Placeholder 8" descr="Voting System Dsa Project(2).png">
            <a:extLst>
              <a:ext uri="{FF2B5EF4-FFF2-40B4-BE49-F238E27FC236}">
                <a16:creationId xmlns:a16="http://schemas.microsoft.com/office/drawing/2014/main" id="{0158E3AA-3F18-4308-8C25-20C6DE45044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t="51042"/>
          <a:stretch>
            <a:fillRect/>
          </a:stretch>
        </p:blipFill>
        <p:spPr>
          <a:xfrm>
            <a:off x="2571750" y="1000125"/>
            <a:ext cx="4537075" cy="53641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05CA-B193-441B-996D-599C31E5B5E8}"/>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18435" name="Slide Number Placeholder 4">
            <a:extLst>
              <a:ext uri="{FF2B5EF4-FFF2-40B4-BE49-F238E27FC236}">
                <a16:creationId xmlns:a16="http://schemas.microsoft.com/office/drawing/2014/main" id="{60393DDA-A5DE-45FC-84F5-90E47F024A62}"/>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23ABA0-FE39-4D88-BDE8-8B158BAC458B}" type="slidenum">
              <a:rPr lang="en-IN" altLang="en-US" sz="1200">
                <a:latin typeface="Times New Roman" panose="02020603050405020304" pitchFamily="18" charset="0"/>
                <a:cs typeface="Times New Roman" panose="02020603050405020304" pitchFamily="18" charset="0"/>
              </a:rPr>
              <a:pPr/>
              <a:t>11</a:t>
            </a:fld>
            <a:endParaRPr lang="en-IN" altLang="en-US" sz="1200">
              <a:latin typeface="Times New Roman" panose="02020603050405020304" pitchFamily="18" charset="0"/>
              <a:cs typeface="Times New Roman" panose="02020603050405020304" pitchFamily="18" charset="0"/>
            </a:endParaRPr>
          </a:p>
        </p:txBody>
      </p:sp>
      <p:sp>
        <p:nvSpPr>
          <p:cNvPr id="18436" name="object 4">
            <a:extLst>
              <a:ext uri="{FF2B5EF4-FFF2-40B4-BE49-F238E27FC236}">
                <a16:creationId xmlns:a16="http://schemas.microsoft.com/office/drawing/2014/main" id="{E0513B42-D061-4782-8039-759ADF9FA855}"/>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7" name="Date Placeholder 5">
            <a:extLst>
              <a:ext uri="{FF2B5EF4-FFF2-40B4-BE49-F238E27FC236}">
                <a16:creationId xmlns:a16="http://schemas.microsoft.com/office/drawing/2014/main" id="{DD5F78C7-7FD9-4901-831E-5BDBA0B2A558}"/>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D0C8AB-5DBF-428A-BB03-EBA15CB052F6}"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18438" name="Content Placeholder 7" descr="typerwriter.jpg">
            <a:extLst>
              <a:ext uri="{FF2B5EF4-FFF2-40B4-BE49-F238E27FC236}">
                <a16:creationId xmlns:a16="http://schemas.microsoft.com/office/drawing/2014/main" id="{980C8D9D-B100-45A4-A5BA-23D594BDA33C}"/>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642938" y="1428750"/>
            <a:ext cx="7940675" cy="2065338"/>
          </a:xfrm>
        </p:spPr>
      </p:pic>
      <p:sp>
        <p:nvSpPr>
          <p:cNvPr id="18439" name="TextBox 9">
            <a:extLst>
              <a:ext uri="{FF2B5EF4-FFF2-40B4-BE49-F238E27FC236}">
                <a16:creationId xmlns:a16="http://schemas.microsoft.com/office/drawing/2014/main" id="{B5993E8F-9100-4404-88FA-81F72352214B}"/>
              </a:ext>
            </a:extLst>
          </p:cNvPr>
          <p:cNvSpPr txBox="1">
            <a:spLocks noChangeArrowheads="1"/>
          </p:cNvSpPr>
          <p:nvPr/>
        </p:nvSpPr>
        <p:spPr bwMode="auto">
          <a:xfrm>
            <a:off x="1073727" y="3929063"/>
            <a:ext cx="7641648" cy="229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spcAft>
                <a:spcPts val="1000"/>
              </a:spcAft>
              <a:buFont typeface="Wingdings" panose="020B0604020202020204" pitchFamily="34" charset="0"/>
              <a:buChar char="Ø"/>
            </a:pPr>
            <a:r>
              <a:rPr lang="en-IN" altLang="en-US" sz="2700">
                <a:latin typeface="Lucida Sans Unicode"/>
                <a:cs typeface="Lucida Sans Unicode"/>
              </a:rPr>
              <a:t>This function(Typewriter) simulates the typing experience of typewriter.</a:t>
            </a:r>
            <a:endParaRPr lang="en-US">
              <a:latin typeface="Lucida Sans Unicode"/>
              <a:cs typeface="Lucida Sans Unicode"/>
            </a:endParaRPr>
          </a:p>
          <a:p>
            <a:pPr marL="457200" indent="-457200">
              <a:spcAft>
                <a:spcPts val="1000"/>
              </a:spcAft>
              <a:buFont typeface="Wingdings" panose="020B0604020202020204" pitchFamily="34" charset="0"/>
              <a:buChar char="Ø"/>
            </a:pPr>
            <a:r>
              <a:rPr lang="en-IN" altLang="en-US" sz="2700">
                <a:latin typeface="Lucida Sans Unicode"/>
                <a:cs typeface="Lucida Sans Unicode"/>
              </a:rPr>
              <a:t>In the above function, 'usleep' stops the execution of the program for the given time(micro seconds).</a:t>
            </a:r>
            <a:endParaRPr lang="en-US" altLang="en-US" sz="270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3C25-51BF-4DA4-803C-698B0211E769}"/>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19459" name="Slide Number Placeholder 4">
            <a:extLst>
              <a:ext uri="{FF2B5EF4-FFF2-40B4-BE49-F238E27FC236}">
                <a16:creationId xmlns:a16="http://schemas.microsoft.com/office/drawing/2014/main" id="{63919948-C984-4403-89D7-5FE6B0D52F35}"/>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B9EEB5-1080-416B-833C-A7180AEE8347}" type="slidenum">
              <a:rPr lang="en-IN" altLang="en-US" sz="1200">
                <a:latin typeface="Times New Roman" panose="02020603050405020304" pitchFamily="18" charset="0"/>
                <a:cs typeface="Times New Roman" panose="02020603050405020304" pitchFamily="18" charset="0"/>
              </a:rPr>
              <a:pPr/>
              <a:t>12</a:t>
            </a:fld>
            <a:endParaRPr lang="en-IN" altLang="en-US" sz="1200">
              <a:latin typeface="Times New Roman" panose="02020603050405020304" pitchFamily="18" charset="0"/>
              <a:cs typeface="Times New Roman" panose="02020603050405020304" pitchFamily="18" charset="0"/>
            </a:endParaRPr>
          </a:p>
        </p:txBody>
      </p:sp>
      <p:sp>
        <p:nvSpPr>
          <p:cNvPr id="19460" name="object 4">
            <a:extLst>
              <a:ext uri="{FF2B5EF4-FFF2-40B4-BE49-F238E27FC236}">
                <a16:creationId xmlns:a16="http://schemas.microsoft.com/office/drawing/2014/main" id="{1D87A5FC-F119-40AF-94A5-4764B0F3669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1" name="Date Placeholder 5">
            <a:extLst>
              <a:ext uri="{FF2B5EF4-FFF2-40B4-BE49-F238E27FC236}">
                <a16:creationId xmlns:a16="http://schemas.microsoft.com/office/drawing/2014/main" id="{D4DAAAAB-EE3E-4EF7-9785-DAAC81D58861}"/>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A48F8D-AC43-4CEE-8471-1E8593BAB112}"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19462" name="Content Placeholder 10" descr="struct.jpg">
            <a:extLst>
              <a:ext uri="{FF2B5EF4-FFF2-40B4-BE49-F238E27FC236}">
                <a16:creationId xmlns:a16="http://schemas.microsoft.com/office/drawing/2014/main" id="{40D802A5-93AF-4935-B5C2-494376D5DF6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928813" y="1143000"/>
            <a:ext cx="5651500" cy="2000250"/>
          </a:xfrm>
        </p:spPr>
      </p:pic>
      <p:sp>
        <p:nvSpPr>
          <p:cNvPr id="13" name="TextBox 12">
            <a:extLst>
              <a:ext uri="{FF2B5EF4-FFF2-40B4-BE49-F238E27FC236}">
                <a16:creationId xmlns:a16="http://schemas.microsoft.com/office/drawing/2014/main" id="{8F09D755-74BE-4FE9-9F2E-C382B322FEF0}"/>
              </a:ext>
            </a:extLst>
          </p:cNvPr>
          <p:cNvSpPr txBox="1"/>
          <p:nvPr/>
        </p:nvSpPr>
        <p:spPr>
          <a:xfrm>
            <a:off x="1071564" y="3903086"/>
            <a:ext cx="6710964" cy="1338828"/>
          </a:xfrm>
          <a:prstGeom prst="rect">
            <a:avLst/>
          </a:prstGeom>
          <a:noFill/>
        </p:spPr>
        <p:txBody>
          <a:bodyPr wrap="square" lIns="91440" tIns="45720" rIns="91440" bIns="45720" anchor="t">
            <a:spAutoFit/>
          </a:bodyPr>
          <a:lstStyle/>
          <a:p>
            <a:pPr marL="457200" indent="-457200">
              <a:buFont typeface="Wingdings" pitchFamily="34" charset="0"/>
              <a:buChar char="Ø"/>
              <a:defRPr/>
            </a:pPr>
            <a:r>
              <a:rPr lang="en-IN" sz="2700">
                <a:latin typeface="+mj-lt"/>
                <a:cs typeface="Lucida Sans Unicode"/>
              </a:rPr>
              <a:t> This is the main structure which </a:t>
            </a:r>
            <a:endParaRPr lang="en-US" sz="2700">
              <a:latin typeface="Lucida Sans Unicode"/>
              <a:cs typeface="Arial"/>
            </a:endParaRPr>
          </a:p>
          <a:p>
            <a:pPr marL="457200" indent="-457200">
              <a:buFont typeface="Wingdings"/>
              <a:buChar char="Ø"/>
              <a:defRPr/>
            </a:pPr>
            <a:r>
              <a:rPr lang="en-IN" sz="2700">
                <a:latin typeface="+mj-lt"/>
                <a:cs typeface="Lucida Sans Unicode"/>
              </a:rPr>
              <a:t>  is used to store data</a:t>
            </a:r>
            <a:endParaRPr lang="en-IN" sz="2700">
              <a:latin typeface="Lucida Sans Unicode"/>
              <a:cs typeface="Arial"/>
            </a:endParaRPr>
          </a:p>
          <a:p>
            <a:pPr marL="457200" indent="-457200">
              <a:buFont typeface="Wingdings"/>
              <a:buChar char="Ø"/>
              <a:defRPr/>
            </a:pPr>
            <a:endParaRPr lang="en-IN" sz="2700">
              <a:latin typeface="+mj-lt"/>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EE3D-14A1-4CC9-B125-9BD5D1AF7EEF}"/>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0483" name="Slide Number Placeholder 4">
            <a:extLst>
              <a:ext uri="{FF2B5EF4-FFF2-40B4-BE49-F238E27FC236}">
                <a16:creationId xmlns:a16="http://schemas.microsoft.com/office/drawing/2014/main" id="{4B2DAEBE-F8F3-47CC-B3ED-FAFF3BBE4D20}"/>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00D459-FA2C-4CE3-9418-5776E7EFD2A2}" type="slidenum">
              <a:rPr lang="en-IN" altLang="en-US" sz="1200">
                <a:latin typeface="Times New Roman" panose="02020603050405020304" pitchFamily="18" charset="0"/>
                <a:cs typeface="Times New Roman" panose="02020603050405020304" pitchFamily="18" charset="0"/>
              </a:rPr>
              <a:pPr/>
              <a:t>13</a:t>
            </a:fld>
            <a:endParaRPr lang="en-IN" altLang="en-US" sz="1200">
              <a:latin typeface="Times New Roman" panose="02020603050405020304" pitchFamily="18" charset="0"/>
              <a:cs typeface="Times New Roman" panose="02020603050405020304" pitchFamily="18" charset="0"/>
            </a:endParaRPr>
          </a:p>
        </p:txBody>
      </p:sp>
      <p:sp>
        <p:nvSpPr>
          <p:cNvPr id="20484" name="object 4">
            <a:extLst>
              <a:ext uri="{FF2B5EF4-FFF2-40B4-BE49-F238E27FC236}">
                <a16:creationId xmlns:a16="http://schemas.microsoft.com/office/drawing/2014/main" id="{F5B1679C-35D4-4ABE-BBD3-E1E226115DF8}"/>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485" name="Date Placeholder 5">
            <a:extLst>
              <a:ext uri="{FF2B5EF4-FFF2-40B4-BE49-F238E27FC236}">
                <a16:creationId xmlns:a16="http://schemas.microsoft.com/office/drawing/2014/main" id="{6C87511D-A107-412B-A49A-B5F77471EEB6}"/>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4829F9-D421-4BEA-B828-AA3B0836309F}"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20486" name="Content Placeholder 7" descr="randomgen.jpg">
            <a:extLst>
              <a:ext uri="{FF2B5EF4-FFF2-40B4-BE49-F238E27FC236}">
                <a16:creationId xmlns:a16="http://schemas.microsoft.com/office/drawing/2014/main" id="{C618BB28-89A5-4DDC-9728-3C1AC88A167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928813" y="1214438"/>
            <a:ext cx="5543550" cy="1571625"/>
          </a:xfrm>
        </p:spPr>
      </p:pic>
      <p:sp>
        <p:nvSpPr>
          <p:cNvPr id="10" name="TextBox 9">
            <a:extLst>
              <a:ext uri="{FF2B5EF4-FFF2-40B4-BE49-F238E27FC236}">
                <a16:creationId xmlns:a16="http://schemas.microsoft.com/office/drawing/2014/main" id="{EAAC90F9-145D-4041-95B0-9A8BD7FA6794}"/>
              </a:ext>
            </a:extLst>
          </p:cNvPr>
          <p:cNvSpPr txBox="1"/>
          <p:nvPr/>
        </p:nvSpPr>
        <p:spPr>
          <a:xfrm>
            <a:off x="1069397" y="3500438"/>
            <a:ext cx="7360228" cy="2170112"/>
          </a:xfrm>
          <a:prstGeom prst="rect">
            <a:avLst/>
          </a:prstGeom>
          <a:noFill/>
        </p:spPr>
        <p:txBody>
          <a:bodyPr wrap="square" lIns="91440" tIns="45720" rIns="91440" bIns="45720" anchor="t">
            <a:spAutoFit/>
          </a:bodyPr>
          <a:lstStyle/>
          <a:p>
            <a:pPr marL="457200" indent="-457200">
              <a:buFont typeface="Wingdings" pitchFamily="34" charset="0"/>
              <a:buChar char="Ø"/>
              <a:defRPr/>
            </a:pPr>
            <a:r>
              <a:rPr lang="en-IN" sz="2700">
                <a:latin typeface="+mj-lt"/>
                <a:cs typeface="Arial" charset="0"/>
              </a:rPr>
              <a:t> This function is used to generate random inputs in the program.</a:t>
            </a:r>
            <a:endParaRPr lang="en-US"/>
          </a:p>
          <a:p>
            <a:pPr marL="457200" indent="-457200">
              <a:buFont typeface="Wingdings" pitchFamily="34" charset="0"/>
              <a:buChar char="Ø"/>
              <a:defRPr/>
            </a:pPr>
            <a:r>
              <a:rPr lang="en-IN" sz="2700">
                <a:latin typeface="+mj-lt"/>
                <a:cs typeface="Arial" charset="0"/>
              </a:rPr>
              <a:t> The function randomly generates the inputs between the upper and the lower limits(range).</a:t>
            </a:r>
            <a:endParaRPr lang="en-US" sz="2700">
              <a:latin typeface="+mj-lt"/>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A07-50A4-41B7-8BE6-E08B56C9CA37}"/>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1507" name="Slide Number Placeholder 4">
            <a:extLst>
              <a:ext uri="{FF2B5EF4-FFF2-40B4-BE49-F238E27FC236}">
                <a16:creationId xmlns:a16="http://schemas.microsoft.com/office/drawing/2014/main" id="{A0B60258-E2EB-4C49-8CE3-DF7D95E01554}"/>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82CBAB-A1EB-4FA6-99DD-3CC87DC37318}" type="slidenum">
              <a:rPr lang="en-IN" altLang="en-US" sz="1200">
                <a:latin typeface="Times New Roman" panose="02020603050405020304" pitchFamily="18" charset="0"/>
                <a:cs typeface="Times New Roman" panose="02020603050405020304" pitchFamily="18" charset="0"/>
              </a:rPr>
              <a:pPr/>
              <a:t>14</a:t>
            </a:fld>
            <a:endParaRPr lang="en-IN" altLang="en-US" sz="1200">
              <a:latin typeface="Times New Roman" panose="02020603050405020304" pitchFamily="18" charset="0"/>
              <a:cs typeface="Times New Roman" panose="02020603050405020304" pitchFamily="18" charset="0"/>
            </a:endParaRPr>
          </a:p>
        </p:txBody>
      </p:sp>
      <p:sp>
        <p:nvSpPr>
          <p:cNvPr id="21508" name="object 4">
            <a:extLst>
              <a:ext uri="{FF2B5EF4-FFF2-40B4-BE49-F238E27FC236}">
                <a16:creationId xmlns:a16="http://schemas.microsoft.com/office/drawing/2014/main" id="{E5DE28CE-8592-417B-956C-607CAAAB228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9" name="Date Placeholder 5">
            <a:extLst>
              <a:ext uri="{FF2B5EF4-FFF2-40B4-BE49-F238E27FC236}">
                <a16:creationId xmlns:a16="http://schemas.microsoft.com/office/drawing/2014/main" id="{9D5B9B0C-703D-4E6C-B86B-18EF7E145A8D}"/>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DE552F-5B9C-42C1-9ABE-460C7814F7CE}"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21510" name="Picture 2">
            <a:extLst>
              <a:ext uri="{FF2B5EF4-FFF2-40B4-BE49-F238E27FC236}">
                <a16:creationId xmlns:a16="http://schemas.microsoft.com/office/drawing/2014/main" id="{36CA10D1-DD76-498C-9658-9650E61304A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643188" y="857250"/>
            <a:ext cx="3894137" cy="3473450"/>
          </a:xfrm>
          <a:noFill/>
        </p:spPr>
      </p:pic>
      <p:sp>
        <p:nvSpPr>
          <p:cNvPr id="3" name="TextBox 2">
            <a:extLst>
              <a:ext uri="{FF2B5EF4-FFF2-40B4-BE49-F238E27FC236}">
                <a16:creationId xmlns:a16="http://schemas.microsoft.com/office/drawing/2014/main" id="{F8005E89-4508-4107-8D8C-04FE3B94F369}"/>
              </a:ext>
            </a:extLst>
          </p:cNvPr>
          <p:cNvSpPr txBox="1"/>
          <p:nvPr/>
        </p:nvSpPr>
        <p:spPr>
          <a:xfrm>
            <a:off x="1070266" y="4724400"/>
            <a:ext cx="74364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a:latin typeface="Lucida Sans Unicode"/>
                <a:cs typeface="Arial"/>
              </a:rPr>
              <a:t>This function is used when we insert new voters using random generation</a:t>
            </a:r>
            <a:r>
              <a:rPr lang="en-US" sz="2700">
                <a:latin typeface="Lucida Sans Unicode"/>
                <a:cs typeface="Arial"/>
              </a:rPr>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15</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id="{619E35A9-254A-4A80-A6F9-A2A4B5655DA0}"/>
              </a:ext>
            </a:extLst>
          </p:cNvPr>
          <p:cNvPicPr>
            <a:picLocks noGrp="1" noChangeAspect="1"/>
          </p:cNvPicPr>
          <p:nvPr>
            <p:ph idx="1"/>
          </p:nvPr>
        </p:nvPicPr>
        <p:blipFill>
          <a:blip r:embed="rId4"/>
          <a:stretch>
            <a:fillRect/>
          </a:stretch>
        </p:blipFill>
        <p:spPr>
          <a:xfrm>
            <a:off x="3070160" y="1033351"/>
            <a:ext cx="3400425" cy="2209800"/>
          </a:xfrm>
        </p:spPr>
      </p:pic>
      <p:sp>
        <p:nvSpPr>
          <p:cNvPr id="4" name="TextBox 3">
            <a:extLst>
              <a:ext uri="{FF2B5EF4-FFF2-40B4-BE49-F238E27FC236}">
                <a16:creationId xmlns:a16="http://schemas.microsoft.com/office/drawing/2014/main" id="{5684F6EB-38DB-47A8-892A-3900E3E1EF20}"/>
              </a:ext>
            </a:extLst>
          </p:cNvPr>
          <p:cNvSpPr txBox="1"/>
          <p:nvPr/>
        </p:nvSpPr>
        <p:spPr>
          <a:xfrm>
            <a:off x="1070264" y="4014355"/>
            <a:ext cx="680431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find the largest element in an array</a:t>
            </a:r>
            <a:endParaRPr lang="en-US" sz="2800">
              <a:latin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16</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Graphical user interface, text&#10;&#10;Description automatically generated">
            <a:extLst>
              <a:ext uri="{FF2B5EF4-FFF2-40B4-BE49-F238E27FC236}">
                <a16:creationId xmlns:a16="http://schemas.microsoft.com/office/drawing/2014/main" id="{72C78181-33CB-45A7-AB31-F0F2CA470C11}"/>
              </a:ext>
            </a:extLst>
          </p:cNvPr>
          <p:cNvPicPr>
            <a:picLocks noGrp="1" noChangeAspect="1"/>
          </p:cNvPicPr>
          <p:nvPr>
            <p:ph idx="1"/>
          </p:nvPr>
        </p:nvPicPr>
        <p:blipFill>
          <a:blip r:embed="rId4"/>
          <a:stretch>
            <a:fillRect/>
          </a:stretch>
        </p:blipFill>
        <p:spPr>
          <a:xfrm>
            <a:off x="2288716" y="1221845"/>
            <a:ext cx="5057775" cy="1171575"/>
          </a:xfrm>
        </p:spPr>
      </p:pic>
      <p:sp>
        <p:nvSpPr>
          <p:cNvPr id="4" name="TextBox 3">
            <a:extLst>
              <a:ext uri="{FF2B5EF4-FFF2-40B4-BE49-F238E27FC236}">
                <a16:creationId xmlns:a16="http://schemas.microsoft.com/office/drawing/2014/main" id="{7176B486-3820-41CD-BCCE-1CB1AFC8A877}"/>
              </a:ext>
            </a:extLst>
          </p:cNvPr>
          <p:cNvSpPr txBox="1"/>
          <p:nvPr/>
        </p:nvSpPr>
        <p:spPr>
          <a:xfrm>
            <a:off x="1070265" y="3200400"/>
            <a:ext cx="709006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when we insert voter details manually and we need to choose the candidate</a:t>
            </a:r>
            <a:endParaRPr lang="en-US" sz="2800">
              <a:latin typeface="Lucida Sans Unicode"/>
            </a:endParaRPr>
          </a:p>
        </p:txBody>
      </p:sp>
    </p:spTree>
    <p:extLst>
      <p:ext uri="{BB962C8B-B14F-4D97-AF65-F5344CB8AC3E}">
        <p14:creationId xmlns:p14="http://schemas.microsoft.com/office/powerpoint/2010/main" val="398103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17</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2EFC4C59-D525-4F89-A521-B903C991369E}"/>
              </a:ext>
            </a:extLst>
          </p:cNvPr>
          <p:cNvPicPr>
            <a:picLocks noChangeAspect="1"/>
          </p:cNvPicPr>
          <p:nvPr/>
        </p:nvPicPr>
        <p:blipFill>
          <a:blip r:embed="rId4"/>
          <a:stretch>
            <a:fillRect/>
          </a:stretch>
        </p:blipFill>
        <p:spPr>
          <a:xfrm>
            <a:off x="3191741" y="876482"/>
            <a:ext cx="2925041" cy="3399195"/>
          </a:xfrm>
          <a:prstGeom prst="rect">
            <a:avLst/>
          </a:prstGeom>
        </p:spPr>
      </p:pic>
      <p:sp>
        <p:nvSpPr>
          <p:cNvPr id="7" name="TextBox 6">
            <a:extLst>
              <a:ext uri="{FF2B5EF4-FFF2-40B4-BE49-F238E27FC236}">
                <a16:creationId xmlns:a16="http://schemas.microsoft.com/office/drawing/2014/main" id="{E116AB43-8497-4BA5-882F-46018061033D}"/>
              </a:ext>
            </a:extLst>
          </p:cNvPr>
          <p:cNvSpPr txBox="1"/>
          <p:nvPr/>
        </p:nvSpPr>
        <p:spPr>
          <a:xfrm>
            <a:off x="1070264" y="4707082"/>
            <a:ext cx="698615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insert random voters into the linked list</a:t>
            </a:r>
            <a:endParaRPr lang="en-US" sz="2800">
              <a:latin typeface="Lucida Sans Unicode"/>
            </a:endParaRPr>
          </a:p>
        </p:txBody>
      </p:sp>
    </p:spTree>
    <p:extLst>
      <p:ext uri="{BB962C8B-B14F-4D97-AF65-F5344CB8AC3E}">
        <p14:creationId xmlns:p14="http://schemas.microsoft.com/office/powerpoint/2010/main" val="96922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18</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7BDEEA4F-02DC-4CD1-B91D-3441C319E5B8}"/>
              </a:ext>
            </a:extLst>
          </p:cNvPr>
          <p:cNvPicPr>
            <a:picLocks noGrp="1" noChangeAspect="1"/>
          </p:cNvPicPr>
          <p:nvPr>
            <p:ph idx="1"/>
          </p:nvPr>
        </p:nvPicPr>
        <p:blipFill>
          <a:blip r:embed="rId4"/>
          <a:stretch>
            <a:fillRect/>
          </a:stretch>
        </p:blipFill>
        <p:spPr>
          <a:xfrm>
            <a:off x="2990497" y="1235738"/>
            <a:ext cx="3153562" cy="427444"/>
          </a:xfrm>
        </p:spPr>
      </p:pic>
      <p:sp>
        <p:nvSpPr>
          <p:cNvPr id="4" name="TextBox 3">
            <a:extLst>
              <a:ext uri="{FF2B5EF4-FFF2-40B4-BE49-F238E27FC236}">
                <a16:creationId xmlns:a16="http://schemas.microsoft.com/office/drawing/2014/main" id="{14E534E2-1B2E-4C17-ABAB-7CC160DA9764}"/>
              </a:ext>
            </a:extLst>
          </p:cNvPr>
          <p:cNvSpPr txBox="1"/>
          <p:nvPr/>
        </p:nvSpPr>
        <p:spPr>
          <a:xfrm>
            <a:off x="879764" y="2680855"/>
            <a:ext cx="738447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counts the number of voters, missed voters and nota and displays who won the election and candidate specific statistics</a:t>
            </a:r>
            <a:endParaRPr lang="en-US" sz="2800">
              <a:latin typeface="Lucida Sans Unicode"/>
            </a:endParaRPr>
          </a:p>
        </p:txBody>
      </p:sp>
    </p:spTree>
    <p:extLst>
      <p:ext uri="{BB962C8B-B14F-4D97-AF65-F5344CB8AC3E}">
        <p14:creationId xmlns:p14="http://schemas.microsoft.com/office/powerpoint/2010/main" val="30559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19</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40C24971-A756-4457-AE8B-CAFA31BB96F2}"/>
              </a:ext>
            </a:extLst>
          </p:cNvPr>
          <p:cNvPicPr>
            <a:picLocks noGrp="1" noChangeAspect="1"/>
          </p:cNvPicPr>
          <p:nvPr>
            <p:ph idx="1"/>
          </p:nvPr>
        </p:nvPicPr>
        <p:blipFill>
          <a:blip r:embed="rId4"/>
          <a:stretch>
            <a:fillRect/>
          </a:stretch>
        </p:blipFill>
        <p:spPr>
          <a:xfrm>
            <a:off x="3161711" y="1253135"/>
            <a:ext cx="2812708" cy="370609"/>
          </a:xfrm>
        </p:spPr>
      </p:pic>
      <p:sp>
        <p:nvSpPr>
          <p:cNvPr id="4" name="TextBox 3">
            <a:extLst>
              <a:ext uri="{FF2B5EF4-FFF2-40B4-BE49-F238E27FC236}">
                <a16:creationId xmlns:a16="http://schemas.microsoft.com/office/drawing/2014/main" id="{CE7FBEB3-EAED-4E23-B00E-8EDEC1A2A1DF}"/>
              </a:ext>
            </a:extLst>
          </p:cNvPr>
          <p:cNvSpPr txBox="1"/>
          <p:nvPr/>
        </p:nvSpPr>
        <p:spPr>
          <a:xfrm>
            <a:off x="801833" y="2247900"/>
            <a:ext cx="754033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calculate statistics based on the various parameters that is given in the struct, i.e. voters in specific age group, gender of voters, total number of voters, nota voters and missed voters </a:t>
            </a:r>
            <a:endParaRPr lang="en-US" sz="2800">
              <a:latin typeface="Lucida Sans Unicode"/>
            </a:endParaRPr>
          </a:p>
        </p:txBody>
      </p:sp>
    </p:spTree>
    <p:extLst>
      <p:ext uri="{BB962C8B-B14F-4D97-AF65-F5344CB8AC3E}">
        <p14:creationId xmlns:p14="http://schemas.microsoft.com/office/powerpoint/2010/main" val="18271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A686-CA6B-450E-88A1-6CE76DDDEAC4}"/>
              </a:ext>
            </a:extLst>
          </p:cNvPr>
          <p:cNvSpPr>
            <a:spLocks noGrp="1"/>
          </p:cNvSpPr>
          <p:nvPr>
            <p:ph type="title"/>
          </p:nvPr>
        </p:nvSpPr>
        <p:spPr>
          <a:xfrm>
            <a:off x="1143000" y="326"/>
            <a:ext cx="7467600" cy="725487"/>
          </a:xfrm>
        </p:spPr>
        <p:txBody>
          <a:bodyPr/>
          <a:lstStyle/>
          <a:p>
            <a:pPr algn="ctr" eaLnBrk="1" fontAlgn="auto" hangingPunct="1">
              <a:spcAft>
                <a:spcPts val="0"/>
              </a:spcAft>
              <a:defRPr/>
            </a:pPr>
            <a:r>
              <a:rPr lang="en-US">
                <a:solidFill>
                  <a:srgbClr val="C00000"/>
                </a:solidFill>
                <a:latin typeface="Times New Roman" pitchFamily="18" charset="0"/>
                <a:cs typeface="Times New Roman" pitchFamily="18" charset="0"/>
              </a:rPr>
              <a:t>CONTENTS</a:t>
            </a:r>
            <a:endParaRPr lang="en-IN">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F94E436-1619-44DA-8C0E-CD2ADA72A989}"/>
              </a:ext>
            </a:extLst>
          </p:cNvPr>
          <p:cNvSpPr>
            <a:spLocks noGrp="1"/>
          </p:cNvSpPr>
          <p:nvPr>
            <p:ph idx="1"/>
          </p:nvPr>
        </p:nvSpPr>
        <p:spPr>
          <a:xfrm>
            <a:off x="214313" y="844550"/>
            <a:ext cx="8929687" cy="5299075"/>
          </a:xfrm>
        </p:spPr>
        <p:txBody>
          <a:bodyPr>
            <a:noAutofit/>
          </a:bodyPr>
          <a:lstStyle/>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Abstract</a:t>
            </a:r>
            <a:r>
              <a:rPr lang="en-US" sz="2000" b="1">
                <a:latin typeface="Times New Roman"/>
                <a:cs typeface="Times New Roman"/>
              </a:rPr>
              <a:t> </a:t>
            </a:r>
            <a:r>
              <a:rPr lang="en-US" sz="2000" b="1">
                <a:solidFill>
                  <a:srgbClr val="0070C0"/>
                </a:solidFill>
                <a:latin typeface="Times New Roman"/>
                <a:cs typeface="Times New Roman"/>
              </a:rPr>
              <a:t>( slide 3 )</a:t>
            </a:r>
            <a:endParaRPr lang="en-US"/>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Introduction </a:t>
            </a:r>
            <a:r>
              <a:rPr lang="en-US" sz="2000" b="1">
                <a:solidFill>
                  <a:srgbClr val="0070C0"/>
                </a:solidFill>
                <a:latin typeface="Times New Roman"/>
                <a:cs typeface="Times New Roman"/>
              </a:rPr>
              <a:t>( slide 4 )</a:t>
            </a: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Objective of the project</a:t>
            </a:r>
            <a:r>
              <a:rPr lang="en-US" sz="2000" b="1">
                <a:latin typeface="Times New Roman"/>
                <a:cs typeface="Times New Roman"/>
              </a:rPr>
              <a:t> </a:t>
            </a:r>
            <a:r>
              <a:rPr lang="en-US" sz="2000" b="1">
                <a:solidFill>
                  <a:srgbClr val="0070C0"/>
                </a:solidFill>
                <a:latin typeface="Times New Roman"/>
                <a:cs typeface="Times New Roman"/>
              </a:rPr>
              <a:t>( slide 5 )</a:t>
            </a: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Data Structure </a:t>
            </a:r>
            <a:r>
              <a:rPr lang="en-US" sz="2000" b="1">
                <a:solidFill>
                  <a:srgbClr val="0070C0"/>
                </a:solidFill>
                <a:latin typeface="Times New Roman"/>
                <a:cs typeface="Times New Roman"/>
              </a:rPr>
              <a:t>( Single Linked List ( slide 6))</a:t>
            </a:r>
            <a:endParaRPr lang="en-US" sz="2000" b="1">
              <a:solidFill>
                <a:srgbClr val="C00000"/>
              </a:solidFill>
              <a:latin typeface="Times New Roman"/>
              <a:cs typeface="Times New Roman"/>
            </a:endParaRPr>
          </a:p>
          <a:p>
            <a:pPr marL="342900" indent="-342900">
              <a:spcAft>
                <a:spcPts val="0"/>
              </a:spcAft>
              <a:buClr>
                <a:schemeClr val="accent3"/>
              </a:buClr>
              <a:buFont typeface="Wingdings" panose="05040102010807070707" pitchFamily="18" charset="2"/>
              <a:buChar char="Ø"/>
              <a:defRPr/>
            </a:pPr>
            <a:r>
              <a:rPr lang="en-US" sz="2000" b="1">
                <a:solidFill>
                  <a:srgbClr val="C00000"/>
                </a:solidFill>
                <a:latin typeface="Times New Roman"/>
                <a:cs typeface="Times New Roman"/>
              </a:rPr>
              <a:t>System requirements </a:t>
            </a:r>
            <a:r>
              <a:rPr lang="en-US" sz="2000" b="1">
                <a:solidFill>
                  <a:srgbClr val="0070C0"/>
                </a:solidFill>
                <a:latin typeface="Times New Roman"/>
                <a:cs typeface="Times New Roman"/>
              </a:rPr>
              <a:t>( slide 7)</a:t>
            </a:r>
            <a:endParaRPr lang="en-US" sz="2000">
              <a:ea typeface="+mn-lt"/>
              <a:cs typeface="+mn-lt"/>
            </a:endParaRP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Project Architecture</a:t>
            </a:r>
            <a:endParaRPr lang="en-US" sz="2000" b="1">
              <a:solidFill>
                <a:srgbClr val="00B050"/>
              </a:solidFill>
              <a:latin typeface="Times New Roman" pitchFamily="18" charset="0"/>
              <a:cs typeface="Times New Roman" pitchFamily="18" charset="0"/>
            </a:endParaRPr>
          </a:p>
          <a:p>
            <a:pPr marL="0" indent="0">
              <a:spcAft>
                <a:spcPts val="0"/>
              </a:spcAft>
              <a:buClr>
                <a:schemeClr val="accent3"/>
              </a:buClr>
              <a:buNone/>
              <a:defRPr/>
            </a:pPr>
            <a:r>
              <a:rPr lang="en-US" sz="2000" b="1">
                <a:solidFill>
                  <a:srgbClr val="0070C0"/>
                </a:solidFill>
                <a:latin typeface="Times New Roman"/>
                <a:cs typeface="Times New Roman"/>
              </a:rPr>
              <a:t>    (Flowchart / Block Diagram / DFDs representing overall working of project        with explanation: 2 slides)</a:t>
            </a:r>
            <a:endParaRPr lang="en-US" sz="2000" b="1">
              <a:solidFill>
                <a:srgbClr val="00B05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Implementation modules  </a:t>
            </a:r>
            <a:r>
              <a:rPr lang="en-US" sz="2000" b="1">
                <a:solidFill>
                  <a:srgbClr val="0070C0"/>
                </a:solidFill>
                <a:latin typeface="Times New Roman"/>
                <a:cs typeface="Times New Roman"/>
              </a:rPr>
              <a:t>( slide 10 to 19)</a:t>
            </a:r>
          </a:p>
          <a:p>
            <a:pPr marL="86995" lvl="1" indent="0" eaLnBrk="1" fontAlgn="auto" hangingPunct="1">
              <a:spcBef>
                <a:spcPts val="324"/>
              </a:spcBef>
              <a:spcAft>
                <a:spcPts val="0"/>
              </a:spcAft>
              <a:buClr>
                <a:schemeClr val="accent3"/>
              </a:buClr>
              <a:buNone/>
              <a:defRPr/>
            </a:pPr>
            <a:r>
              <a:rPr lang="en-US" sz="1600" b="1">
                <a:latin typeface="Times New Roman"/>
                <a:cs typeface="Times New Roman"/>
              </a:rPr>
              <a:t>  </a:t>
            </a:r>
            <a:r>
              <a:rPr lang="en-US" sz="1600" b="1">
                <a:solidFill>
                  <a:srgbClr val="000000"/>
                </a:solidFill>
                <a:latin typeface="Times New Roman"/>
                <a:cs typeface="Times New Roman"/>
              </a:rPr>
              <a:t>  </a:t>
            </a:r>
            <a:r>
              <a:rPr lang="en-US" sz="1600" b="1">
                <a:latin typeface="Times New Roman"/>
                <a:cs typeface="Times New Roman"/>
              </a:rPr>
              <a:t> </a:t>
            </a:r>
            <a:r>
              <a:rPr lang="en-US" sz="1600" b="1">
                <a:solidFill>
                  <a:srgbClr val="0070C0"/>
                </a:solidFill>
                <a:latin typeface="Times New Roman"/>
                <a:cs typeface="Times New Roman"/>
              </a:rPr>
              <a:t>( All functions prototypes (declarations) of the implemented code and explanations on  how the  function works)</a:t>
            </a: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Results</a:t>
            </a:r>
            <a:r>
              <a:rPr lang="en-US" sz="2000" b="1">
                <a:solidFill>
                  <a:srgbClr val="0070C0"/>
                </a:solidFill>
                <a:latin typeface="Times New Roman"/>
                <a:cs typeface="Times New Roman"/>
              </a:rPr>
              <a:t> ( slide 20 to 25 )</a:t>
            </a:r>
            <a:endParaRPr lang="en-US" sz="2000" b="1">
              <a:solidFill>
                <a:srgbClr val="C0000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panose="05040102010807070707" pitchFamily="18" charset="2"/>
              <a:buChar char="Ø"/>
              <a:defRPr/>
            </a:pPr>
            <a:r>
              <a:rPr lang="en-US" sz="2000" b="1">
                <a:solidFill>
                  <a:srgbClr val="C00000"/>
                </a:solidFill>
                <a:latin typeface="Times New Roman"/>
                <a:cs typeface="Times New Roman"/>
              </a:rPr>
              <a:t>		</a:t>
            </a:r>
            <a:r>
              <a:rPr lang="en-US" sz="2000" b="1">
                <a:latin typeface="Times New Roman"/>
                <a:cs typeface="Times New Roman"/>
              </a:rPr>
              <a:t>  </a:t>
            </a:r>
            <a:r>
              <a:rPr lang="en-US" sz="2000" b="1">
                <a:solidFill>
                  <a:srgbClr val="000000"/>
                </a:solidFill>
                <a:latin typeface="Times New Roman"/>
                <a:cs typeface="Times New Roman"/>
              </a:rPr>
              <a:t> </a:t>
            </a:r>
            <a:r>
              <a:rPr lang="en-US" sz="2000" b="1">
                <a:solidFill>
                  <a:srgbClr val="0070C0"/>
                </a:solidFill>
                <a:latin typeface="Times New Roman"/>
                <a:cs typeface="Times New Roman"/>
              </a:rPr>
              <a:t>( Snapshots showing all the steps by steps results )</a:t>
            </a: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Conclusion &amp; Future Enhancements </a:t>
            </a:r>
            <a:r>
              <a:rPr lang="en-US" sz="2000" b="1">
                <a:solidFill>
                  <a:srgbClr val="0070C0"/>
                </a:solidFill>
                <a:latin typeface="Times New Roman"/>
                <a:cs typeface="Times New Roman"/>
              </a:rPr>
              <a:t>- slide 26</a:t>
            </a:r>
            <a:endParaRPr lang="en-US" sz="2000" b="1">
              <a:solidFill>
                <a:srgbClr val="0070C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r>
              <a:rPr lang="en-US" sz="2000" b="1">
                <a:solidFill>
                  <a:srgbClr val="C00000"/>
                </a:solidFill>
                <a:latin typeface="Times New Roman"/>
                <a:cs typeface="Times New Roman"/>
              </a:rPr>
              <a:t>References</a:t>
            </a:r>
            <a:r>
              <a:rPr lang="en-US" sz="2000" b="1">
                <a:latin typeface="Times New Roman"/>
                <a:cs typeface="Times New Roman"/>
              </a:rPr>
              <a:t> </a:t>
            </a:r>
            <a:r>
              <a:rPr lang="en-US" sz="2000" b="1">
                <a:solidFill>
                  <a:srgbClr val="0070C0"/>
                </a:solidFill>
                <a:latin typeface="Times New Roman"/>
                <a:cs typeface="Times New Roman"/>
              </a:rPr>
              <a:t>( Web-links )-slide 27</a:t>
            </a:r>
            <a:endParaRPr lang="en-US" sz="2000" b="1">
              <a:solidFill>
                <a:srgbClr val="0070C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panose="05020102010507070707" pitchFamily="18" charset="2"/>
              <a:buChar char="Ø"/>
              <a:defRPr/>
            </a:pPr>
            <a:endParaRPr lang="en-US" sz="2000" b="1">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endParaRPr lang="en-US" sz="2000" b="1">
              <a:latin typeface="Times New Roman" pitchFamily="18" charset="0"/>
              <a:cs typeface="Times New Roman" pitchFamily="18" charset="0"/>
            </a:endParaRPr>
          </a:p>
          <a:p>
            <a:pPr marL="982980" lvl="2" indent="-342900" eaLnBrk="1" fontAlgn="auto" hangingPunct="1">
              <a:spcAft>
                <a:spcPts val="0"/>
              </a:spcAft>
              <a:buFont typeface="Wingdings"/>
              <a:buChar char="Ø"/>
              <a:defRPr/>
            </a:pPr>
            <a:endParaRPr lang="en-US" sz="2000" b="1">
              <a:latin typeface="Times New Roman" pitchFamily="18" charset="0"/>
              <a:cs typeface="Times New Roman" pitchFamily="18" charset="0"/>
            </a:endParaRPr>
          </a:p>
          <a:p>
            <a:pPr marL="982980" lvl="2" indent="-342900" eaLnBrk="1" fontAlgn="auto" hangingPunct="1">
              <a:spcAft>
                <a:spcPts val="0"/>
              </a:spcAft>
              <a:buFont typeface="Wingdings"/>
              <a:buChar char="Ø"/>
              <a:defRPr/>
            </a:pPr>
            <a:endParaRPr lang="en-US" sz="2000" b="1">
              <a:latin typeface="Times New Roman" pitchFamily="18" charset="0"/>
              <a:cs typeface="Times New Roman" pitchFamily="18" charset="0"/>
            </a:endParaRPr>
          </a:p>
        </p:txBody>
      </p:sp>
      <p:sp>
        <p:nvSpPr>
          <p:cNvPr id="10244" name="Slide Number Placeholder 4">
            <a:extLst>
              <a:ext uri="{FF2B5EF4-FFF2-40B4-BE49-F238E27FC236}">
                <a16:creationId xmlns:a16="http://schemas.microsoft.com/office/drawing/2014/main" id="{109A35DD-022B-495A-B7F4-353A3D0B93F0}"/>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A1EFEE-81B1-4DC9-81B6-2B4AA200AA4A}" type="slidenum">
              <a:rPr lang="en-IN" altLang="en-US" sz="1200">
                <a:latin typeface="Times New Roman" panose="02020603050405020304" pitchFamily="18" charset="0"/>
                <a:cs typeface="Times New Roman" panose="02020603050405020304" pitchFamily="18" charset="0"/>
              </a:rPr>
              <a:pPr/>
              <a:t>2</a:t>
            </a:fld>
            <a:endParaRPr lang="en-IN" altLang="en-US" sz="1200">
              <a:latin typeface="Times New Roman" panose="02020603050405020304" pitchFamily="18" charset="0"/>
              <a:cs typeface="Times New Roman" panose="02020603050405020304" pitchFamily="18" charset="0"/>
            </a:endParaRPr>
          </a:p>
        </p:txBody>
      </p:sp>
      <p:sp>
        <p:nvSpPr>
          <p:cNvPr id="10245" name="object 4">
            <a:extLst>
              <a:ext uri="{FF2B5EF4-FFF2-40B4-BE49-F238E27FC236}">
                <a16:creationId xmlns:a16="http://schemas.microsoft.com/office/drawing/2014/main" id="{3F9057C0-E4FF-4D79-ACD5-63E020EE2D86}"/>
              </a:ext>
            </a:extLst>
          </p:cNvPr>
          <p:cNvSpPr>
            <a:spLocks noChangeArrowheads="1"/>
          </p:cNvSpPr>
          <p:nvPr/>
        </p:nvSpPr>
        <p:spPr bwMode="auto">
          <a:xfrm>
            <a:off x="0" y="0"/>
            <a:ext cx="1000125"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6" name="Date Placeholder 5">
            <a:extLst>
              <a:ext uri="{FF2B5EF4-FFF2-40B4-BE49-F238E27FC236}">
                <a16:creationId xmlns:a16="http://schemas.microsoft.com/office/drawing/2014/main" id="{5F188776-A630-4BEC-A058-D1D07CA7F440}"/>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EA7012-F114-4396-A432-7C44F24AF4FC}"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Implementation modules</a:t>
            </a:r>
            <a:endParaRPr lang="en-IN">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20</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F9D43545-600C-4DEA-A02D-E781ECB5D470}"/>
              </a:ext>
            </a:extLst>
          </p:cNvPr>
          <p:cNvPicPr>
            <a:picLocks noGrp="1" noChangeAspect="1"/>
          </p:cNvPicPr>
          <p:nvPr>
            <p:ph idx="1"/>
          </p:nvPr>
        </p:nvPicPr>
        <p:blipFill>
          <a:blip r:embed="rId4"/>
          <a:stretch>
            <a:fillRect/>
          </a:stretch>
        </p:blipFill>
        <p:spPr>
          <a:xfrm>
            <a:off x="3607574" y="956207"/>
            <a:ext cx="1928852" cy="455941"/>
          </a:xfrm>
        </p:spPr>
      </p:pic>
      <p:pic>
        <p:nvPicPr>
          <p:cNvPr id="4" name="Picture 4" descr="Text&#10;&#10;Description automatically generated">
            <a:extLst>
              <a:ext uri="{FF2B5EF4-FFF2-40B4-BE49-F238E27FC236}">
                <a16:creationId xmlns:a16="http://schemas.microsoft.com/office/drawing/2014/main" id="{9C2CCA06-BA86-4336-92BB-D98C42E5B707}"/>
              </a:ext>
            </a:extLst>
          </p:cNvPr>
          <p:cNvPicPr>
            <a:picLocks noChangeAspect="1"/>
          </p:cNvPicPr>
          <p:nvPr/>
        </p:nvPicPr>
        <p:blipFill>
          <a:blip r:embed="rId5"/>
          <a:stretch>
            <a:fillRect/>
          </a:stretch>
        </p:blipFill>
        <p:spPr>
          <a:xfrm>
            <a:off x="3195676" y="1560648"/>
            <a:ext cx="2743200" cy="2245766"/>
          </a:xfrm>
          <a:prstGeom prst="rect">
            <a:avLst/>
          </a:prstGeom>
        </p:spPr>
      </p:pic>
      <p:sp>
        <p:nvSpPr>
          <p:cNvPr id="5" name="TextBox 4">
            <a:extLst>
              <a:ext uri="{FF2B5EF4-FFF2-40B4-BE49-F238E27FC236}">
                <a16:creationId xmlns:a16="http://schemas.microsoft.com/office/drawing/2014/main" id="{9E59637B-693B-4C42-8196-84B1CDB24901}"/>
              </a:ext>
            </a:extLst>
          </p:cNvPr>
          <p:cNvSpPr txBox="1"/>
          <p:nvPr/>
        </p:nvSpPr>
        <p:spPr>
          <a:xfrm>
            <a:off x="1070265" y="4074968"/>
            <a:ext cx="7098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the display function which displays all the candidates at once</a:t>
            </a:r>
            <a:endParaRPr lang="en-US" sz="2800">
              <a:latin typeface="Lucida Sans Unicode"/>
            </a:endParaRPr>
          </a:p>
        </p:txBody>
      </p:sp>
    </p:spTree>
    <p:extLst>
      <p:ext uri="{BB962C8B-B14F-4D97-AF65-F5344CB8AC3E}">
        <p14:creationId xmlns:p14="http://schemas.microsoft.com/office/powerpoint/2010/main" val="52179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21</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id="{225BA9AF-3D62-409A-80B5-81602D20DA90}"/>
              </a:ext>
            </a:extLst>
          </p:cNvPr>
          <p:cNvPicPr>
            <a:picLocks noGrp="1" noChangeAspect="1"/>
          </p:cNvPicPr>
          <p:nvPr>
            <p:ph idx="1"/>
          </p:nvPr>
        </p:nvPicPr>
        <p:blipFill>
          <a:blip r:embed="rId4"/>
          <a:stretch>
            <a:fillRect/>
          </a:stretch>
        </p:blipFill>
        <p:spPr>
          <a:xfrm>
            <a:off x="2173353" y="1076450"/>
            <a:ext cx="4797294" cy="1481256"/>
          </a:xfrm>
        </p:spPr>
      </p:pic>
      <p:sp>
        <p:nvSpPr>
          <p:cNvPr id="4" name="TextBox 3">
            <a:extLst>
              <a:ext uri="{FF2B5EF4-FFF2-40B4-BE49-F238E27FC236}">
                <a16:creationId xmlns:a16="http://schemas.microsoft.com/office/drawing/2014/main" id="{AC129595-9298-4EEF-A6DD-F6113A93709B}"/>
              </a:ext>
            </a:extLst>
          </p:cNvPr>
          <p:cNvSpPr txBox="1"/>
          <p:nvPr/>
        </p:nvSpPr>
        <p:spPr>
          <a:xfrm>
            <a:off x="375963" y="2907565"/>
            <a:ext cx="85904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latin typeface="Lucida Sans Unicode"/>
                <a:cs typeface="Arial"/>
              </a:rPr>
              <a:t>Output when the first(1.) option is selected</a:t>
            </a:r>
            <a:endParaRPr lang="en-GB" sz="2800">
              <a:latin typeface="Lucida Sans Unicode"/>
            </a:endParaRPr>
          </a:p>
        </p:txBody>
      </p:sp>
      <p:pic>
        <p:nvPicPr>
          <p:cNvPr id="5" name="Picture 5" descr="Diagram&#10;&#10;Description automatically generated">
            <a:extLst>
              <a:ext uri="{FF2B5EF4-FFF2-40B4-BE49-F238E27FC236}">
                <a16:creationId xmlns:a16="http://schemas.microsoft.com/office/drawing/2014/main" id="{5FC4E0C0-A84E-49D5-8276-AD5BE8BBCD52}"/>
              </a:ext>
            </a:extLst>
          </p:cNvPr>
          <p:cNvPicPr>
            <a:picLocks noChangeAspect="1"/>
          </p:cNvPicPr>
          <p:nvPr/>
        </p:nvPicPr>
        <p:blipFill>
          <a:blip r:embed="rId5"/>
          <a:stretch>
            <a:fillRect/>
          </a:stretch>
        </p:blipFill>
        <p:spPr>
          <a:xfrm>
            <a:off x="2019615" y="3425049"/>
            <a:ext cx="5114216" cy="26150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22</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id="{93C4AE4C-E003-427D-B6F4-21EFD47E7958}"/>
              </a:ext>
            </a:extLst>
          </p:cNvPr>
          <p:cNvPicPr>
            <a:picLocks noChangeAspect="1"/>
          </p:cNvPicPr>
          <p:nvPr/>
        </p:nvPicPr>
        <p:blipFill>
          <a:blip r:embed="rId4"/>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Diagram&#10;&#10;Description automatically generated">
            <a:extLst>
              <a:ext uri="{FF2B5EF4-FFF2-40B4-BE49-F238E27FC236}">
                <a16:creationId xmlns:a16="http://schemas.microsoft.com/office/drawing/2014/main" id="{226ED32C-E595-48F0-891D-96D715C952CB}"/>
              </a:ext>
            </a:extLst>
          </p:cNvPr>
          <p:cNvPicPr>
            <a:picLocks noChangeAspect="1"/>
          </p:cNvPicPr>
          <p:nvPr/>
        </p:nvPicPr>
        <p:blipFill rotWithShape="1">
          <a:blip r:embed="rId5"/>
          <a:srcRect l="-208" t="13765" r="415"/>
          <a:stretch/>
        </p:blipFill>
        <p:spPr>
          <a:xfrm>
            <a:off x="2490354" y="4615279"/>
            <a:ext cx="4160941" cy="1839662"/>
          </a:xfrm>
          <a:prstGeom prst="rect">
            <a:avLst/>
          </a:prstGeom>
        </p:spPr>
      </p:pic>
      <p:sp>
        <p:nvSpPr>
          <p:cNvPr id="5" name="TextBox 4">
            <a:extLst>
              <a:ext uri="{FF2B5EF4-FFF2-40B4-BE49-F238E27FC236}">
                <a16:creationId xmlns:a16="http://schemas.microsoft.com/office/drawing/2014/main" id="{337B1181-2086-4126-AC97-7D1630799350}"/>
              </a:ext>
            </a:extLst>
          </p:cNvPr>
          <p:cNvSpPr txBox="1"/>
          <p:nvPr/>
        </p:nvSpPr>
        <p:spPr>
          <a:xfrm>
            <a:off x="804194" y="2794210"/>
            <a:ext cx="7878038" cy="18671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55270">
              <a:spcBef>
                <a:spcPts val="400"/>
              </a:spcBef>
              <a:buFont typeface="Wingdings,Sans-Serif"/>
              <a:buChar char="Ø"/>
            </a:pPr>
            <a:r>
              <a:rPr lang="en-US" sz="2800">
                <a:latin typeface="Arial"/>
                <a:cs typeface="Arial"/>
              </a:rPr>
              <a:t>Output when the second(2.) option is selected.</a:t>
            </a:r>
          </a:p>
          <a:p>
            <a:pPr marL="285750" indent="-255270">
              <a:spcBef>
                <a:spcPts val="400"/>
              </a:spcBef>
              <a:buFont typeface="Wingdings,Sans-Serif"/>
              <a:buChar char="Ø"/>
            </a:pPr>
            <a:r>
              <a:rPr lang="en-US" sz="2800">
                <a:latin typeface="Arial"/>
                <a:cs typeface="Arial"/>
              </a:rPr>
              <a:t>It will be same as the first option but we will be allowed to insert the details of only one voter.</a:t>
            </a:r>
          </a:p>
          <a:p>
            <a:pPr algn="l"/>
            <a:endParaRPr lang="en-US" sz="2800"/>
          </a:p>
        </p:txBody>
      </p:sp>
    </p:spTree>
    <p:extLst>
      <p:ext uri="{BB962C8B-B14F-4D97-AF65-F5344CB8AC3E}">
        <p14:creationId xmlns:p14="http://schemas.microsoft.com/office/powerpoint/2010/main" val="359576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23</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A screen shot of a person&#10;&#10;Description automatically generated">
            <a:extLst>
              <a:ext uri="{FF2B5EF4-FFF2-40B4-BE49-F238E27FC236}">
                <a16:creationId xmlns:a16="http://schemas.microsoft.com/office/drawing/2014/main" id="{291458E1-30FD-4B19-A143-FD87CA3D8723}"/>
              </a:ext>
            </a:extLst>
          </p:cNvPr>
          <p:cNvPicPr>
            <a:picLocks noGrp="1" noChangeAspect="1"/>
          </p:cNvPicPr>
          <p:nvPr>
            <p:ph idx="1"/>
          </p:nvPr>
        </p:nvPicPr>
        <p:blipFill>
          <a:blip r:embed="rId4"/>
          <a:stretch>
            <a:fillRect/>
          </a:stretch>
        </p:blipFill>
        <p:spPr>
          <a:xfrm>
            <a:off x="3136676" y="3969374"/>
            <a:ext cx="2865922" cy="771210"/>
          </a:xfrm>
        </p:spPr>
      </p:pic>
      <p:pic>
        <p:nvPicPr>
          <p:cNvPr id="3" name="Picture 3" descr="Text&#10;&#10;Description automatically generated">
            <a:extLst>
              <a:ext uri="{FF2B5EF4-FFF2-40B4-BE49-F238E27FC236}">
                <a16:creationId xmlns:a16="http://schemas.microsoft.com/office/drawing/2014/main" id="{C5A83811-E936-4FBA-8316-0932A4BB49EA}"/>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2D587E0-951F-4727-84AA-D60C64D3C8DD}"/>
              </a:ext>
            </a:extLst>
          </p:cNvPr>
          <p:cNvSpPr txBox="1"/>
          <p:nvPr/>
        </p:nvSpPr>
        <p:spPr>
          <a:xfrm>
            <a:off x="394855" y="3172061"/>
            <a:ext cx="835428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a:latin typeface="Lucida Sans Unicode"/>
                <a:cs typeface="Arial"/>
              </a:rPr>
              <a:t>Output when the third(3.) option is selected.</a:t>
            </a:r>
            <a:endParaRPr lang="en-GB" sz="2700">
              <a:latin typeface="Lucida Sans Unicode"/>
            </a:endParaRPr>
          </a:p>
        </p:txBody>
      </p:sp>
      <p:sp>
        <p:nvSpPr>
          <p:cNvPr id="6" name="TextBox 5">
            <a:extLst>
              <a:ext uri="{FF2B5EF4-FFF2-40B4-BE49-F238E27FC236}">
                <a16:creationId xmlns:a16="http://schemas.microsoft.com/office/drawing/2014/main" id="{BE6AD5E0-812B-4268-B5E8-B42607E920E3}"/>
              </a:ext>
            </a:extLst>
          </p:cNvPr>
          <p:cNvSpPr txBox="1"/>
          <p:nvPr/>
        </p:nvSpPr>
        <p:spPr>
          <a:xfrm>
            <a:off x="452713" y="5034159"/>
            <a:ext cx="80803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latin typeface="Lucida Sans Unicode"/>
                <a:cs typeface="Arial"/>
              </a:rPr>
              <a:t>Here 20 random voters will be generated.</a:t>
            </a:r>
            <a:endParaRPr lang="en-GB"/>
          </a:p>
        </p:txBody>
      </p:sp>
    </p:spTree>
    <p:extLst>
      <p:ext uri="{BB962C8B-B14F-4D97-AF65-F5344CB8AC3E}">
        <p14:creationId xmlns:p14="http://schemas.microsoft.com/office/powerpoint/2010/main" val="311783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24</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Text&#10;&#10;Description automatically generated">
            <a:extLst>
              <a:ext uri="{FF2B5EF4-FFF2-40B4-BE49-F238E27FC236}">
                <a16:creationId xmlns:a16="http://schemas.microsoft.com/office/drawing/2014/main" id="{10D6B978-214E-4C62-B3B4-88A27AB2D353}"/>
              </a:ext>
            </a:extLst>
          </p:cNvPr>
          <p:cNvPicPr>
            <a:picLocks noGrp="1" noChangeAspect="1"/>
          </p:cNvPicPr>
          <p:nvPr>
            <p:ph idx="1"/>
          </p:nvPr>
        </p:nvPicPr>
        <p:blipFill>
          <a:blip r:embed="rId4"/>
          <a:stretch>
            <a:fillRect/>
          </a:stretch>
        </p:blipFill>
        <p:spPr>
          <a:xfrm>
            <a:off x="2182562" y="3779307"/>
            <a:ext cx="4791470" cy="2347874"/>
          </a:xfrm>
        </p:spPr>
      </p:pic>
      <p:pic>
        <p:nvPicPr>
          <p:cNvPr id="3" name="Picture 3" descr="Text&#10;&#10;Description automatically generated">
            <a:extLst>
              <a:ext uri="{FF2B5EF4-FFF2-40B4-BE49-F238E27FC236}">
                <a16:creationId xmlns:a16="http://schemas.microsoft.com/office/drawing/2014/main" id="{74DB0071-9CE6-44DC-A4DA-02BD7D729F7F}"/>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32B340A-EF8D-4240-9196-4400C54D155D}"/>
              </a:ext>
            </a:extLst>
          </p:cNvPr>
          <p:cNvSpPr txBox="1"/>
          <p:nvPr/>
        </p:nvSpPr>
        <p:spPr>
          <a:xfrm>
            <a:off x="536551" y="2822548"/>
            <a:ext cx="85337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latin typeface="Lucida Sans Unicode"/>
                <a:cs typeface="Arial"/>
              </a:rPr>
              <a:t>Output when the fourth(4.) option is selected.</a:t>
            </a:r>
            <a:endParaRPr lang="en-US"/>
          </a:p>
        </p:txBody>
      </p:sp>
    </p:spTree>
    <p:extLst>
      <p:ext uri="{BB962C8B-B14F-4D97-AF65-F5344CB8AC3E}">
        <p14:creationId xmlns:p14="http://schemas.microsoft.com/office/powerpoint/2010/main" val="1563619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25</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Graphical user interface, text, chat or text message&#10;&#10;Description automatically generated">
            <a:extLst>
              <a:ext uri="{FF2B5EF4-FFF2-40B4-BE49-F238E27FC236}">
                <a16:creationId xmlns:a16="http://schemas.microsoft.com/office/drawing/2014/main" id="{7A21F74A-361D-4F66-B508-D96D67924286}"/>
              </a:ext>
            </a:extLst>
          </p:cNvPr>
          <p:cNvPicPr>
            <a:picLocks noGrp="1" noChangeAspect="1"/>
          </p:cNvPicPr>
          <p:nvPr>
            <p:ph idx="1"/>
          </p:nvPr>
        </p:nvPicPr>
        <p:blipFill>
          <a:blip r:embed="rId4"/>
          <a:stretch>
            <a:fillRect/>
          </a:stretch>
        </p:blipFill>
        <p:spPr>
          <a:xfrm>
            <a:off x="2909654" y="3817516"/>
            <a:ext cx="3929255" cy="2435187"/>
          </a:xfrm>
        </p:spPr>
      </p:pic>
      <p:pic>
        <p:nvPicPr>
          <p:cNvPr id="3" name="Picture 3" descr="Text&#10;&#10;Description automatically generated">
            <a:extLst>
              <a:ext uri="{FF2B5EF4-FFF2-40B4-BE49-F238E27FC236}">
                <a16:creationId xmlns:a16="http://schemas.microsoft.com/office/drawing/2014/main" id="{0752B101-F7FD-4840-9435-96C53C85CE41}"/>
              </a:ext>
            </a:extLst>
          </p:cNvPr>
          <p:cNvPicPr>
            <a:picLocks noChangeAspect="1"/>
          </p:cNvPicPr>
          <p:nvPr/>
        </p:nvPicPr>
        <p:blipFill>
          <a:blip r:embed="rId5"/>
          <a:stretch>
            <a:fillRect/>
          </a:stretch>
        </p:blipFill>
        <p:spPr bwMode="auto">
          <a:xfrm>
            <a:off x="2475634" y="915863"/>
            <a:ext cx="4797294" cy="148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F2E063C-0D10-470C-BBCC-EEF9C3BF9E96}"/>
              </a:ext>
            </a:extLst>
          </p:cNvPr>
          <p:cNvSpPr txBox="1"/>
          <p:nvPr/>
        </p:nvSpPr>
        <p:spPr>
          <a:xfrm>
            <a:off x="357070" y="2737531"/>
            <a:ext cx="82220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latin typeface="Lucida Sans Unicode"/>
                <a:cs typeface="Arial"/>
              </a:rPr>
              <a:t>Output when the fifth(5.) option is selected.</a:t>
            </a:r>
            <a:endParaRPr lang="en-US"/>
          </a:p>
          <a:p>
            <a:pPr marL="457200" indent="-457200">
              <a:buFont typeface="Wingdings"/>
              <a:buChar char="Ø"/>
            </a:pPr>
            <a:r>
              <a:rPr lang="en-GB" sz="2800">
                <a:latin typeface="Lucida Sans Unicode"/>
                <a:cs typeface="Arial"/>
              </a:rPr>
              <a:t>The stats and the winning candidate will be displayed.</a:t>
            </a:r>
          </a:p>
        </p:txBody>
      </p:sp>
    </p:spTree>
    <p:extLst>
      <p:ext uri="{BB962C8B-B14F-4D97-AF65-F5344CB8AC3E}">
        <p14:creationId xmlns:p14="http://schemas.microsoft.com/office/powerpoint/2010/main" val="280499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26</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Text&#10;&#10;Description automatically generated">
            <a:extLst>
              <a:ext uri="{FF2B5EF4-FFF2-40B4-BE49-F238E27FC236}">
                <a16:creationId xmlns:a16="http://schemas.microsoft.com/office/drawing/2014/main" id="{781009D6-2E15-44EE-B08F-E36A270732A7}"/>
              </a:ext>
            </a:extLst>
          </p:cNvPr>
          <p:cNvPicPr>
            <a:picLocks noGrp="1" noChangeAspect="1"/>
          </p:cNvPicPr>
          <p:nvPr>
            <p:ph idx="1"/>
          </p:nvPr>
        </p:nvPicPr>
        <p:blipFill>
          <a:blip r:embed="rId4"/>
          <a:stretch>
            <a:fillRect/>
          </a:stretch>
        </p:blipFill>
        <p:spPr>
          <a:xfrm>
            <a:off x="2044057" y="4358835"/>
            <a:ext cx="5046440" cy="1567453"/>
          </a:xfrm>
        </p:spPr>
      </p:pic>
      <p:pic>
        <p:nvPicPr>
          <p:cNvPr id="3" name="Picture 3" descr="Text&#10;&#10;Description automatically generated">
            <a:extLst>
              <a:ext uri="{FF2B5EF4-FFF2-40B4-BE49-F238E27FC236}">
                <a16:creationId xmlns:a16="http://schemas.microsoft.com/office/drawing/2014/main" id="{74961EF0-56B1-4F41-9B5A-BA6E92CBD238}"/>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D787F-003B-4007-AEEE-14C4DC34DD74}"/>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AA63A8C0-6D7C-4D5E-8D7C-D9AE39DC27CC}"/>
              </a:ext>
            </a:extLst>
          </p:cNvPr>
          <p:cNvSpPr txBox="1"/>
          <p:nvPr/>
        </p:nvSpPr>
        <p:spPr>
          <a:xfrm>
            <a:off x="196485" y="2879226"/>
            <a:ext cx="9043866"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a:latin typeface="Lucida Sans Unicode"/>
                <a:cs typeface="Arial"/>
              </a:rPr>
              <a:t>Output when the sixth(6.) option is selected.</a:t>
            </a:r>
            <a:endParaRPr lang="en-US" sz="2700">
              <a:latin typeface="Lucida Sans Unicode"/>
            </a:endParaRPr>
          </a:p>
          <a:p>
            <a:pPr marL="457200" indent="-457200">
              <a:buFont typeface="Wingdings"/>
              <a:buChar char="Ø"/>
            </a:pPr>
            <a:r>
              <a:rPr lang="en-GB" sz="2700">
                <a:latin typeface="Lucida Sans Unicode"/>
                <a:cs typeface="Arial"/>
              </a:rPr>
              <a:t>The details of the randomly generated voters will be displayed(Here 20 voters were generated).</a:t>
            </a:r>
            <a:endParaRPr lang="en-GB" sz="2700">
              <a:latin typeface="Lucida Sans Unicode"/>
            </a:endParaRPr>
          </a:p>
        </p:txBody>
      </p:sp>
    </p:spTree>
    <p:extLst>
      <p:ext uri="{BB962C8B-B14F-4D97-AF65-F5344CB8AC3E}">
        <p14:creationId xmlns:p14="http://schemas.microsoft.com/office/powerpoint/2010/main" val="1388603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1C4C-86D5-4F5C-9509-551F0FC7029A}"/>
              </a:ext>
            </a:extLst>
          </p:cNvPr>
          <p:cNvSpPr>
            <a:spLocks noGrp="1"/>
          </p:cNvSpPr>
          <p:nvPr>
            <p:ph type="title"/>
          </p:nvPr>
        </p:nvSpPr>
        <p:spPr>
          <a:xfrm>
            <a:off x="928662" y="326"/>
            <a:ext cx="8215338"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Conclusion &amp; Future Enhancements</a:t>
            </a:r>
            <a:endParaRPr lang="en-IN">
              <a:solidFill>
                <a:srgbClr val="C00000"/>
              </a:solidFill>
              <a:latin typeface="Times New Roman" pitchFamily="18" charset="0"/>
              <a:cs typeface="Times New Roman" pitchFamily="18" charset="0"/>
            </a:endParaRPr>
          </a:p>
        </p:txBody>
      </p:sp>
      <p:sp>
        <p:nvSpPr>
          <p:cNvPr id="24579" name="Slide Number Placeholder 4">
            <a:extLst>
              <a:ext uri="{FF2B5EF4-FFF2-40B4-BE49-F238E27FC236}">
                <a16:creationId xmlns:a16="http://schemas.microsoft.com/office/drawing/2014/main" id="{27EA5881-A3C6-43FB-98AC-E7F5F3F24F0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6D3726-9DAD-41FF-9214-5FBDFE05ECBD}" type="slidenum">
              <a:rPr lang="en-IN" altLang="en-US" sz="1200">
                <a:latin typeface="Times New Roman" panose="02020603050405020304" pitchFamily="18" charset="0"/>
                <a:cs typeface="Times New Roman" panose="02020603050405020304" pitchFamily="18" charset="0"/>
              </a:rPr>
              <a:pPr/>
              <a:t>27</a:t>
            </a:fld>
            <a:endParaRPr lang="en-IN" altLang="en-US" sz="1200">
              <a:latin typeface="Times New Roman" panose="02020603050405020304" pitchFamily="18" charset="0"/>
              <a:cs typeface="Times New Roman" panose="02020603050405020304" pitchFamily="18" charset="0"/>
            </a:endParaRPr>
          </a:p>
        </p:txBody>
      </p:sp>
      <p:sp>
        <p:nvSpPr>
          <p:cNvPr id="24580" name="object 4">
            <a:extLst>
              <a:ext uri="{FF2B5EF4-FFF2-40B4-BE49-F238E27FC236}">
                <a16:creationId xmlns:a16="http://schemas.microsoft.com/office/drawing/2014/main" id="{E3DC2E95-817B-4906-BCCD-82077ADC34D6}"/>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Date Placeholder 5">
            <a:extLst>
              <a:ext uri="{FF2B5EF4-FFF2-40B4-BE49-F238E27FC236}">
                <a16:creationId xmlns:a16="http://schemas.microsoft.com/office/drawing/2014/main" id="{4C0BDFFC-2BE3-4326-98E4-21C51BA3B25A}"/>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702377-F3A0-4314-B3D7-5E3E593C5023}"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4582" name="Content Placeholder 7">
            <a:extLst>
              <a:ext uri="{FF2B5EF4-FFF2-40B4-BE49-F238E27FC236}">
                <a16:creationId xmlns:a16="http://schemas.microsoft.com/office/drawing/2014/main" id="{2F56E82D-77CF-43A9-BC6E-CE897216EDB4}"/>
              </a:ext>
            </a:extLst>
          </p:cNvPr>
          <p:cNvSpPr>
            <a:spLocks noGrp="1"/>
          </p:cNvSpPr>
          <p:nvPr>
            <p:ph idx="1"/>
          </p:nvPr>
        </p:nvSpPr>
        <p:spPr>
          <a:xfrm>
            <a:off x="457200" y="1481138"/>
            <a:ext cx="8229600" cy="4525962"/>
          </a:xfrm>
        </p:spPr>
        <p:txBody>
          <a:bodyPr/>
          <a:lstStyle/>
          <a:p>
            <a:pPr indent="-255270" eaLnBrk="1" hangingPunct="1">
              <a:spcAft>
                <a:spcPts val="1000"/>
              </a:spcAft>
            </a:pPr>
            <a:r>
              <a:rPr lang="en-US" altLang="en-US" sz="2400"/>
              <a:t>In our upcoming days, as we learn more about data structures, we plan to implement them and enhance this project further more.</a:t>
            </a:r>
            <a:endParaRPr lang="en-US" sz="2400">
              <a:cs typeface="Lucida Sans Unicode"/>
            </a:endParaRPr>
          </a:p>
          <a:p>
            <a:pPr indent="-255270" eaLnBrk="1" hangingPunct="1">
              <a:spcAft>
                <a:spcPts val="1000"/>
              </a:spcAft>
            </a:pPr>
            <a:r>
              <a:rPr lang="en-US" altLang="en-US" sz="2400"/>
              <a:t>We are also open to any type of suggestions/advises .</a:t>
            </a:r>
            <a:endParaRPr lang="en-US" altLang="en-US" sz="2400">
              <a:cs typeface="Lucida Sans Unicode"/>
            </a:endParaRPr>
          </a:p>
          <a:p>
            <a:pPr indent="-255270">
              <a:spcAft>
                <a:spcPts val="1000"/>
              </a:spcAft>
            </a:pPr>
            <a:r>
              <a:rPr lang="en-US" altLang="en-US" sz="2400">
                <a:cs typeface="Lucida Sans Unicode"/>
              </a:rPr>
              <a:t>Permanent data storage and also add more limits to data inputs.</a:t>
            </a:r>
          </a:p>
          <a:p>
            <a:pPr indent="-255270">
              <a:spcAft>
                <a:spcPts val="1000"/>
              </a:spcAft>
            </a:pPr>
            <a:r>
              <a:rPr lang="en-US" altLang="en-US" sz="2400">
                <a:cs typeface="Lucida Sans Unicode"/>
              </a:rPr>
              <a:t>Adding a web interface for ease of use</a:t>
            </a:r>
          </a:p>
          <a:p>
            <a:pPr indent="-255270">
              <a:spcAft>
                <a:spcPts val="1000"/>
              </a:spcAft>
            </a:pPr>
            <a:r>
              <a:rPr lang="en-US" altLang="en-US" sz="2400">
                <a:cs typeface="Lucida Sans Unicode"/>
              </a:rPr>
              <a:t>We have already done some implementations the teachers have suggested 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1C4C-86D5-4F5C-9509-551F0FC7029A}"/>
              </a:ext>
            </a:extLst>
          </p:cNvPr>
          <p:cNvSpPr>
            <a:spLocks noGrp="1"/>
          </p:cNvSpPr>
          <p:nvPr>
            <p:ph type="title"/>
          </p:nvPr>
        </p:nvSpPr>
        <p:spPr>
          <a:xfrm>
            <a:off x="928662" y="326"/>
            <a:ext cx="8215338"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Conclusion &amp; Future Enhancements</a:t>
            </a:r>
            <a:endParaRPr lang="en-IN">
              <a:solidFill>
                <a:srgbClr val="C00000"/>
              </a:solidFill>
              <a:latin typeface="Times New Roman" pitchFamily="18" charset="0"/>
              <a:cs typeface="Times New Roman" pitchFamily="18" charset="0"/>
            </a:endParaRPr>
          </a:p>
        </p:txBody>
      </p:sp>
      <p:sp>
        <p:nvSpPr>
          <p:cNvPr id="24579" name="Slide Number Placeholder 4">
            <a:extLst>
              <a:ext uri="{FF2B5EF4-FFF2-40B4-BE49-F238E27FC236}">
                <a16:creationId xmlns:a16="http://schemas.microsoft.com/office/drawing/2014/main" id="{27EA5881-A3C6-43FB-98AC-E7F5F3F24F0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6D3726-9DAD-41FF-9214-5FBDFE05ECBD}" type="slidenum">
              <a:rPr lang="en-IN" altLang="en-US" sz="1200">
                <a:latin typeface="Times New Roman" panose="02020603050405020304" pitchFamily="18" charset="0"/>
                <a:cs typeface="Times New Roman" panose="02020603050405020304" pitchFamily="18" charset="0"/>
              </a:rPr>
              <a:pPr/>
              <a:t>28</a:t>
            </a:fld>
            <a:endParaRPr lang="en-IN" altLang="en-US" sz="1200">
              <a:latin typeface="Times New Roman" panose="02020603050405020304" pitchFamily="18" charset="0"/>
              <a:cs typeface="Times New Roman" panose="02020603050405020304" pitchFamily="18" charset="0"/>
            </a:endParaRPr>
          </a:p>
        </p:txBody>
      </p:sp>
      <p:sp>
        <p:nvSpPr>
          <p:cNvPr id="24580" name="object 4">
            <a:extLst>
              <a:ext uri="{FF2B5EF4-FFF2-40B4-BE49-F238E27FC236}">
                <a16:creationId xmlns:a16="http://schemas.microsoft.com/office/drawing/2014/main" id="{E3DC2E95-817B-4906-BCCD-82077ADC34D6}"/>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Date Placeholder 5">
            <a:extLst>
              <a:ext uri="{FF2B5EF4-FFF2-40B4-BE49-F238E27FC236}">
                <a16:creationId xmlns:a16="http://schemas.microsoft.com/office/drawing/2014/main" id="{4C0BDFFC-2BE3-4326-98E4-21C51BA3B25A}"/>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702377-F3A0-4314-B3D7-5E3E593C5023}"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4582" name="Content Placeholder 7">
            <a:extLst>
              <a:ext uri="{FF2B5EF4-FFF2-40B4-BE49-F238E27FC236}">
                <a16:creationId xmlns:a16="http://schemas.microsoft.com/office/drawing/2014/main" id="{2F56E82D-77CF-43A9-BC6E-CE897216EDB4}"/>
              </a:ext>
            </a:extLst>
          </p:cNvPr>
          <p:cNvSpPr>
            <a:spLocks noGrp="1"/>
          </p:cNvSpPr>
          <p:nvPr>
            <p:ph idx="1"/>
          </p:nvPr>
        </p:nvSpPr>
        <p:spPr>
          <a:xfrm>
            <a:off x="457200" y="1481138"/>
            <a:ext cx="8229600" cy="4525962"/>
          </a:xfrm>
        </p:spPr>
        <p:txBody>
          <a:bodyPr/>
          <a:lstStyle/>
          <a:p>
            <a:pPr indent="-255270" eaLnBrk="1" hangingPunct="1">
              <a:spcAft>
                <a:spcPts val="1000"/>
              </a:spcAft>
              <a:buFont typeface="Wingdings" panose="05040102010807070707" pitchFamily="18" charset="2"/>
              <a:buChar char="Ø"/>
            </a:pPr>
            <a:r>
              <a:rPr lang="en-US" altLang="en-US" sz="2400">
                <a:cs typeface="Lucida Sans Unicode"/>
              </a:rPr>
              <a:t>The project also now has feature when two candidates have same number of votes and displays which two candidates have the collision.</a:t>
            </a:r>
          </a:p>
          <a:p>
            <a:pPr indent="-255270" eaLnBrk="1" hangingPunct="1">
              <a:spcAft>
                <a:spcPts val="1000"/>
              </a:spcAft>
              <a:buFont typeface="Wingdings" panose="05040102010807070707" pitchFamily="18" charset="2"/>
              <a:buChar char="Ø"/>
            </a:pPr>
            <a:endParaRPr lang="en-US" altLang="en-US" sz="2400">
              <a:cs typeface="Lucida Sans Unicode"/>
            </a:endParaRPr>
          </a:p>
        </p:txBody>
      </p:sp>
    </p:spTree>
    <p:extLst>
      <p:ext uri="{BB962C8B-B14F-4D97-AF65-F5344CB8AC3E}">
        <p14:creationId xmlns:p14="http://schemas.microsoft.com/office/powerpoint/2010/main" val="29061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3A3C-A0C5-4AC1-BB82-7DF749E8D685}"/>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References</a:t>
            </a:r>
            <a:endParaRPr lang="en-IN">
              <a:solidFill>
                <a:srgbClr val="C00000"/>
              </a:solidFill>
              <a:latin typeface="Times New Roman" pitchFamily="18" charset="0"/>
              <a:cs typeface="Times New Roman" pitchFamily="18" charset="0"/>
            </a:endParaRPr>
          </a:p>
        </p:txBody>
      </p:sp>
      <p:sp>
        <p:nvSpPr>
          <p:cNvPr id="25603" name="Slide Number Placeholder 4">
            <a:extLst>
              <a:ext uri="{FF2B5EF4-FFF2-40B4-BE49-F238E27FC236}">
                <a16:creationId xmlns:a16="http://schemas.microsoft.com/office/drawing/2014/main" id="{3BB6B6D2-90FF-467C-A4BF-4C26F5FB0834}"/>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878FEF-3502-4A6E-8861-2E57849A69E4}" type="slidenum">
              <a:rPr lang="en-IN" altLang="en-US" sz="1200">
                <a:latin typeface="Times New Roman" panose="02020603050405020304" pitchFamily="18" charset="0"/>
                <a:cs typeface="Times New Roman" panose="02020603050405020304" pitchFamily="18" charset="0"/>
              </a:rPr>
              <a:pPr/>
              <a:t>29</a:t>
            </a:fld>
            <a:endParaRPr lang="en-IN" altLang="en-US" sz="1200">
              <a:latin typeface="Times New Roman" panose="02020603050405020304" pitchFamily="18" charset="0"/>
              <a:cs typeface="Times New Roman" panose="02020603050405020304" pitchFamily="18" charset="0"/>
            </a:endParaRPr>
          </a:p>
        </p:txBody>
      </p:sp>
      <p:sp>
        <p:nvSpPr>
          <p:cNvPr id="25604" name="object 4">
            <a:extLst>
              <a:ext uri="{FF2B5EF4-FFF2-40B4-BE49-F238E27FC236}">
                <a16:creationId xmlns:a16="http://schemas.microsoft.com/office/drawing/2014/main" id="{2CCFA25A-9CFA-47E4-8218-181F3990679F}"/>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5" name="Date Placeholder 5">
            <a:extLst>
              <a:ext uri="{FF2B5EF4-FFF2-40B4-BE49-F238E27FC236}">
                <a16:creationId xmlns:a16="http://schemas.microsoft.com/office/drawing/2014/main" id="{27C70A8A-035F-48B8-9EE8-C2FABCC9C87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D6946A-3FA6-4A45-8E10-4B56EC0F8AA0}"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5606" name="Content Placeholder 7">
            <a:extLst>
              <a:ext uri="{FF2B5EF4-FFF2-40B4-BE49-F238E27FC236}">
                <a16:creationId xmlns:a16="http://schemas.microsoft.com/office/drawing/2014/main" id="{4D6C65D2-902C-4F83-A4B7-256560EB580C}"/>
              </a:ext>
            </a:extLst>
          </p:cNvPr>
          <p:cNvSpPr>
            <a:spLocks noGrp="1"/>
          </p:cNvSpPr>
          <p:nvPr>
            <p:ph idx="1"/>
          </p:nvPr>
        </p:nvSpPr>
        <p:spPr/>
        <p:txBody>
          <a:bodyPr/>
          <a:lstStyle/>
          <a:p>
            <a:pPr marL="567055" indent="-457200" eaLnBrk="1" hangingPunct="1">
              <a:spcAft>
                <a:spcPts val="1000"/>
              </a:spcAft>
              <a:buFont typeface="Wingdings" panose="05040102010807070707" pitchFamily="18" charset="2"/>
              <a:buChar char="Ø"/>
            </a:pPr>
            <a:r>
              <a:rPr lang="en-US" altLang="en-US"/>
              <a:t>This project was built from scratch by us.</a:t>
            </a:r>
            <a:endParaRPr lang="en-US" altLang="en-US">
              <a:cs typeface="Lucida Sans Unicode"/>
            </a:endParaRPr>
          </a:p>
          <a:p>
            <a:pPr marL="567055" indent="-457200" eaLnBrk="1" hangingPunct="1">
              <a:spcAft>
                <a:spcPts val="1000"/>
              </a:spcAft>
              <a:buFont typeface="Wingdings" panose="05040102010807070707" pitchFamily="18" charset="2"/>
              <a:buChar char="Ø"/>
            </a:pPr>
            <a:r>
              <a:rPr lang="en-US" altLang="en-US">
                <a:cs typeface="Lucida Sans Unicode"/>
              </a:rPr>
              <a:t>We referred Narasimha Karumanchi's Data Structures and algorithms made easy textbook for extra knowledge on SLL.</a:t>
            </a:r>
          </a:p>
          <a:p>
            <a:pPr marL="567055" indent="-457200">
              <a:spcAft>
                <a:spcPts val="1000"/>
              </a:spcAft>
              <a:buFont typeface="Wingdings" panose="05040102010807070707" pitchFamily="18" charset="2"/>
              <a:buChar char="Ø"/>
            </a:pPr>
            <a:r>
              <a:rPr lang="en-US" altLang="en-US">
                <a:cs typeface="Lucida Sans Unicode"/>
              </a:rPr>
              <a:t>Visit our project in the given link:</a:t>
            </a:r>
          </a:p>
        </p:txBody>
      </p:sp>
      <p:sp>
        <p:nvSpPr>
          <p:cNvPr id="3" name="TextBox 2">
            <a:extLst>
              <a:ext uri="{FF2B5EF4-FFF2-40B4-BE49-F238E27FC236}">
                <a16:creationId xmlns:a16="http://schemas.microsoft.com/office/drawing/2014/main" id="{31E60EA6-9DD8-4798-9351-52D83121B98B}"/>
              </a:ext>
            </a:extLst>
          </p:cNvPr>
          <p:cNvSpPr txBox="1"/>
          <p:nvPr/>
        </p:nvSpPr>
        <p:spPr>
          <a:xfrm>
            <a:off x="2151864" y="4607896"/>
            <a:ext cx="46041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8119"/>
                </a:solidFill>
                <a:latin typeface="Lucida Sans Unicode"/>
                <a:cs typeface="Segoe UI"/>
                <a:hlinkClick r:id="rId4"/>
              </a:rPr>
              <a:t>https://repl.it/@NidPlays/DSA-Project-Work#main.c</a:t>
            </a:r>
            <a:r>
              <a:rPr lang="en-GB">
                <a:latin typeface="Lucida Sans Unicode"/>
                <a:cs typeface="Lucida Sans Unicode"/>
              </a:rPr>
              <a:t>​</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E966-F522-4F05-8E50-EA7BAEF6E9B8}"/>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Abstract</a:t>
            </a:r>
            <a:endParaRPr lang="en-IN">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398BDBA-98BF-48A8-AD98-951C76CD6766}"/>
              </a:ext>
            </a:extLst>
          </p:cNvPr>
          <p:cNvSpPr>
            <a:spLocks noGrp="1"/>
          </p:cNvSpPr>
          <p:nvPr>
            <p:ph idx="1"/>
          </p:nvPr>
        </p:nvSpPr>
        <p:spPr>
          <a:xfrm>
            <a:off x="2305" y="1102647"/>
            <a:ext cx="8643937" cy="5299075"/>
          </a:xfrm>
        </p:spPr>
        <p:txBody>
          <a:bodyPr>
            <a:noAutofit/>
          </a:bodyPr>
          <a:lstStyle/>
          <a:p>
            <a:pPr marL="982980" lvl="2" indent="-342900" eaLnBrk="1" fontAlgn="auto" hangingPunct="1">
              <a:spcAft>
                <a:spcPts val="1000"/>
              </a:spcAft>
              <a:buFont typeface="Wingdings"/>
              <a:buChar char="Ø"/>
              <a:defRPr/>
            </a:pPr>
            <a:r>
              <a:rPr lang="en-US" sz="2400" b="1">
                <a:latin typeface="Lucida Sans Unicode"/>
                <a:cs typeface="Times New Roman"/>
              </a:rPr>
              <a:t>It represents simulation of real time voting with multiple contestants and analyzing their results in different aspects.</a:t>
            </a:r>
            <a:endParaRPr lang="en-US" sz="2400">
              <a:cs typeface="Lucida Sans Unicode"/>
            </a:endParaRPr>
          </a:p>
          <a:p>
            <a:pPr marL="982980" lvl="2" indent="-342900">
              <a:spcAft>
                <a:spcPts val="1000"/>
              </a:spcAft>
              <a:buFont typeface="Wingdings"/>
              <a:buChar char="Ø"/>
              <a:defRPr/>
            </a:pPr>
            <a:endParaRPr lang="en-US" sz="2400" b="1">
              <a:latin typeface="Lucida Sans Unicode"/>
              <a:cs typeface="Times New Roman" pitchFamily="18" charset="0"/>
            </a:endParaRPr>
          </a:p>
          <a:p>
            <a:pPr marL="982980" lvl="2" indent="-342900">
              <a:spcAft>
                <a:spcPts val="1000"/>
              </a:spcAft>
              <a:buFont typeface="Wingdings"/>
              <a:buChar char="Ø"/>
              <a:defRPr/>
            </a:pPr>
            <a:r>
              <a:rPr lang="en-US" sz="2400" b="1">
                <a:latin typeface="Lucida Sans Unicode"/>
                <a:cs typeface="Times New Roman"/>
              </a:rPr>
              <a:t>Our project uses basic functions to simulate real life voting system by calculating voter stats (randomly generated profiles),stats of the contestants and declaring the winner based on those calculated stats by considering appropriate conditions.</a:t>
            </a:r>
            <a:endParaRPr lang="en-US" sz="2400" b="1">
              <a:latin typeface="Lucida Sans Unicode"/>
              <a:cs typeface="Times New Roman" pitchFamily="18" charset="0"/>
            </a:endParaRPr>
          </a:p>
          <a:p>
            <a:pPr marL="886460" lvl="2" indent="-246380" eaLnBrk="1" fontAlgn="auto" hangingPunct="1">
              <a:spcAft>
                <a:spcPts val="1000"/>
              </a:spcAft>
              <a:buFont typeface="Wingdings 2"/>
              <a:buNone/>
              <a:defRPr/>
            </a:pPr>
            <a:endParaRPr lang="en-US" sz="2400" b="1">
              <a:latin typeface="Lucida Sans Unicode"/>
              <a:cs typeface="Times New Roman" pitchFamily="18" charset="0"/>
            </a:endParaRPr>
          </a:p>
          <a:p>
            <a:pPr marL="640080" lvl="2" indent="0">
              <a:spcAft>
                <a:spcPts val="1000"/>
              </a:spcAft>
              <a:buNone/>
              <a:defRPr/>
            </a:pPr>
            <a:endParaRPr lang="en-US" sz="2400" b="1">
              <a:latin typeface="Lucida Sans Unicode"/>
              <a:cs typeface="Times New Roman" pitchFamily="18" charset="0"/>
            </a:endParaRPr>
          </a:p>
        </p:txBody>
      </p:sp>
      <p:sp>
        <p:nvSpPr>
          <p:cNvPr id="11268" name="Slide Number Placeholder 4">
            <a:extLst>
              <a:ext uri="{FF2B5EF4-FFF2-40B4-BE49-F238E27FC236}">
                <a16:creationId xmlns:a16="http://schemas.microsoft.com/office/drawing/2014/main" id="{3E8E5F6F-95EB-4140-86B4-1942CDF5AE13}"/>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999B08-626A-4269-B18C-A1E7E85FE662}" type="slidenum">
              <a:rPr lang="en-IN" altLang="en-US" sz="1200">
                <a:latin typeface="Times New Roman" panose="02020603050405020304" pitchFamily="18" charset="0"/>
                <a:cs typeface="Times New Roman" panose="02020603050405020304" pitchFamily="18" charset="0"/>
              </a:rPr>
              <a:pPr/>
              <a:t>3</a:t>
            </a:fld>
            <a:endParaRPr lang="en-IN" altLang="en-US" sz="1200">
              <a:latin typeface="Times New Roman" panose="02020603050405020304" pitchFamily="18" charset="0"/>
              <a:cs typeface="Times New Roman" panose="02020603050405020304" pitchFamily="18" charset="0"/>
            </a:endParaRPr>
          </a:p>
        </p:txBody>
      </p:sp>
      <p:sp>
        <p:nvSpPr>
          <p:cNvPr id="11269" name="object 4">
            <a:extLst>
              <a:ext uri="{FF2B5EF4-FFF2-40B4-BE49-F238E27FC236}">
                <a16:creationId xmlns:a16="http://schemas.microsoft.com/office/drawing/2014/main" id="{64F94C85-B2F6-4160-BF33-728037D5B74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0" name="Date Placeholder 5">
            <a:extLst>
              <a:ext uri="{FF2B5EF4-FFF2-40B4-BE49-F238E27FC236}">
                <a16:creationId xmlns:a16="http://schemas.microsoft.com/office/drawing/2014/main" id="{54CA65B7-4DA9-47E5-B112-A4E184E10897}"/>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D26D54-151C-43AB-BFAF-248A3A25D5F3}"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1B557B-07FA-4D7D-B9B7-E376ACBD7959}"/>
              </a:ext>
            </a:extLst>
          </p:cNvPr>
          <p:cNvSpPr>
            <a:spLocks noGrp="1"/>
          </p:cNvSpPr>
          <p:nvPr>
            <p:ph type="title"/>
          </p:nvPr>
        </p:nvSpPr>
        <p:spPr>
          <a:xfrm>
            <a:off x="467544" y="2276872"/>
            <a:ext cx="8305800" cy="1143000"/>
          </a:xfrm>
        </p:spPr>
        <p:txBody>
          <a:bodyPr/>
          <a:lstStyle/>
          <a:p>
            <a:pPr algn="ctr" eaLnBrk="1" fontAlgn="auto" hangingPunct="1">
              <a:spcAft>
                <a:spcPts val="0"/>
              </a:spcAft>
              <a:defRPr/>
            </a:pPr>
            <a:r>
              <a:rPr lang="en-US"/>
              <a:t>THANK YOU</a:t>
            </a:r>
          </a:p>
        </p:txBody>
      </p:sp>
      <p:sp>
        <p:nvSpPr>
          <p:cNvPr id="26627" name="Date Placeholder 2">
            <a:extLst>
              <a:ext uri="{FF2B5EF4-FFF2-40B4-BE49-F238E27FC236}">
                <a16:creationId xmlns:a16="http://schemas.microsoft.com/office/drawing/2014/main" id="{CF30AE5D-6780-44A4-B254-F25950EB556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8403EF-1DED-48E3-A4F3-8A4B1E47C41F}" type="datetime5">
              <a:rPr lang="en-US" altLang="en-US"/>
              <a:pPr/>
              <a:t>10-Aug-21</a:t>
            </a:fld>
            <a:endParaRPr lang="en-IN" altLang="en-US"/>
          </a:p>
        </p:txBody>
      </p:sp>
      <p:sp>
        <p:nvSpPr>
          <p:cNvPr id="26628" name="Slide Number Placeholder 3">
            <a:extLst>
              <a:ext uri="{FF2B5EF4-FFF2-40B4-BE49-F238E27FC236}">
                <a16:creationId xmlns:a16="http://schemas.microsoft.com/office/drawing/2014/main" id="{FD758DA2-74CB-42D0-9120-F80B8B702A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FB989B-DA05-411B-BD80-9BED41E1B04A}" type="slidenum">
              <a:rPr lang="en-IN" altLang="en-US"/>
              <a:pPr/>
              <a:t>30</a:t>
            </a:fld>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EE12-8A28-4C49-AA80-C15A2CA04CFE}"/>
              </a:ext>
            </a:extLst>
          </p:cNvPr>
          <p:cNvSpPr>
            <a:spLocks noGrp="1"/>
          </p:cNvSpPr>
          <p:nvPr>
            <p:ph type="title"/>
          </p:nvPr>
        </p:nvSpPr>
        <p:spPr>
          <a:xfrm>
            <a:off x="1143000" y="326"/>
            <a:ext cx="7467600" cy="725487"/>
          </a:xfrm>
        </p:spPr>
        <p:txBody>
          <a:bodyPr/>
          <a:lstStyle/>
          <a:p>
            <a:pPr algn="ctr" eaLnBrk="1" fontAlgn="auto" hangingPunct="1">
              <a:spcAft>
                <a:spcPts val="0"/>
              </a:spcAft>
              <a:defRPr/>
            </a:pPr>
            <a:r>
              <a:rPr lang="en-US" sz="4000">
                <a:solidFill>
                  <a:srgbClr val="C00000"/>
                </a:solidFill>
                <a:effectLst/>
                <a:latin typeface="Times New Roman" pitchFamily="18" charset="0"/>
                <a:cs typeface="Times New Roman" pitchFamily="18" charset="0"/>
              </a:rPr>
              <a:t>Introduction</a:t>
            </a:r>
            <a:endParaRPr lang="en-IN" sz="4000">
              <a:solidFill>
                <a:srgbClr val="C00000"/>
              </a:solidFill>
              <a:effectLst/>
              <a:latin typeface="Times New Roman" pitchFamily="18" charset="0"/>
              <a:cs typeface="Times New Roman" pitchFamily="18" charset="0"/>
            </a:endParaRPr>
          </a:p>
        </p:txBody>
      </p:sp>
      <p:sp>
        <p:nvSpPr>
          <p:cNvPr id="12291" name="Slide Number Placeholder 4">
            <a:extLst>
              <a:ext uri="{FF2B5EF4-FFF2-40B4-BE49-F238E27FC236}">
                <a16:creationId xmlns:a16="http://schemas.microsoft.com/office/drawing/2014/main" id="{7C3C8BE7-12BD-4F4B-9EC8-BDA1B48E814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ABC3FA-023A-4E30-B7E8-3277ED2390DB}" type="slidenum">
              <a:rPr lang="en-IN" altLang="en-US" sz="1200">
                <a:latin typeface="Times New Roman" panose="02020603050405020304" pitchFamily="18" charset="0"/>
                <a:cs typeface="Times New Roman" panose="02020603050405020304" pitchFamily="18" charset="0"/>
              </a:rPr>
              <a:pPr/>
              <a:t>4</a:t>
            </a:fld>
            <a:endParaRPr lang="en-IN" altLang="en-US" sz="1200">
              <a:latin typeface="Times New Roman" panose="02020603050405020304" pitchFamily="18" charset="0"/>
              <a:cs typeface="Times New Roman" panose="02020603050405020304" pitchFamily="18" charset="0"/>
            </a:endParaRPr>
          </a:p>
        </p:txBody>
      </p:sp>
      <p:sp>
        <p:nvSpPr>
          <p:cNvPr id="12292" name="object 4">
            <a:extLst>
              <a:ext uri="{FF2B5EF4-FFF2-40B4-BE49-F238E27FC236}">
                <a16:creationId xmlns:a16="http://schemas.microsoft.com/office/drawing/2014/main" id="{FA72DB03-670E-42FC-918E-DC80ACD3C7CA}"/>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3" name="Date Placeholder 5">
            <a:extLst>
              <a:ext uri="{FF2B5EF4-FFF2-40B4-BE49-F238E27FC236}">
                <a16:creationId xmlns:a16="http://schemas.microsoft.com/office/drawing/2014/main" id="{7BFBFA51-EBC9-470A-A06F-F2B917D2AA6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91152A-1548-47DE-B76D-9448391195AC}"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12294" name="Content Placeholder 2">
            <a:extLst>
              <a:ext uri="{FF2B5EF4-FFF2-40B4-BE49-F238E27FC236}">
                <a16:creationId xmlns:a16="http://schemas.microsoft.com/office/drawing/2014/main" id="{82BE70C6-9DFA-4D43-B56B-FAAAD188F065}"/>
              </a:ext>
            </a:extLst>
          </p:cNvPr>
          <p:cNvSpPr>
            <a:spLocks noGrp="1"/>
          </p:cNvSpPr>
          <p:nvPr>
            <p:ph idx="1"/>
          </p:nvPr>
        </p:nvSpPr>
        <p:spPr/>
        <p:txBody>
          <a:bodyPr/>
          <a:lstStyle/>
          <a:p>
            <a:pPr indent="-255270">
              <a:spcAft>
                <a:spcPts val="1000"/>
              </a:spcAft>
            </a:pPr>
            <a:r>
              <a:rPr lang="en-IN" altLang="en-US" sz="2000" b="1">
                <a:latin typeface="Times New Roman"/>
                <a:cs typeface="Times New Roman"/>
              </a:rPr>
              <a:t>Our project gives user a real time feel of the voting system.</a:t>
            </a:r>
            <a:endParaRPr lang="en-US">
              <a:latin typeface="Times New Roman"/>
              <a:cs typeface="Times New Roman"/>
            </a:endParaRPr>
          </a:p>
          <a:p>
            <a:pPr indent="-255270">
              <a:spcAft>
                <a:spcPts val="1000"/>
              </a:spcAft>
            </a:pPr>
            <a:r>
              <a:rPr lang="en-US" altLang="en-US" sz="2000" b="1">
                <a:latin typeface="Times New Roman"/>
                <a:cs typeface="Times New Roman"/>
              </a:rPr>
              <a:t>It allows user to choose between multiple contestants and vote according to their desired choice .</a:t>
            </a:r>
          </a:p>
          <a:p>
            <a:pPr indent="-255270">
              <a:spcAft>
                <a:spcPts val="1000"/>
              </a:spcAft>
            </a:pPr>
            <a:r>
              <a:rPr lang="en-US" altLang="en-US" sz="2000" b="1">
                <a:latin typeface="Times New Roman"/>
                <a:cs typeface="Times New Roman"/>
              </a:rPr>
              <a:t>It allows election commission(here the programmer) to check the results and declare the winner .</a:t>
            </a:r>
          </a:p>
          <a:p>
            <a:pPr indent="-255270">
              <a:spcAft>
                <a:spcPts val="1000"/>
              </a:spcAft>
            </a:pPr>
            <a:r>
              <a:rPr lang="en-US" altLang="en-US" sz="2000" b="1">
                <a:latin typeface="Times New Roman"/>
                <a:cs typeface="Times New Roman"/>
              </a:rPr>
              <a:t>It allows the programmer to generate numerous random multiple votes to simulate a large scale voting system without manual user input easily and effectively.</a:t>
            </a:r>
          </a:p>
          <a:p>
            <a:pPr indent="-255270"/>
            <a:r>
              <a:rPr lang="en-US" altLang="en-US" sz="2000" b="1">
                <a:latin typeface="Times New Roman"/>
                <a:cs typeface="Times New Roman"/>
              </a:rPr>
              <a:t>User(Voter) can also enter manual inputs(Votes) .</a:t>
            </a:r>
          </a:p>
          <a:p>
            <a:pPr indent="-255270"/>
            <a:endParaRPr lang="en-US" altLang="en-US" sz="2000" b="1">
              <a:latin typeface="Times New Roman" panose="02020603050405020304" pitchFamily="18" charset="0"/>
              <a:cs typeface="Times New Roman" panose="02020603050405020304" pitchFamily="18" charset="0"/>
            </a:endParaRPr>
          </a:p>
          <a:p>
            <a:pPr indent="-255270"/>
            <a:endParaRPr lang="en-IN" altLang="en-US" sz="2000" b="1">
              <a:latin typeface="Times New Roman" panose="02020603050405020304" pitchFamily="18" charset="0"/>
              <a:cs typeface="Times New Roman" panose="02020603050405020304" pitchFamily="18" charset="0"/>
            </a:endParaRPr>
          </a:p>
          <a:p>
            <a:pPr indent="-255270"/>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A811-85DE-47A5-AD97-9443FE36A79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Objective of the project</a:t>
            </a:r>
            <a:endParaRPr lang="en-IN">
              <a:solidFill>
                <a:srgbClr val="C00000"/>
              </a:solidFill>
              <a:latin typeface="Times New Roman" pitchFamily="18" charset="0"/>
              <a:cs typeface="Times New Roman" pitchFamily="18" charset="0"/>
            </a:endParaRPr>
          </a:p>
        </p:txBody>
      </p:sp>
      <p:sp>
        <p:nvSpPr>
          <p:cNvPr id="13315" name="Slide Number Placeholder 4">
            <a:extLst>
              <a:ext uri="{FF2B5EF4-FFF2-40B4-BE49-F238E27FC236}">
                <a16:creationId xmlns:a16="http://schemas.microsoft.com/office/drawing/2014/main" id="{119B788C-327E-40A5-BCB3-C658C7CF11CF}"/>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483EBD-CD4F-4CD8-B26D-3E9F6ED4A3C2}" type="slidenum">
              <a:rPr lang="en-IN" altLang="en-US" sz="1200">
                <a:latin typeface="Times New Roman" panose="02020603050405020304" pitchFamily="18" charset="0"/>
                <a:cs typeface="Times New Roman" panose="02020603050405020304" pitchFamily="18" charset="0"/>
              </a:rPr>
              <a:pPr/>
              <a:t>5</a:t>
            </a:fld>
            <a:endParaRPr lang="en-IN" altLang="en-US" sz="1200">
              <a:latin typeface="Times New Roman" panose="02020603050405020304" pitchFamily="18" charset="0"/>
              <a:cs typeface="Times New Roman" panose="02020603050405020304" pitchFamily="18" charset="0"/>
            </a:endParaRPr>
          </a:p>
        </p:txBody>
      </p:sp>
      <p:sp>
        <p:nvSpPr>
          <p:cNvPr id="13316" name="object 4">
            <a:extLst>
              <a:ext uri="{FF2B5EF4-FFF2-40B4-BE49-F238E27FC236}">
                <a16:creationId xmlns:a16="http://schemas.microsoft.com/office/drawing/2014/main" id="{254298C4-2273-46FE-A2B1-A3B64BD4EFE9}"/>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7" name="Date Placeholder 5">
            <a:extLst>
              <a:ext uri="{FF2B5EF4-FFF2-40B4-BE49-F238E27FC236}">
                <a16:creationId xmlns:a16="http://schemas.microsoft.com/office/drawing/2014/main" id="{108F124F-1E14-4EBD-9FED-D5E82F64268C}"/>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8B9B1D-B822-45C0-A384-DF2D542BDE25}"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17415" name="Content Placeholder 7">
            <a:extLst>
              <a:ext uri="{FF2B5EF4-FFF2-40B4-BE49-F238E27FC236}">
                <a16:creationId xmlns:a16="http://schemas.microsoft.com/office/drawing/2014/main" id="{44CF7D55-EBAE-4738-8828-38613876844B}"/>
              </a:ext>
            </a:extLst>
          </p:cNvPr>
          <p:cNvSpPr>
            <a:spLocks noGrp="1"/>
          </p:cNvSpPr>
          <p:nvPr>
            <p:ph idx="1"/>
          </p:nvPr>
        </p:nvSpPr>
        <p:spPr/>
        <p:txBody>
          <a:bodyPr/>
          <a:lstStyle/>
          <a:p>
            <a:pPr eaLnBrk="1" hangingPunct="1">
              <a:spcAft>
                <a:spcPts val="1000"/>
              </a:spcAft>
              <a:defRPr/>
            </a:pPr>
            <a:r>
              <a:rPr lang="en-US" altLang="en-US"/>
              <a:t>The main objective of our project is to show how electoral voting system works in real life.</a:t>
            </a:r>
          </a:p>
          <a:p>
            <a:pPr eaLnBrk="1" hangingPunct="1">
              <a:spcAft>
                <a:spcPts val="1000"/>
              </a:spcAft>
              <a:defRPr/>
            </a:pPr>
            <a:r>
              <a:rPr lang="en-US" altLang="en-US"/>
              <a:t>The main specifications of our project are:</a:t>
            </a:r>
          </a:p>
          <a:p>
            <a:pPr eaLnBrk="1" hangingPunct="1">
              <a:spcAft>
                <a:spcPts val="1000"/>
              </a:spcAft>
              <a:buFont typeface="Arial" panose="020B0604020202020204" pitchFamily="34" charset="0"/>
              <a:buChar char="•"/>
              <a:defRPr/>
            </a:pPr>
            <a:r>
              <a:rPr lang="en-US" altLang="en-US"/>
              <a:t>To generate random ‘N’ voters</a:t>
            </a:r>
          </a:p>
          <a:p>
            <a:pPr eaLnBrk="1" hangingPunct="1">
              <a:spcAft>
                <a:spcPts val="1000"/>
              </a:spcAft>
              <a:buFont typeface="Arial" panose="020B0604020202020204" pitchFamily="34" charset="0"/>
              <a:buChar char="•"/>
              <a:defRPr/>
            </a:pPr>
            <a:r>
              <a:rPr lang="en-US" altLang="en-US"/>
              <a:t>To count the votes</a:t>
            </a:r>
          </a:p>
          <a:p>
            <a:pPr eaLnBrk="1" hangingPunct="1">
              <a:spcAft>
                <a:spcPts val="1000"/>
              </a:spcAft>
              <a:buFont typeface="Arial" panose="020B0604020202020204" pitchFamily="34" charset="0"/>
              <a:buChar char="•"/>
              <a:defRPr/>
            </a:pPr>
            <a:r>
              <a:rPr lang="en-US" altLang="en-US"/>
              <a:t>To calculate the stats based on no. of votes</a:t>
            </a:r>
          </a:p>
          <a:p>
            <a:pPr eaLnBrk="1" hangingPunct="1">
              <a:spcAft>
                <a:spcPts val="1000"/>
              </a:spcAft>
              <a:buFont typeface="Arial" panose="020B0604020202020204" pitchFamily="34" charset="0"/>
              <a:buChar char="•"/>
              <a:defRPr/>
            </a:pPr>
            <a:r>
              <a:rPr lang="en-US" altLang="en-US"/>
              <a:t>To declare the winner based on calculated stats</a:t>
            </a:r>
          </a:p>
          <a:p>
            <a:pPr eaLnBrk="1" hangingPunct="1">
              <a:spcAft>
                <a:spcPts val="1000"/>
              </a:spcAft>
              <a:buFont typeface="Arial" panose="020B0604020202020204" pitchFamily="34" charset="0"/>
              <a:buChar char="•"/>
              <a:defRPr/>
            </a:pPr>
            <a:endParaRPr lang="en-US" altLang="en-US"/>
          </a:p>
          <a:p>
            <a:pPr marL="109537" indent="0" eaLnBrk="1" hangingPunct="1">
              <a:buFont typeface="Wingdings 3" panose="05040102010807070707" pitchFamily="18" charset="2"/>
              <a:buNone/>
              <a:defRPr/>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750-68EB-42AA-9DE8-FF69952AADB4}"/>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Data Structure</a:t>
            </a:r>
            <a:endParaRPr lang="en-IN">
              <a:solidFill>
                <a:srgbClr val="C00000"/>
              </a:solidFill>
              <a:latin typeface="Times New Roman" pitchFamily="18" charset="0"/>
              <a:cs typeface="Times New Roman" pitchFamily="18" charset="0"/>
            </a:endParaRPr>
          </a:p>
        </p:txBody>
      </p:sp>
      <p:sp>
        <p:nvSpPr>
          <p:cNvPr id="14339" name="Slide Number Placeholder 4">
            <a:extLst>
              <a:ext uri="{FF2B5EF4-FFF2-40B4-BE49-F238E27FC236}">
                <a16:creationId xmlns:a16="http://schemas.microsoft.com/office/drawing/2014/main" id="{1DB13915-A5E5-4854-AAAF-F250006E45E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487E1B-765E-4D96-A962-5A155A10A6F1}" type="slidenum">
              <a:rPr lang="en-IN" altLang="en-US" sz="1200">
                <a:latin typeface="Times New Roman" panose="02020603050405020304" pitchFamily="18" charset="0"/>
                <a:cs typeface="Times New Roman" panose="02020603050405020304" pitchFamily="18" charset="0"/>
              </a:rPr>
              <a:pPr/>
              <a:t>6</a:t>
            </a:fld>
            <a:endParaRPr lang="en-IN" altLang="en-US" sz="1200">
              <a:latin typeface="Times New Roman" panose="02020603050405020304" pitchFamily="18" charset="0"/>
              <a:cs typeface="Times New Roman" panose="02020603050405020304" pitchFamily="18" charset="0"/>
            </a:endParaRPr>
          </a:p>
        </p:txBody>
      </p:sp>
      <p:sp>
        <p:nvSpPr>
          <p:cNvPr id="14340" name="object 4">
            <a:extLst>
              <a:ext uri="{FF2B5EF4-FFF2-40B4-BE49-F238E27FC236}">
                <a16:creationId xmlns:a16="http://schemas.microsoft.com/office/drawing/2014/main" id="{7E331DD0-ECEA-41B1-8B8A-05627DF23CC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Date Placeholder 5">
            <a:extLst>
              <a:ext uri="{FF2B5EF4-FFF2-40B4-BE49-F238E27FC236}">
                <a16:creationId xmlns:a16="http://schemas.microsoft.com/office/drawing/2014/main" id="{31529BC7-350C-45E0-82D9-1CCEE65DCDC0}"/>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259612-E293-4DA3-ABBB-6B1E4A630558}"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14342" name="Content Placeholder 7">
            <a:extLst>
              <a:ext uri="{FF2B5EF4-FFF2-40B4-BE49-F238E27FC236}">
                <a16:creationId xmlns:a16="http://schemas.microsoft.com/office/drawing/2014/main" id="{D21E5879-F82C-4036-A0B1-FB6118951855}"/>
              </a:ext>
            </a:extLst>
          </p:cNvPr>
          <p:cNvSpPr>
            <a:spLocks noGrp="1"/>
          </p:cNvSpPr>
          <p:nvPr>
            <p:ph idx="1"/>
          </p:nvPr>
        </p:nvSpPr>
        <p:spPr>
          <a:xfrm>
            <a:off x="457200" y="1989138"/>
            <a:ext cx="8229600" cy="5102225"/>
          </a:xfrm>
        </p:spPr>
        <p:txBody>
          <a:bodyPr/>
          <a:lstStyle/>
          <a:p>
            <a:pPr algn="ctr" eaLnBrk="1" hangingPunct="1"/>
            <a:r>
              <a:rPr lang="en-US" altLang="en-US"/>
              <a:t>The Data Structure used in this project is Single Linked List(SLL).</a:t>
            </a:r>
          </a:p>
        </p:txBody>
      </p:sp>
      <p:pic>
        <p:nvPicPr>
          <p:cNvPr id="14343" name="Picture 3">
            <a:extLst>
              <a:ext uri="{FF2B5EF4-FFF2-40B4-BE49-F238E27FC236}">
                <a16:creationId xmlns:a16="http://schemas.microsoft.com/office/drawing/2014/main" id="{A151A8C3-39CC-4156-B0EA-658F61777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076700"/>
            <a:ext cx="82581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5A0-1284-47D4-8E8C-A535274536A2}"/>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a:solidFill>
                  <a:srgbClr val="C00000"/>
                </a:solidFill>
                <a:latin typeface="Times New Roman" pitchFamily="18" charset="0"/>
                <a:cs typeface="Times New Roman" pitchFamily="18" charset="0"/>
              </a:rPr>
              <a:t>System Requirements</a:t>
            </a:r>
          </a:p>
        </p:txBody>
      </p:sp>
      <p:sp>
        <p:nvSpPr>
          <p:cNvPr id="15363" name="Slide Number Placeholder 4">
            <a:extLst>
              <a:ext uri="{FF2B5EF4-FFF2-40B4-BE49-F238E27FC236}">
                <a16:creationId xmlns:a16="http://schemas.microsoft.com/office/drawing/2014/main" id="{71780E43-46C6-47E4-892A-BC8052F4457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53BBD1-7903-4360-9A2D-D3E26BE3E7F4}" type="slidenum">
              <a:rPr lang="en-IN" altLang="en-US" sz="1200">
                <a:latin typeface="Times New Roman" panose="02020603050405020304" pitchFamily="18" charset="0"/>
                <a:cs typeface="Times New Roman" panose="02020603050405020304" pitchFamily="18" charset="0"/>
              </a:rPr>
              <a:pPr/>
              <a:t>7</a:t>
            </a:fld>
            <a:endParaRPr lang="en-IN" altLang="en-US" sz="1200">
              <a:latin typeface="Times New Roman" panose="02020603050405020304" pitchFamily="18" charset="0"/>
              <a:cs typeface="Times New Roman" panose="02020603050405020304" pitchFamily="18" charset="0"/>
            </a:endParaRPr>
          </a:p>
        </p:txBody>
      </p:sp>
      <p:sp>
        <p:nvSpPr>
          <p:cNvPr id="15364" name="object 4">
            <a:extLst>
              <a:ext uri="{FF2B5EF4-FFF2-40B4-BE49-F238E27FC236}">
                <a16:creationId xmlns:a16="http://schemas.microsoft.com/office/drawing/2014/main" id="{CBD05077-C459-43DC-B4E6-40FD76B216A8}"/>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5" name="Date Placeholder 5">
            <a:extLst>
              <a:ext uri="{FF2B5EF4-FFF2-40B4-BE49-F238E27FC236}">
                <a16:creationId xmlns:a16="http://schemas.microsoft.com/office/drawing/2014/main" id="{42FAF683-BFA8-4AF2-8B3F-1F81878F6DE2}"/>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911075-3B53-49C7-A531-5CCBC5D48905}"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1511" name="Content Placeholder 7">
            <a:extLst>
              <a:ext uri="{FF2B5EF4-FFF2-40B4-BE49-F238E27FC236}">
                <a16:creationId xmlns:a16="http://schemas.microsoft.com/office/drawing/2014/main" id="{B8D3C949-19AC-4511-B7B3-202BB41643FE}"/>
              </a:ext>
            </a:extLst>
          </p:cNvPr>
          <p:cNvSpPr>
            <a:spLocks noGrp="1"/>
          </p:cNvSpPr>
          <p:nvPr>
            <p:ph idx="1"/>
          </p:nvPr>
        </p:nvSpPr>
        <p:spPr/>
        <p:txBody>
          <a:bodyPr/>
          <a:lstStyle/>
          <a:p>
            <a:pPr indent="-255270" eaLnBrk="1" hangingPunct="1">
              <a:spcAft>
                <a:spcPts val="1000"/>
              </a:spcAft>
              <a:defRPr/>
            </a:pPr>
            <a:r>
              <a:rPr lang="en-US" altLang="en-US"/>
              <a:t>This project was developed on an online compiler(repl.it).</a:t>
            </a:r>
            <a:endParaRPr lang="en-US"/>
          </a:p>
          <a:p>
            <a:pPr indent="-255270" eaLnBrk="1" hangingPunct="1">
              <a:spcAft>
                <a:spcPts val="1000"/>
              </a:spcAft>
              <a:defRPr/>
            </a:pPr>
            <a:r>
              <a:rPr lang="en-US" altLang="en-US"/>
              <a:t>It requires a basic computer with an active internet connection.</a:t>
            </a:r>
            <a:endParaRPr lang="en-US" altLang="en-US">
              <a:cs typeface="Lucida Sans Unicode"/>
            </a:endParaRPr>
          </a:p>
          <a:p>
            <a:pPr indent="-255270" eaLnBrk="1" hangingPunct="1">
              <a:spcAft>
                <a:spcPts val="1000"/>
              </a:spcAft>
              <a:defRPr/>
            </a:pPr>
            <a:r>
              <a:rPr lang="en-US" altLang="en-US"/>
              <a:t>It requires all the basic C libraries.</a:t>
            </a:r>
            <a:endParaRPr lang="en-US" altLang="en-US">
              <a:cs typeface="Lucida Sans Unicode"/>
            </a:endParaRPr>
          </a:p>
          <a:p>
            <a:pPr indent="-255270" eaLnBrk="1" hangingPunct="1">
              <a:spcAft>
                <a:spcPts val="1000"/>
              </a:spcAft>
              <a:defRPr/>
            </a:pPr>
            <a:r>
              <a:rPr lang="en-US" altLang="en-US"/>
              <a:t>Visit our project at :</a:t>
            </a:r>
            <a:endParaRPr lang="en-US" altLang="en-US">
              <a:cs typeface="Lucida Sans Unicode"/>
            </a:endParaRPr>
          </a:p>
          <a:p>
            <a:pPr marL="109220" indent="0" algn="ctr" eaLnBrk="1" hangingPunct="1">
              <a:spcAft>
                <a:spcPts val="1000"/>
              </a:spcAft>
              <a:buNone/>
              <a:defRPr/>
            </a:pPr>
            <a:r>
              <a:rPr lang="en-US" altLang="en-US">
                <a:solidFill>
                  <a:srgbClr val="00B0F0"/>
                </a:solidFill>
                <a:cs typeface="Lucida Sans Unicode"/>
                <a:hlinkClick r:id="rId4"/>
              </a:rPr>
              <a:t>https</a:t>
            </a:r>
            <a:r>
              <a:rPr lang="en-US" altLang="en-US">
                <a:solidFill>
                  <a:srgbClr val="00B0F0"/>
                </a:solidFill>
                <a:cs typeface="Lucida Sans Unicode"/>
                <a:hlinkClick r:id="rId4">
                  <a:extLst>
                    <a:ext uri="{A12FA001-AC4F-418D-AE19-62706E023703}">
                      <ahyp:hlinkClr xmlns:ahyp="http://schemas.microsoft.com/office/drawing/2018/hyperlinkcolor" val="tx"/>
                    </a:ext>
                  </a:extLst>
                </a:hlinkClick>
              </a:rPr>
              <a:t>://repl.it/@NidPlays/DSA-Project-Work#main.c</a:t>
            </a:r>
            <a:endParaRPr lang="en-US" altLang="en-US">
              <a:solidFill>
                <a:srgbClr val="00B0F0"/>
              </a:solidFill>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5A0-1284-47D4-8E8C-A535274536A2}"/>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a:solidFill>
                  <a:srgbClr val="C00000"/>
                </a:solidFill>
                <a:latin typeface="Times New Roman" pitchFamily="18" charset="0"/>
                <a:cs typeface="Times New Roman" pitchFamily="18" charset="0"/>
              </a:rPr>
              <a:t>System Requirements</a:t>
            </a:r>
          </a:p>
        </p:txBody>
      </p:sp>
      <p:sp>
        <p:nvSpPr>
          <p:cNvPr id="15363" name="Slide Number Placeholder 4">
            <a:extLst>
              <a:ext uri="{FF2B5EF4-FFF2-40B4-BE49-F238E27FC236}">
                <a16:creationId xmlns:a16="http://schemas.microsoft.com/office/drawing/2014/main" id="{71780E43-46C6-47E4-892A-BC8052F4457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53BBD1-7903-4360-9A2D-D3E26BE3E7F4}" type="slidenum">
              <a:rPr lang="en-IN" altLang="en-US" sz="1200">
                <a:latin typeface="Times New Roman" panose="02020603050405020304" pitchFamily="18" charset="0"/>
                <a:cs typeface="Times New Roman" panose="02020603050405020304" pitchFamily="18" charset="0"/>
              </a:rPr>
              <a:pPr/>
              <a:t>8</a:t>
            </a:fld>
            <a:endParaRPr lang="en-IN" altLang="en-US" sz="1200">
              <a:latin typeface="Times New Roman" panose="02020603050405020304" pitchFamily="18" charset="0"/>
              <a:cs typeface="Times New Roman" panose="02020603050405020304" pitchFamily="18" charset="0"/>
            </a:endParaRPr>
          </a:p>
        </p:txBody>
      </p:sp>
      <p:sp>
        <p:nvSpPr>
          <p:cNvPr id="15364" name="object 4">
            <a:extLst>
              <a:ext uri="{FF2B5EF4-FFF2-40B4-BE49-F238E27FC236}">
                <a16:creationId xmlns:a16="http://schemas.microsoft.com/office/drawing/2014/main" id="{CBD05077-C459-43DC-B4E6-40FD76B216A8}"/>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5" name="Date Placeholder 5">
            <a:extLst>
              <a:ext uri="{FF2B5EF4-FFF2-40B4-BE49-F238E27FC236}">
                <a16:creationId xmlns:a16="http://schemas.microsoft.com/office/drawing/2014/main" id="{42FAF683-BFA8-4AF2-8B3F-1F81878F6DE2}"/>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911075-3B53-49C7-A531-5CCBC5D48905}"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1511" name="Content Placeholder 7">
            <a:extLst>
              <a:ext uri="{FF2B5EF4-FFF2-40B4-BE49-F238E27FC236}">
                <a16:creationId xmlns:a16="http://schemas.microsoft.com/office/drawing/2014/main" id="{B8D3C949-19AC-4511-B7B3-202BB41643FE}"/>
              </a:ext>
            </a:extLst>
          </p:cNvPr>
          <p:cNvSpPr>
            <a:spLocks noGrp="1"/>
          </p:cNvSpPr>
          <p:nvPr>
            <p:ph idx="1"/>
          </p:nvPr>
        </p:nvSpPr>
        <p:spPr/>
        <p:txBody>
          <a:bodyPr/>
          <a:lstStyle/>
          <a:p>
            <a:pPr indent="-255270" eaLnBrk="1" hangingPunct="1">
              <a:spcAft>
                <a:spcPts val="1000"/>
              </a:spcAft>
              <a:defRPr/>
            </a:pPr>
            <a:r>
              <a:rPr lang="en-US" altLang="en-US">
                <a:solidFill>
                  <a:srgbClr val="000000"/>
                </a:solidFill>
                <a:cs typeface="Lucida Sans Unicode"/>
              </a:rPr>
              <a:t>PC Specs</a:t>
            </a:r>
          </a:p>
          <a:p>
            <a:pPr indent="-255270">
              <a:spcAft>
                <a:spcPts val="1000"/>
              </a:spcAft>
              <a:defRPr/>
            </a:pPr>
            <a:r>
              <a:rPr lang="en-US" altLang="en-US">
                <a:solidFill>
                  <a:srgbClr val="000000"/>
                </a:solidFill>
                <a:cs typeface="Lucida Sans Unicode"/>
              </a:rPr>
              <a:t>Processor: Intel atom or higher</a:t>
            </a:r>
          </a:p>
          <a:p>
            <a:pPr indent="-255270">
              <a:spcAft>
                <a:spcPts val="1000"/>
              </a:spcAft>
              <a:defRPr/>
            </a:pPr>
            <a:r>
              <a:rPr lang="en-US" altLang="en-US">
                <a:solidFill>
                  <a:srgbClr val="000000"/>
                </a:solidFill>
                <a:cs typeface="Lucida Sans Unicode"/>
              </a:rPr>
              <a:t>Online Internet connection</a:t>
            </a:r>
          </a:p>
          <a:p>
            <a:pPr indent="-255270">
              <a:spcAft>
                <a:spcPts val="1000"/>
              </a:spcAft>
              <a:defRPr/>
            </a:pPr>
            <a:r>
              <a:rPr lang="en-US" altLang="en-US">
                <a:solidFill>
                  <a:srgbClr val="000000"/>
                </a:solidFill>
                <a:cs typeface="Lucida Sans Unicode"/>
              </a:rPr>
              <a:t>Ram: 4GB</a:t>
            </a:r>
          </a:p>
          <a:p>
            <a:pPr indent="-255270">
              <a:spcAft>
                <a:spcPts val="1000"/>
              </a:spcAft>
              <a:defRPr/>
            </a:pPr>
            <a:r>
              <a:rPr lang="en-US" altLang="en-US">
                <a:solidFill>
                  <a:srgbClr val="000000"/>
                </a:solidFill>
                <a:cs typeface="Lucida Sans Unicode"/>
              </a:rPr>
              <a:t>Os: windows,linux,macos</a:t>
            </a:r>
          </a:p>
          <a:p>
            <a:pPr indent="-255270">
              <a:spcAft>
                <a:spcPts val="1000"/>
              </a:spcAft>
              <a:defRPr/>
            </a:pPr>
            <a:r>
              <a:rPr lang="en-US" altLang="en-US">
                <a:solidFill>
                  <a:srgbClr val="000000"/>
                </a:solidFill>
                <a:cs typeface="Lucida Sans Unicode"/>
              </a:rPr>
              <a:t>Online compiler: </a:t>
            </a:r>
            <a:r>
              <a:rPr lang="en-US" altLang="en-US">
                <a:solidFill>
                  <a:srgbClr val="000000"/>
                </a:solidFill>
                <a:cs typeface="Lucida Sans Unicode"/>
                <a:hlinkClick r:id="rId4"/>
              </a:rPr>
              <a:t>https://repl.it</a:t>
            </a:r>
            <a:endParaRPr lang="en-US" altLang="en-US">
              <a:solidFill>
                <a:srgbClr val="000000"/>
              </a:solidFill>
              <a:cs typeface="Lucida Sans Unicode"/>
            </a:endParaRPr>
          </a:p>
        </p:txBody>
      </p:sp>
    </p:spTree>
    <p:extLst>
      <p:ext uri="{BB962C8B-B14F-4D97-AF65-F5344CB8AC3E}">
        <p14:creationId xmlns:p14="http://schemas.microsoft.com/office/powerpoint/2010/main" val="141189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D4AE-ED2C-478F-9165-271D814305B0}"/>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a:solidFill>
                  <a:srgbClr val="C00000"/>
                </a:solidFill>
                <a:latin typeface="Times New Roman" pitchFamily="18" charset="0"/>
                <a:cs typeface="Times New Roman" pitchFamily="18" charset="0"/>
              </a:rPr>
              <a:t>Project Architecture</a:t>
            </a:r>
            <a:endParaRPr lang="en-US" sz="4400">
              <a:solidFill>
                <a:srgbClr val="00B050"/>
              </a:solidFill>
              <a:latin typeface="Times New Roman" pitchFamily="18" charset="0"/>
              <a:cs typeface="Times New Roman" pitchFamily="18" charset="0"/>
            </a:endParaRPr>
          </a:p>
        </p:txBody>
      </p:sp>
      <p:sp>
        <p:nvSpPr>
          <p:cNvPr id="16387" name="Slide Number Placeholder 4">
            <a:extLst>
              <a:ext uri="{FF2B5EF4-FFF2-40B4-BE49-F238E27FC236}">
                <a16:creationId xmlns:a16="http://schemas.microsoft.com/office/drawing/2014/main" id="{B2C04A09-EFE5-4F81-AED8-949CF25F45E5}"/>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907779-76A7-4F93-B53B-48F72DAF9124}" type="slidenum">
              <a:rPr lang="en-IN" altLang="en-US" sz="1200">
                <a:latin typeface="Times New Roman" panose="02020603050405020304" pitchFamily="18" charset="0"/>
                <a:cs typeface="Times New Roman" panose="02020603050405020304" pitchFamily="18" charset="0"/>
              </a:rPr>
              <a:pPr/>
              <a:t>9</a:t>
            </a:fld>
            <a:endParaRPr lang="en-IN" altLang="en-US" sz="1200">
              <a:latin typeface="Times New Roman" panose="02020603050405020304" pitchFamily="18" charset="0"/>
              <a:cs typeface="Times New Roman" panose="02020603050405020304" pitchFamily="18" charset="0"/>
            </a:endParaRPr>
          </a:p>
        </p:txBody>
      </p:sp>
      <p:sp>
        <p:nvSpPr>
          <p:cNvPr id="16388" name="object 4">
            <a:extLst>
              <a:ext uri="{FF2B5EF4-FFF2-40B4-BE49-F238E27FC236}">
                <a16:creationId xmlns:a16="http://schemas.microsoft.com/office/drawing/2014/main" id="{2989A3DD-559E-4BF2-8280-F603FFD75B64}"/>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9" name="Date Placeholder 5">
            <a:extLst>
              <a:ext uri="{FF2B5EF4-FFF2-40B4-BE49-F238E27FC236}">
                <a16:creationId xmlns:a16="http://schemas.microsoft.com/office/drawing/2014/main" id="{EADDD52F-95E1-4FF5-8359-AF30A3EF826D}"/>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9F92BD-80C1-484F-8900-7CEDA783ED71}" type="datetime5">
              <a:rPr lang="en-US" altLang="en-US" sz="1200">
                <a:latin typeface="Times New Roman" panose="02020603050405020304" pitchFamily="18" charset="0"/>
                <a:cs typeface="Times New Roman" panose="02020603050405020304" pitchFamily="18" charset="0"/>
              </a:rPr>
              <a:pPr/>
              <a:t>10-Aug-21</a:t>
            </a:fld>
            <a:endParaRPr lang="en-IN" altLang="en-US" sz="1200">
              <a:latin typeface="Times New Roman" panose="02020603050405020304" pitchFamily="18" charset="0"/>
              <a:cs typeface="Times New Roman" panose="02020603050405020304" pitchFamily="18" charset="0"/>
            </a:endParaRPr>
          </a:p>
        </p:txBody>
      </p:sp>
      <p:sp>
        <p:nvSpPr>
          <p:cNvPr id="23559" name="Content Placeholder 7">
            <a:extLst>
              <a:ext uri="{FF2B5EF4-FFF2-40B4-BE49-F238E27FC236}">
                <a16:creationId xmlns:a16="http://schemas.microsoft.com/office/drawing/2014/main" id="{B20F1E3E-AA23-4F59-862D-2F31EB3FF721}"/>
              </a:ext>
            </a:extLst>
          </p:cNvPr>
          <p:cNvSpPr>
            <a:spLocks noGrp="1"/>
          </p:cNvSpPr>
          <p:nvPr>
            <p:ph idx="1"/>
          </p:nvPr>
        </p:nvSpPr>
        <p:spPr>
          <a:xfrm>
            <a:off x="571500" y="1071563"/>
            <a:ext cx="8229600" cy="801687"/>
          </a:xfrm>
        </p:spPr>
        <p:txBody>
          <a:bodyPr/>
          <a:lstStyle/>
          <a:p>
            <a:pPr eaLnBrk="1" hangingPunct="1">
              <a:defRPr/>
            </a:pPr>
            <a:r>
              <a:rPr lang="en-US" altLang="en-US"/>
              <a:t>The following flowchart shows step by step procedure of how our project works:</a:t>
            </a:r>
          </a:p>
          <a:p>
            <a:pPr marL="109537" indent="0" eaLnBrk="1" hangingPunct="1">
              <a:buFont typeface="Wingdings 3" panose="05040102010807070707" pitchFamily="18" charset="2"/>
              <a:buNone/>
              <a:defRPr/>
            </a:pPr>
            <a:endParaRPr lang="en-US" altLang="en-US"/>
          </a:p>
        </p:txBody>
      </p:sp>
      <p:pic>
        <p:nvPicPr>
          <p:cNvPr id="16391" name="Picture 10" descr="Voting System Dsa Project(2).png">
            <a:extLst>
              <a:ext uri="{FF2B5EF4-FFF2-40B4-BE49-F238E27FC236}">
                <a16:creationId xmlns:a16="http://schemas.microsoft.com/office/drawing/2014/main" id="{4AF45E28-0231-4D6D-BBBA-D85A4A67554D}"/>
              </a:ext>
            </a:extLst>
          </p:cNvPr>
          <p:cNvPicPr>
            <a:picLocks noChangeAspect="1"/>
          </p:cNvPicPr>
          <p:nvPr/>
        </p:nvPicPr>
        <p:blipFill>
          <a:blip r:embed="rId4">
            <a:extLst>
              <a:ext uri="{28A0092B-C50C-407E-A947-70E740481C1C}">
                <a14:useLocalDpi xmlns:a14="http://schemas.microsoft.com/office/drawing/2010/main" val="0"/>
              </a:ext>
            </a:extLst>
          </a:blip>
          <a:srcRect b="48958"/>
          <a:stretch>
            <a:fillRect/>
          </a:stretch>
        </p:blipFill>
        <p:spPr bwMode="auto">
          <a:xfrm>
            <a:off x="2857500" y="1857375"/>
            <a:ext cx="39401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30</Slides>
  <Notes>28</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PowerPoint Presentation</vt:lpstr>
      <vt:lpstr>CONTENTS</vt:lpstr>
      <vt:lpstr>Abstract</vt:lpstr>
      <vt:lpstr>Introduction</vt:lpstr>
      <vt:lpstr>Objective of the project</vt:lpstr>
      <vt:lpstr>Data Structure</vt:lpstr>
      <vt:lpstr>System Requirements</vt:lpstr>
      <vt:lpstr>System Requirements</vt:lpstr>
      <vt:lpstr>Project Architecture</vt:lpstr>
      <vt:lpstr>Project Architecture</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Results</vt:lpstr>
      <vt:lpstr>Results</vt:lpstr>
      <vt:lpstr>Results</vt:lpstr>
      <vt:lpstr>Results</vt:lpstr>
      <vt:lpstr>Results</vt:lpstr>
      <vt:lpstr>Results</vt:lpstr>
      <vt:lpstr>Conclusion &amp; Future Enhancements</vt:lpstr>
      <vt:lpstr>Conclusion &amp;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PRACTICAL OUTSOURCING OF LINEAR PROGRAMMING IN CLOUD COMPUTING</dc:title>
  <dc:creator>SHAMANTH</dc:creator>
  <cp:lastModifiedBy>Nidish Ganesh</cp:lastModifiedBy>
  <cp:revision>3</cp:revision>
  <dcterms:created xsi:type="dcterms:W3CDTF">2012-03-25T06:30:36Z</dcterms:created>
  <dcterms:modified xsi:type="dcterms:W3CDTF">2021-08-10T13:54:30Z</dcterms:modified>
</cp:coreProperties>
</file>