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6" r:id="rId1"/>
  </p:sldMasterIdLst>
  <p:notesMasterIdLst>
    <p:notesMasterId r:id="rId30"/>
  </p:notesMasterIdLst>
  <p:sldIdLst>
    <p:sldId id="283" r:id="rId2"/>
    <p:sldId id="285" r:id="rId3"/>
    <p:sldId id="290" r:id="rId4"/>
    <p:sldId id="289" r:id="rId5"/>
    <p:sldId id="288" r:id="rId6"/>
    <p:sldId id="293" r:id="rId7"/>
    <p:sldId id="292" r:id="rId8"/>
    <p:sldId id="291" r:id="rId9"/>
    <p:sldId id="300" r:id="rId10"/>
    <p:sldId id="287" r:id="rId11"/>
    <p:sldId id="301" r:id="rId12"/>
    <p:sldId id="304" r:id="rId13"/>
    <p:sldId id="303" r:id="rId14"/>
    <p:sldId id="302" r:id="rId15"/>
    <p:sldId id="308" r:id="rId16"/>
    <p:sldId id="307" r:id="rId17"/>
    <p:sldId id="306" r:id="rId18"/>
    <p:sldId id="305" r:id="rId19"/>
    <p:sldId id="309" r:id="rId20"/>
    <p:sldId id="286" r:id="rId21"/>
    <p:sldId id="311" r:id="rId22"/>
    <p:sldId id="310" r:id="rId23"/>
    <p:sldId id="312" r:id="rId24"/>
    <p:sldId id="313" r:id="rId25"/>
    <p:sldId id="314" r:id="rId26"/>
    <p:sldId id="299" r:id="rId27"/>
    <p:sldId id="298" r:id="rId28"/>
    <p:sldId id="265"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5B927F-13F0-47A7-AADF-F968E125574E}" v="1579" dt="2021-01-18T16:43:48.120"/>
    <p1510:client id="{DC870097-DAD5-4CAC-8D9E-308512FE3E66}" v="1819" dt="2021-01-18T16:47:04.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56" autoAdjust="0"/>
    <p:restoredTop sz="94673" autoAdjust="0"/>
  </p:normalViewPr>
  <p:slideViewPr>
    <p:cSldViewPr>
      <p:cViewPr varScale="1">
        <p:scale>
          <a:sx n="83" d="100"/>
          <a:sy n="83" d="100"/>
        </p:scale>
        <p:origin x="-1445"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8FD9984-551D-4B54-A4A3-FD1394FA81F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xmlns="" id="{0B8F4FCD-9A1B-48B0-98F0-0C7A5057120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F7B74A2-80DB-4082-903B-85E735FB30FD}" type="datetimeFigureOut">
              <a:rPr lang="en-US"/>
              <a:pPr>
                <a:defRPr/>
              </a:pPr>
              <a:t>1/19/2021</a:t>
            </a:fld>
            <a:endParaRPr lang="en-US"/>
          </a:p>
        </p:txBody>
      </p:sp>
      <p:sp>
        <p:nvSpPr>
          <p:cNvPr id="4" name="Slide Image Placeholder 3">
            <a:extLst>
              <a:ext uri="{FF2B5EF4-FFF2-40B4-BE49-F238E27FC236}">
                <a16:creationId xmlns:a16="http://schemas.microsoft.com/office/drawing/2014/main" xmlns="" id="{13A71973-5E9C-4DFF-9CA1-B6285612E23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xmlns="" id="{5E8BFFC4-0C47-4D1B-AFB2-69D92D09B5B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DF933BCF-72F4-4BFB-85EE-1C1FB6D3020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xmlns="" id="{2B4435F0-5F7B-4349-A7C5-C180D091B1C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45909C00-ADDB-4DC2-B500-D185E9F9B1B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xmlns="" id="{A9C30C4F-E4EF-461F-9062-15777A2A1B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675" name="Notes Placeholder 2">
            <a:extLst>
              <a:ext uri="{FF2B5EF4-FFF2-40B4-BE49-F238E27FC236}">
                <a16:creationId xmlns:a16="http://schemas.microsoft.com/office/drawing/2014/main" xmlns="" id="{221CE880-6869-4848-B2ED-BFA981A0C5DB}"/>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xmlns="" id="{FF21A80E-A40E-45D2-A940-080B746FC11D}"/>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15CB2FF-692B-4BF3-8160-508175CFE50A}" type="slidenum">
              <a:rPr lang="en-US" altLang="en-US">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xmlns="" id="{81F25DF4-0CF5-4B74-A165-D0F6CA3696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1" name="Notes Placeholder 2">
            <a:extLst>
              <a:ext uri="{FF2B5EF4-FFF2-40B4-BE49-F238E27FC236}">
                <a16:creationId xmlns:a16="http://schemas.microsoft.com/office/drawing/2014/main" xmlns="" id="{05E2AF46-9D39-412B-951F-D8CDC0E91888}"/>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892" name="Slide Number Placeholder 3">
            <a:extLst>
              <a:ext uri="{FF2B5EF4-FFF2-40B4-BE49-F238E27FC236}">
                <a16:creationId xmlns:a16="http://schemas.microsoft.com/office/drawing/2014/main" xmlns="" id="{B575307B-E346-4216-BA12-520904F8C40C}"/>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577EEC-F22D-425C-9AEE-3F9633185613}" type="slidenum">
              <a:rPr lang="en-US" altLang="en-US">
                <a:latin typeface="Calibri" panose="020F0502020204030204" pitchFamily="34" charset="0"/>
              </a:rPr>
              <a:pPr/>
              <a:t>11</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xmlns="" id="{1D63DEEC-327F-4050-AFD4-1EBE29361A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8915" name="Notes Placeholder 2">
            <a:extLst>
              <a:ext uri="{FF2B5EF4-FFF2-40B4-BE49-F238E27FC236}">
                <a16:creationId xmlns:a16="http://schemas.microsoft.com/office/drawing/2014/main" xmlns="" id="{C79A728E-C8F0-49F4-B4EB-98D95C66A02C}"/>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a:extLst>
              <a:ext uri="{FF2B5EF4-FFF2-40B4-BE49-F238E27FC236}">
                <a16:creationId xmlns:a16="http://schemas.microsoft.com/office/drawing/2014/main" xmlns="" id="{CE66D491-65FB-499C-871C-815DCA0F9263}"/>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5B48C45-6DA3-431F-B66D-E9849AA3787A}" type="slidenum">
              <a:rPr lang="en-US" altLang="en-US">
                <a:latin typeface="Calibri" panose="020F0502020204030204" pitchFamily="34" charset="0"/>
              </a:rPr>
              <a:pPr/>
              <a:t>12</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xmlns="" id="{E1FEE9CD-5111-447F-8E1A-F9332A329C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39" name="Notes Placeholder 2">
            <a:extLst>
              <a:ext uri="{FF2B5EF4-FFF2-40B4-BE49-F238E27FC236}">
                <a16:creationId xmlns:a16="http://schemas.microsoft.com/office/drawing/2014/main" xmlns="" id="{645F5F61-27E7-4E05-B7D4-A77761C599BC}"/>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9940" name="Slide Number Placeholder 3">
            <a:extLst>
              <a:ext uri="{FF2B5EF4-FFF2-40B4-BE49-F238E27FC236}">
                <a16:creationId xmlns:a16="http://schemas.microsoft.com/office/drawing/2014/main" xmlns="" id="{4B8DA617-623E-4CC9-96BA-349403CE3BDE}"/>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F6C195-2602-4651-90FF-A14D7F03EAD4}" type="slidenum">
              <a:rPr lang="en-US" altLang="en-US">
                <a:latin typeface="Calibri" panose="020F0502020204030204" pitchFamily="34" charset="0"/>
              </a:rPr>
              <a:pPr/>
              <a:t>13</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xmlns="" id="{D39BCE4C-F19E-453D-98D0-B0D9D72DEB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Notes Placeholder 2">
            <a:extLst>
              <a:ext uri="{FF2B5EF4-FFF2-40B4-BE49-F238E27FC236}">
                <a16:creationId xmlns:a16="http://schemas.microsoft.com/office/drawing/2014/main" xmlns="" id="{917ECB70-F220-41DC-9533-CB9DEF3C9A62}"/>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xmlns="" id="{0479AEFC-86AC-47B4-B7CB-FD5DA2D21501}"/>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BF5F89-D6A1-4370-A789-EC4628A6F83F}" type="slidenum">
              <a:rPr lang="en-US" altLang="en-US">
                <a:latin typeface="Calibri" panose="020F0502020204030204" pitchFamily="34" charset="0"/>
              </a:rPr>
              <a:pPr/>
              <a:t>14</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xmlns="" id="{D39BCE4C-F19E-453D-98D0-B0D9D72DEB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Notes Placeholder 2">
            <a:extLst>
              <a:ext uri="{FF2B5EF4-FFF2-40B4-BE49-F238E27FC236}">
                <a16:creationId xmlns:a16="http://schemas.microsoft.com/office/drawing/2014/main" xmlns="" id="{917ECB70-F220-41DC-9533-CB9DEF3C9A62}"/>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xmlns="" id="{0479AEFC-86AC-47B4-B7CB-FD5DA2D21501}"/>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BF5F89-D6A1-4370-A789-EC4628A6F83F}"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xmlns="" val="2373986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xmlns="" id="{D39BCE4C-F19E-453D-98D0-B0D9D72DEB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Notes Placeholder 2">
            <a:extLst>
              <a:ext uri="{FF2B5EF4-FFF2-40B4-BE49-F238E27FC236}">
                <a16:creationId xmlns:a16="http://schemas.microsoft.com/office/drawing/2014/main" xmlns="" id="{917ECB70-F220-41DC-9533-CB9DEF3C9A62}"/>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xmlns="" id="{0479AEFC-86AC-47B4-B7CB-FD5DA2D21501}"/>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BF5F89-D6A1-4370-A789-EC4628A6F83F}"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xmlns="" val="832238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xmlns="" id="{D39BCE4C-F19E-453D-98D0-B0D9D72DEB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Notes Placeholder 2">
            <a:extLst>
              <a:ext uri="{FF2B5EF4-FFF2-40B4-BE49-F238E27FC236}">
                <a16:creationId xmlns:a16="http://schemas.microsoft.com/office/drawing/2014/main" xmlns="" id="{917ECB70-F220-41DC-9533-CB9DEF3C9A62}"/>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xmlns="" id="{0479AEFC-86AC-47B4-B7CB-FD5DA2D21501}"/>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BF5F89-D6A1-4370-A789-EC4628A6F83F}"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xmlns="" val="3189120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xmlns="" id="{D39BCE4C-F19E-453D-98D0-B0D9D72DEB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Notes Placeholder 2">
            <a:extLst>
              <a:ext uri="{FF2B5EF4-FFF2-40B4-BE49-F238E27FC236}">
                <a16:creationId xmlns:a16="http://schemas.microsoft.com/office/drawing/2014/main" xmlns="" id="{917ECB70-F220-41DC-9533-CB9DEF3C9A62}"/>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xmlns="" id="{0479AEFC-86AC-47B4-B7CB-FD5DA2D21501}"/>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BF5F89-D6A1-4370-A789-EC4628A6F83F}" type="slidenum">
              <a:rPr lang="en-US" altLang="en-US">
                <a:latin typeface="Calibri" panose="020F0502020204030204" pitchFamily="34" charset="0"/>
              </a:rPr>
              <a:pPr/>
              <a:t>18</a:t>
            </a:fld>
            <a:endParaRPr lang="en-US" altLang="en-US">
              <a:latin typeface="Calibri" panose="020F0502020204030204" pitchFamily="34" charset="0"/>
            </a:endParaRPr>
          </a:p>
        </p:txBody>
      </p:sp>
    </p:spTree>
    <p:extLst>
      <p:ext uri="{BB962C8B-B14F-4D97-AF65-F5344CB8AC3E}">
        <p14:creationId xmlns:p14="http://schemas.microsoft.com/office/powerpoint/2010/main" xmlns="" val="91807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xmlns="" id="{D39BCE4C-F19E-453D-98D0-B0D9D72DEB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Notes Placeholder 2">
            <a:extLst>
              <a:ext uri="{FF2B5EF4-FFF2-40B4-BE49-F238E27FC236}">
                <a16:creationId xmlns:a16="http://schemas.microsoft.com/office/drawing/2014/main" xmlns="" id="{917ECB70-F220-41DC-9533-CB9DEF3C9A62}"/>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xmlns="" id="{0479AEFC-86AC-47B4-B7CB-FD5DA2D21501}"/>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BF5F89-D6A1-4370-A789-EC4628A6F83F}" type="slidenum">
              <a:rPr lang="en-US" altLang="en-US">
                <a:latin typeface="Calibri" panose="020F0502020204030204" pitchFamily="34" charset="0"/>
              </a:rPr>
              <a:pPr/>
              <a:t>19</a:t>
            </a:fld>
            <a:endParaRPr lang="en-US" altLang="en-US">
              <a:latin typeface="Calibri" panose="020F0502020204030204" pitchFamily="34" charset="0"/>
            </a:endParaRPr>
          </a:p>
        </p:txBody>
      </p:sp>
    </p:spTree>
    <p:extLst>
      <p:ext uri="{BB962C8B-B14F-4D97-AF65-F5344CB8AC3E}">
        <p14:creationId xmlns:p14="http://schemas.microsoft.com/office/powerpoint/2010/main" xmlns="" val="3456619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xmlns="" id="{5F886204-557F-485B-A3FA-3C6AC604CF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7" name="Notes Placeholder 2">
            <a:extLst>
              <a:ext uri="{FF2B5EF4-FFF2-40B4-BE49-F238E27FC236}">
                <a16:creationId xmlns:a16="http://schemas.microsoft.com/office/drawing/2014/main" xmlns="" id="{DD1A30E6-A0EA-41F5-B99F-5D5A72BDB82B}"/>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xmlns="" id="{70B43A00-E582-4683-8EB4-65A318B75F19}"/>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941442-214A-43A7-9F52-DB9B8E205F0A}" type="slidenum">
              <a:rPr lang="en-US" altLang="en-US">
                <a:latin typeface="Calibri" panose="020F0502020204030204" pitchFamily="34" charset="0"/>
              </a:rPr>
              <a:pPr/>
              <a:t>20</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xmlns="" id="{D9B7E755-8492-42E1-A2A4-409A26B5FE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9" name="Notes Placeholder 2">
            <a:extLst>
              <a:ext uri="{FF2B5EF4-FFF2-40B4-BE49-F238E27FC236}">
                <a16:creationId xmlns:a16="http://schemas.microsoft.com/office/drawing/2014/main" xmlns="" id="{8239A9C2-1A2A-4B99-9402-EBEFDED77221}"/>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700" name="Slide Number Placeholder 3">
            <a:extLst>
              <a:ext uri="{FF2B5EF4-FFF2-40B4-BE49-F238E27FC236}">
                <a16:creationId xmlns:a16="http://schemas.microsoft.com/office/drawing/2014/main" xmlns="" id="{5CD7221F-6AA5-4339-8999-A840C888E7EC}"/>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440335-E7CB-4DAD-9951-69A4B844BBA6}" type="slidenum">
              <a:rPr lang="en-US" altLang="en-US">
                <a:latin typeface="Calibri" panose="020F0502020204030204" pitchFamily="34" charset="0"/>
              </a:rPr>
              <a:pPr/>
              <a:t>3</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xmlns="" id="{5F886204-557F-485B-A3FA-3C6AC604CF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7" name="Notes Placeholder 2">
            <a:extLst>
              <a:ext uri="{FF2B5EF4-FFF2-40B4-BE49-F238E27FC236}">
                <a16:creationId xmlns:a16="http://schemas.microsoft.com/office/drawing/2014/main" xmlns="" id="{DD1A30E6-A0EA-41F5-B99F-5D5A72BDB82B}"/>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xmlns="" id="{70B43A00-E582-4683-8EB4-65A318B75F19}"/>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941442-214A-43A7-9F52-DB9B8E205F0A}" type="slidenum">
              <a:rPr lang="en-US" altLang="en-US">
                <a:latin typeface="Calibri" panose="020F0502020204030204" pitchFamily="34" charset="0"/>
              </a:rPr>
              <a:pPr/>
              <a:t>21</a:t>
            </a:fld>
            <a:endParaRPr lang="en-US" altLang="en-US">
              <a:latin typeface="Calibri" panose="020F0502020204030204" pitchFamily="34" charset="0"/>
            </a:endParaRPr>
          </a:p>
        </p:txBody>
      </p:sp>
    </p:spTree>
    <p:extLst>
      <p:ext uri="{BB962C8B-B14F-4D97-AF65-F5344CB8AC3E}">
        <p14:creationId xmlns:p14="http://schemas.microsoft.com/office/powerpoint/2010/main" xmlns="" val="2210678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xmlns="" id="{5F886204-557F-485B-A3FA-3C6AC604CF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7" name="Notes Placeholder 2">
            <a:extLst>
              <a:ext uri="{FF2B5EF4-FFF2-40B4-BE49-F238E27FC236}">
                <a16:creationId xmlns:a16="http://schemas.microsoft.com/office/drawing/2014/main" xmlns="" id="{DD1A30E6-A0EA-41F5-B99F-5D5A72BDB82B}"/>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xmlns="" id="{70B43A00-E582-4683-8EB4-65A318B75F19}"/>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941442-214A-43A7-9F52-DB9B8E205F0A}" type="slidenum">
              <a:rPr lang="en-US" altLang="en-US">
                <a:latin typeface="Calibri" panose="020F0502020204030204" pitchFamily="34" charset="0"/>
              </a:rPr>
              <a:pPr/>
              <a:t>22</a:t>
            </a:fld>
            <a:endParaRPr lang="en-US" altLang="en-US">
              <a:latin typeface="Calibri" panose="020F0502020204030204" pitchFamily="34" charset="0"/>
            </a:endParaRPr>
          </a:p>
        </p:txBody>
      </p:sp>
    </p:spTree>
    <p:extLst>
      <p:ext uri="{BB962C8B-B14F-4D97-AF65-F5344CB8AC3E}">
        <p14:creationId xmlns:p14="http://schemas.microsoft.com/office/powerpoint/2010/main" xmlns="" val="437553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xmlns="" id="{5F886204-557F-485B-A3FA-3C6AC604CF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7" name="Notes Placeholder 2">
            <a:extLst>
              <a:ext uri="{FF2B5EF4-FFF2-40B4-BE49-F238E27FC236}">
                <a16:creationId xmlns:a16="http://schemas.microsoft.com/office/drawing/2014/main" xmlns="" id="{DD1A30E6-A0EA-41F5-B99F-5D5A72BDB82B}"/>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xmlns="" id="{70B43A00-E582-4683-8EB4-65A318B75F19}"/>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941442-214A-43A7-9F52-DB9B8E205F0A}" type="slidenum">
              <a:rPr lang="en-US" altLang="en-US">
                <a:latin typeface="Calibri" panose="020F0502020204030204" pitchFamily="34" charset="0"/>
              </a:rPr>
              <a:pPr/>
              <a:t>23</a:t>
            </a:fld>
            <a:endParaRPr lang="en-US" altLang="en-US">
              <a:latin typeface="Calibri" panose="020F0502020204030204" pitchFamily="34" charset="0"/>
            </a:endParaRPr>
          </a:p>
        </p:txBody>
      </p:sp>
    </p:spTree>
    <p:extLst>
      <p:ext uri="{BB962C8B-B14F-4D97-AF65-F5344CB8AC3E}">
        <p14:creationId xmlns:p14="http://schemas.microsoft.com/office/powerpoint/2010/main" xmlns="" val="3453973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xmlns="" id="{5F886204-557F-485B-A3FA-3C6AC604CF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7" name="Notes Placeholder 2">
            <a:extLst>
              <a:ext uri="{FF2B5EF4-FFF2-40B4-BE49-F238E27FC236}">
                <a16:creationId xmlns:a16="http://schemas.microsoft.com/office/drawing/2014/main" xmlns="" id="{DD1A30E6-A0EA-41F5-B99F-5D5A72BDB82B}"/>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xmlns="" id="{70B43A00-E582-4683-8EB4-65A318B75F19}"/>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941442-214A-43A7-9F52-DB9B8E205F0A}" type="slidenum">
              <a:rPr lang="en-US" altLang="en-US">
                <a:latin typeface="Calibri" panose="020F0502020204030204" pitchFamily="34" charset="0"/>
              </a:rPr>
              <a:pPr/>
              <a:t>24</a:t>
            </a:fld>
            <a:endParaRPr lang="en-US" altLang="en-US">
              <a:latin typeface="Calibri" panose="020F0502020204030204" pitchFamily="34" charset="0"/>
            </a:endParaRPr>
          </a:p>
        </p:txBody>
      </p:sp>
    </p:spTree>
    <p:extLst>
      <p:ext uri="{BB962C8B-B14F-4D97-AF65-F5344CB8AC3E}">
        <p14:creationId xmlns:p14="http://schemas.microsoft.com/office/powerpoint/2010/main" xmlns="" val="2630400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xmlns="" id="{5F886204-557F-485B-A3FA-3C6AC604CF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7" name="Notes Placeholder 2">
            <a:extLst>
              <a:ext uri="{FF2B5EF4-FFF2-40B4-BE49-F238E27FC236}">
                <a16:creationId xmlns:a16="http://schemas.microsoft.com/office/drawing/2014/main" xmlns="" id="{DD1A30E6-A0EA-41F5-B99F-5D5A72BDB82B}"/>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xmlns="" id="{70B43A00-E582-4683-8EB4-65A318B75F19}"/>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941442-214A-43A7-9F52-DB9B8E205F0A}" type="slidenum">
              <a:rPr lang="en-US" altLang="en-US">
                <a:latin typeface="Calibri" panose="020F0502020204030204" pitchFamily="34" charset="0"/>
              </a:rPr>
              <a:pPr/>
              <a:t>25</a:t>
            </a:fld>
            <a:endParaRPr lang="en-US" altLang="en-US">
              <a:latin typeface="Calibri" panose="020F0502020204030204" pitchFamily="34" charset="0"/>
            </a:endParaRPr>
          </a:p>
        </p:txBody>
      </p:sp>
    </p:spTree>
    <p:extLst>
      <p:ext uri="{BB962C8B-B14F-4D97-AF65-F5344CB8AC3E}">
        <p14:creationId xmlns:p14="http://schemas.microsoft.com/office/powerpoint/2010/main" xmlns="" val="2383682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xmlns="" id="{9EE32993-901E-48A5-949B-33FF217296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Notes Placeholder 2">
            <a:extLst>
              <a:ext uri="{FF2B5EF4-FFF2-40B4-BE49-F238E27FC236}">
                <a16:creationId xmlns:a16="http://schemas.microsoft.com/office/drawing/2014/main" xmlns="" id="{EACBA51F-9E51-4808-B6EE-4D5440033508}"/>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a:extLst>
              <a:ext uri="{FF2B5EF4-FFF2-40B4-BE49-F238E27FC236}">
                <a16:creationId xmlns:a16="http://schemas.microsoft.com/office/drawing/2014/main" xmlns="" id="{C8E8B37C-FE07-499A-96C8-645DE6DDD268}"/>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F16CCCA-DE80-4986-B924-B6A40F8B4992}" type="slidenum">
              <a:rPr lang="en-US" altLang="en-US">
                <a:latin typeface="Calibri" panose="020F0502020204030204" pitchFamily="34" charset="0"/>
              </a:rPr>
              <a:pPr/>
              <a:t>26</a:t>
            </a:fld>
            <a:endParaRPr lang="en-US"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xmlns="" id="{792F70AB-0CF1-4730-9EA3-B911D97A11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Notes Placeholder 2">
            <a:extLst>
              <a:ext uri="{FF2B5EF4-FFF2-40B4-BE49-F238E27FC236}">
                <a16:creationId xmlns:a16="http://schemas.microsoft.com/office/drawing/2014/main" xmlns="" id="{86759EF2-0CA2-4B46-88D0-D77A329E078F}"/>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4036" name="Slide Number Placeholder 3">
            <a:extLst>
              <a:ext uri="{FF2B5EF4-FFF2-40B4-BE49-F238E27FC236}">
                <a16:creationId xmlns:a16="http://schemas.microsoft.com/office/drawing/2014/main" xmlns="" id="{936131D6-72FB-43CB-B947-0ADC395C4248}"/>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3917C0-2A9C-464D-B4A5-CB0DCD6FCAA4}" type="slidenum">
              <a:rPr lang="en-US" altLang="en-US">
                <a:latin typeface="Calibri" panose="020F0502020204030204" pitchFamily="34" charset="0"/>
              </a:rPr>
              <a:pPr/>
              <a:t>27</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xmlns="" id="{D296481E-84B0-458B-97D0-86FECC7605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3" name="Notes Placeholder 2">
            <a:extLst>
              <a:ext uri="{FF2B5EF4-FFF2-40B4-BE49-F238E27FC236}">
                <a16:creationId xmlns:a16="http://schemas.microsoft.com/office/drawing/2014/main" xmlns="" id="{71F10860-43E9-401A-BFB5-1CF71F65D78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xmlns="" id="{C443C43C-3D1E-40BC-B2D4-CCFD0DDE7224}"/>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A1040D-F3EF-4568-9BAB-EA3BB2FD4D5D}" type="slidenum">
              <a:rPr lang="en-US" altLang="en-US">
                <a:latin typeface="Calibri" panose="020F0502020204030204" pitchFamily="34" charset="0"/>
              </a:rPr>
              <a:pPr/>
              <a:t>4</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xmlns="" id="{D3F724AF-CAEC-4B78-804C-E2471E989D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Notes Placeholder 2">
            <a:extLst>
              <a:ext uri="{FF2B5EF4-FFF2-40B4-BE49-F238E27FC236}">
                <a16:creationId xmlns:a16="http://schemas.microsoft.com/office/drawing/2014/main" xmlns="" id="{EE7627BF-E12C-4952-9E49-84B68EB7CC5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1748" name="Slide Number Placeholder 3">
            <a:extLst>
              <a:ext uri="{FF2B5EF4-FFF2-40B4-BE49-F238E27FC236}">
                <a16:creationId xmlns:a16="http://schemas.microsoft.com/office/drawing/2014/main" xmlns="" id="{91EB834A-2145-4D9F-BD79-6D25DCF86FE5}"/>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331139A-4EB4-4D60-A536-235CD81A4143}" type="slidenum">
              <a:rPr lang="en-US" altLang="en-US">
                <a:latin typeface="Calibri" panose="020F0502020204030204" pitchFamily="34" charset="0"/>
              </a:rPr>
              <a:pPr/>
              <a:t>5</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xmlns="" id="{B9D36C86-A794-464B-86A9-6B0BC81D5A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a:extLst>
              <a:ext uri="{FF2B5EF4-FFF2-40B4-BE49-F238E27FC236}">
                <a16:creationId xmlns:a16="http://schemas.microsoft.com/office/drawing/2014/main" xmlns="" id="{779CFEAE-6825-4C96-85F0-BDC9CC061B3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a:extLst>
              <a:ext uri="{FF2B5EF4-FFF2-40B4-BE49-F238E27FC236}">
                <a16:creationId xmlns:a16="http://schemas.microsoft.com/office/drawing/2014/main" xmlns="" id="{49755905-1674-4C39-85D8-044E32E9B427}"/>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8B4D242-D40F-4AD5-B2DA-3DAE58B831A0}" type="slidenum">
              <a:rPr lang="en-US" altLang="en-US">
                <a:latin typeface="Calibri" panose="020F0502020204030204" pitchFamily="34" charset="0"/>
              </a:rPr>
              <a:pPr/>
              <a:t>6</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xmlns="" id="{80B6990A-5283-4347-9D41-167350401E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5" name="Notes Placeholder 2">
            <a:extLst>
              <a:ext uri="{FF2B5EF4-FFF2-40B4-BE49-F238E27FC236}">
                <a16:creationId xmlns:a16="http://schemas.microsoft.com/office/drawing/2014/main" xmlns="" id="{5BB8D199-DC0E-4082-8232-132379559DAE}"/>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3796" name="Slide Number Placeholder 3">
            <a:extLst>
              <a:ext uri="{FF2B5EF4-FFF2-40B4-BE49-F238E27FC236}">
                <a16:creationId xmlns:a16="http://schemas.microsoft.com/office/drawing/2014/main" xmlns="" id="{C8226D44-FC4F-4817-B9C3-DB860A68DAB2}"/>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6708929-9D33-44F8-8F35-6A4EC940DD40}" type="slidenum">
              <a:rPr lang="en-US" altLang="en-US">
                <a:latin typeface="Calibri" panose="020F0502020204030204" pitchFamily="34" charset="0"/>
              </a:rPr>
              <a:pPr/>
              <a:t>7</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xmlns="" id="{705DA7D1-8F22-4B98-84F5-79F8DF34E9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a:extLst>
              <a:ext uri="{FF2B5EF4-FFF2-40B4-BE49-F238E27FC236}">
                <a16:creationId xmlns:a16="http://schemas.microsoft.com/office/drawing/2014/main" xmlns="" id="{9A5D839C-2D19-47A7-9BF0-B017089A3F93}"/>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a:extLst>
              <a:ext uri="{FF2B5EF4-FFF2-40B4-BE49-F238E27FC236}">
                <a16:creationId xmlns:a16="http://schemas.microsoft.com/office/drawing/2014/main" xmlns="" id="{0A3D93C1-3E31-4FB3-8EAA-DA13020475EC}"/>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EB65437-9E4D-4EB6-850A-E881DDE0D6A7}" type="slidenum">
              <a:rPr lang="en-US" altLang="en-US">
                <a:latin typeface="Calibri" panose="020F0502020204030204" pitchFamily="34" charset="0"/>
              </a:rPr>
              <a:pPr/>
              <a:t>8</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xmlns="" id="{C76DEB04-D1B6-4FB9-8AAE-439B944EA2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Notes Placeholder 2">
            <a:extLst>
              <a:ext uri="{FF2B5EF4-FFF2-40B4-BE49-F238E27FC236}">
                <a16:creationId xmlns:a16="http://schemas.microsoft.com/office/drawing/2014/main" xmlns="" id="{2463245A-2AA9-44B1-8DD7-A94C7C52E518}"/>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5844" name="Slide Number Placeholder 3">
            <a:extLst>
              <a:ext uri="{FF2B5EF4-FFF2-40B4-BE49-F238E27FC236}">
                <a16:creationId xmlns:a16="http://schemas.microsoft.com/office/drawing/2014/main" xmlns="" id="{A96252EB-C76A-469B-B53F-D14DD5B57A66}"/>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6B00FEB-0CE4-4D7F-B739-B6E1D3305FBF}" type="slidenum">
              <a:rPr lang="en-US" altLang="en-US">
                <a:latin typeface="Calibri" panose="020F0502020204030204" pitchFamily="34" charset="0"/>
              </a:rPr>
              <a:pPr/>
              <a:t>9</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xmlns="" id="{92D9EDE1-7186-4F14-A21B-8DFFAD8FC1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Notes Placeholder 2">
            <a:extLst>
              <a:ext uri="{FF2B5EF4-FFF2-40B4-BE49-F238E27FC236}">
                <a16:creationId xmlns:a16="http://schemas.microsoft.com/office/drawing/2014/main" xmlns="" id="{AA0E0D0B-0E43-4396-975F-A8CFE477542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6868" name="Slide Number Placeholder 3">
            <a:extLst>
              <a:ext uri="{FF2B5EF4-FFF2-40B4-BE49-F238E27FC236}">
                <a16:creationId xmlns:a16="http://schemas.microsoft.com/office/drawing/2014/main" xmlns="" id="{059F6536-34CC-433A-A36D-3B58FCF1741A}"/>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E16E281-D891-4F05-981D-5DC0502DD3B0}" type="slidenum">
              <a:rPr lang="en-US" altLang="en-US">
                <a:latin typeface="Calibri" panose="020F0502020204030204" pitchFamily="34" charset="0"/>
              </a:rPr>
              <a:pPr/>
              <a:t>10</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BBF5B6E2-438C-4115-B50B-864E28FC4ABC}"/>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5">
            <a:extLst>
              <a:ext uri="{FF2B5EF4-FFF2-40B4-BE49-F238E27FC236}">
                <a16:creationId xmlns:a16="http://schemas.microsoft.com/office/drawing/2014/main" xmlns="" id="{E3C73122-11B0-4D45-9193-FD4A298E339C}"/>
              </a:ext>
            </a:extLst>
          </p:cNvPr>
          <p:cNvGrpSpPr>
            <a:grpSpLocks/>
          </p:cNvGrpSpPr>
          <p:nvPr/>
        </p:nvGrpSpPr>
        <p:grpSpPr bwMode="auto">
          <a:xfrm>
            <a:off x="-3175" y="4953000"/>
            <a:ext cx="9147175" cy="1911350"/>
            <a:chOff x="-3765" y="4832896"/>
            <a:chExt cx="9147765" cy="2032192"/>
          </a:xfrm>
        </p:grpSpPr>
        <p:sp>
          <p:nvSpPr>
            <p:cNvPr id="6" name="Freeform 16">
              <a:extLst>
                <a:ext uri="{FF2B5EF4-FFF2-40B4-BE49-F238E27FC236}">
                  <a16:creationId xmlns:a16="http://schemas.microsoft.com/office/drawing/2014/main" xmlns="" id="{1C9D01C4-637A-4F39-9820-F4BDE3E71044}"/>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7" name="Freeform 18">
              <a:extLst>
                <a:ext uri="{FF2B5EF4-FFF2-40B4-BE49-F238E27FC236}">
                  <a16:creationId xmlns:a16="http://schemas.microsoft.com/office/drawing/2014/main" xmlns="" id="{72674F3E-B632-41B0-91A5-F28C72EEC1EB}"/>
                </a:ext>
              </a:extLst>
            </p:cNvPr>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pPr>
                <a:defRPr/>
              </a:pPr>
              <a:endParaRPr lang="en-US">
                <a:latin typeface="Arial" charset="0"/>
                <a:cs typeface="Arial" charset="0"/>
              </a:endParaRPr>
            </a:p>
          </p:txBody>
        </p:sp>
        <p:sp>
          <p:nvSpPr>
            <p:cNvPr id="8" name="Freeform 19">
              <a:extLst>
                <a:ext uri="{FF2B5EF4-FFF2-40B4-BE49-F238E27FC236}">
                  <a16:creationId xmlns:a16="http://schemas.microsoft.com/office/drawing/2014/main" xmlns="" id="{07F58145-CBF6-47F1-9EDF-C2E369079CCC}"/>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9">
              <a:extLst>
                <a:ext uri="{FF2B5EF4-FFF2-40B4-BE49-F238E27FC236}">
                  <a16:creationId xmlns:a16="http://schemas.microsoft.com/office/drawing/2014/main" xmlns="" id="{33405383-9011-4F93-ABB8-A1205BEA46CC}"/>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a:extLst>
              <a:ext uri="{FF2B5EF4-FFF2-40B4-BE49-F238E27FC236}">
                <a16:creationId xmlns:a16="http://schemas.microsoft.com/office/drawing/2014/main" xmlns="" id="{CC209E7D-8D52-4007-8BFD-AC983EAF23FF}"/>
              </a:ext>
            </a:extLst>
          </p:cNvPr>
          <p:cNvSpPr>
            <a:spLocks noGrp="1"/>
          </p:cNvSpPr>
          <p:nvPr>
            <p:ph type="dt" sz="half" idx="10"/>
          </p:nvPr>
        </p:nvSpPr>
        <p:spPr/>
        <p:txBody>
          <a:bodyPr/>
          <a:lstStyle>
            <a:lvl1pPr>
              <a:defRPr smtClean="0">
                <a:solidFill>
                  <a:srgbClr val="FFFFFF"/>
                </a:solidFill>
              </a:defRPr>
            </a:lvl1pPr>
            <a:extLst/>
          </a:lstStyle>
          <a:p>
            <a:pPr>
              <a:defRPr/>
            </a:pPr>
            <a:fld id="{1E0D1828-0E4D-4271-AA1C-D930AB0BC929}" type="datetime5">
              <a:rPr lang="en-US"/>
              <a:pPr>
                <a:defRPr/>
              </a:pPr>
              <a:t>19-Jan-21</a:t>
            </a:fld>
            <a:endParaRPr lang="en-IN"/>
          </a:p>
        </p:txBody>
      </p:sp>
      <p:sp>
        <p:nvSpPr>
          <p:cNvPr id="12" name="Footer Placeholder 18">
            <a:extLst>
              <a:ext uri="{FF2B5EF4-FFF2-40B4-BE49-F238E27FC236}">
                <a16:creationId xmlns:a16="http://schemas.microsoft.com/office/drawing/2014/main" xmlns="" id="{F37751F4-9F18-4875-B06B-7DEFD02CAE13}"/>
              </a:ext>
            </a:extLst>
          </p:cNvPr>
          <p:cNvSpPr>
            <a:spLocks noGrp="1"/>
          </p:cNvSpPr>
          <p:nvPr>
            <p:ph type="ftr" sz="quarter" idx="11"/>
          </p:nvPr>
        </p:nvSpPr>
        <p:spPr/>
        <p:txBody>
          <a:bodyPr/>
          <a:lstStyle>
            <a:lvl1pPr>
              <a:defRPr>
                <a:solidFill>
                  <a:schemeClr val="accent1">
                    <a:tint val="20000"/>
                  </a:schemeClr>
                </a:solidFill>
              </a:defRPr>
            </a:lvl1pPr>
            <a:extLst/>
          </a:lstStyle>
          <a:p>
            <a:pPr>
              <a:defRPr/>
            </a:pPr>
            <a:r>
              <a:rPr lang="en-IN"/>
              <a:t>Department of ISE,RNSIT</a:t>
            </a:r>
          </a:p>
        </p:txBody>
      </p:sp>
      <p:sp>
        <p:nvSpPr>
          <p:cNvPr id="13" name="Slide Number Placeholder 26">
            <a:extLst>
              <a:ext uri="{FF2B5EF4-FFF2-40B4-BE49-F238E27FC236}">
                <a16:creationId xmlns:a16="http://schemas.microsoft.com/office/drawing/2014/main" xmlns="" id="{6977A4A2-E161-4848-9762-34D71821D49C}"/>
              </a:ext>
            </a:extLst>
          </p:cNvPr>
          <p:cNvSpPr>
            <a:spLocks noGrp="1"/>
          </p:cNvSpPr>
          <p:nvPr>
            <p:ph type="sldNum" sz="quarter" idx="12"/>
          </p:nvPr>
        </p:nvSpPr>
        <p:spPr/>
        <p:txBody>
          <a:bodyPr/>
          <a:lstStyle>
            <a:lvl1pPr>
              <a:defRPr>
                <a:solidFill>
                  <a:srgbClr val="FFFFFF"/>
                </a:solidFill>
              </a:defRPr>
            </a:lvl1pPr>
          </a:lstStyle>
          <a:p>
            <a:fld id="{E07E1B4B-DE4D-4075-B3DD-1F46CA92B217}" type="slidenum">
              <a:rPr lang="en-IN" altLang="en-US"/>
              <a:pPr/>
              <a:t>‹#›</a:t>
            </a:fld>
            <a:endParaRPr lang="en-IN" altLang="en-US"/>
          </a:p>
        </p:txBody>
      </p:sp>
    </p:spTree>
    <p:extLst>
      <p:ext uri="{BB962C8B-B14F-4D97-AF65-F5344CB8AC3E}">
        <p14:creationId xmlns:p14="http://schemas.microsoft.com/office/powerpoint/2010/main" xmlns="" val="411111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4846D23B-32CD-4BFF-A0C5-F2BAC46A8136}"/>
              </a:ext>
            </a:extLst>
          </p:cNvPr>
          <p:cNvSpPr>
            <a:spLocks noGrp="1"/>
          </p:cNvSpPr>
          <p:nvPr>
            <p:ph type="dt" sz="half" idx="10"/>
          </p:nvPr>
        </p:nvSpPr>
        <p:spPr/>
        <p:txBody>
          <a:bodyPr/>
          <a:lstStyle>
            <a:lvl1pPr>
              <a:defRPr/>
            </a:lvl1pPr>
          </a:lstStyle>
          <a:p>
            <a:pPr>
              <a:defRPr/>
            </a:pPr>
            <a:fld id="{4FF3F59A-9C08-442E-85E4-752A1574DBEB}" type="datetime5">
              <a:rPr lang="en-US"/>
              <a:pPr>
                <a:defRPr/>
              </a:pPr>
              <a:t>19-Jan-21</a:t>
            </a:fld>
            <a:endParaRPr lang="en-IN"/>
          </a:p>
        </p:txBody>
      </p:sp>
      <p:sp>
        <p:nvSpPr>
          <p:cNvPr id="5" name="Footer Placeholder 21">
            <a:extLst>
              <a:ext uri="{FF2B5EF4-FFF2-40B4-BE49-F238E27FC236}">
                <a16:creationId xmlns:a16="http://schemas.microsoft.com/office/drawing/2014/main" xmlns="" id="{AAD49F51-4CB5-4687-8E43-861359014A3C}"/>
              </a:ext>
            </a:extLst>
          </p:cNvPr>
          <p:cNvSpPr>
            <a:spLocks noGrp="1"/>
          </p:cNvSpPr>
          <p:nvPr>
            <p:ph type="ftr" sz="quarter" idx="11"/>
          </p:nvPr>
        </p:nvSpPr>
        <p:spPr/>
        <p:txBody>
          <a:bodyPr/>
          <a:lstStyle>
            <a:lvl1pPr>
              <a:defRPr/>
            </a:lvl1pPr>
          </a:lstStyle>
          <a:p>
            <a:pPr>
              <a:defRPr/>
            </a:pPr>
            <a:r>
              <a:rPr lang="en-IN"/>
              <a:t>Department of ISE,RNSIT</a:t>
            </a:r>
          </a:p>
        </p:txBody>
      </p:sp>
      <p:sp>
        <p:nvSpPr>
          <p:cNvPr id="6" name="Slide Number Placeholder 17">
            <a:extLst>
              <a:ext uri="{FF2B5EF4-FFF2-40B4-BE49-F238E27FC236}">
                <a16:creationId xmlns:a16="http://schemas.microsoft.com/office/drawing/2014/main" xmlns="" id="{0A309DD5-53A1-447B-B3EA-EF1CAB1F3EA8}"/>
              </a:ext>
            </a:extLst>
          </p:cNvPr>
          <p:cNvSpPr>
            <a:spLocks noGrp="1"/>
          </p:cNvSpPr>
          <p:nvPr>
            <p:ph type="sldNum" sz="quarter" idx="12"/>
          </p:nvPr>
        </p:nvSpPr>
        <p:spPr/>
        <p:txBody>
          <a:bodyPr/>
          <a:lstStyle>
            <a:lvl1pPr>
              <a:defRPr/>
            </a:lvl1pPr>
          </a:lstStyle>
          <a:p>
            <a:fld id="{BA60C827-9641-4285-A007-E90F165BBD53}" type="slidenum">
              <a:rPr lang="en-IN" altLang="en-US"/>
              <a:pPr/>
              <a:t>‹#›</a:t>
            </a:fld>
            <a:endParaRPr lang="en-IN" altLang="en-US"/>
          </a:p>
        </p:txBody>
      </p:sp>
    </p:spTree>
    <p:extLst>
      <p:ext uri="{BB962C8B-B14F-4D97-AF65-F5344CB8AC3E}">
        <p14:creationId xmlns:p14="http://schemas.microsoft.com/office/powerpoint/2010/main" xmlns="" val="387790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xmlns="" id="{359B14BE-AC2E-44BE-82ED-38918F5C0D96}"/>
              </a:ext>
            </a:extLst>
          </p:cNvPr>
          <p:cNvSpPr>
            <a:spLocks noGrp="1"/>
          </p:cNvSpPr>
          <p:nvPr>
            <p:ph type="dt" sz="half" idx="10"/>
          </p:nvPr>
        </p:nvSpPr>
        <p:spPr/>
        <p:txBody>
          <a:bodyPr/>
          <a:lstStyle>
            <a:lvl1pPr>
              <a:defRPr/>
            </a:lvl1pPr>
          </a:lstStyle>
          <a:p>
            <a:pPr>
              <a:defRPr/>
            </a:pPr>
            <a:fld id="{8C745B17-9339-4F36-BC02-923E0FAE40FF}" type="datetime5">
              <a:rPr lang="en-US"/>
              <a:pPr>
                <a:defRPr/>
              </a:pPr>
              <a:t>19-Jan-21</a:t>
            </a:fld>
            <a:endParaRPr lang="en-IN"/>
          </a:p>
        </p:txBody>
      </p:sp>
      <p:sp>
        <p:nvSpPr>
          <p:cNvPr id="5" name="Footer Placeholder 21">
            <a:extLst>
              <a:ext uri="{FF2B5EF4-FFF2-40B4-BE49-F238E27FC236}">
                <a16:creationId xmlns:a16="http://schemas.microsoft.com/office/drawing/2014/main" xmlns="" id="{C8497641-9705-44A0-BA66-EF4E6B5A8175}"/>
              </a:ext>
            </a:extLst>
          </p:cNvPr>
          <p:cNvSpPr>
            <a:spLocks noGrp="1"/>
          </p:cNvSpPr>
          <p:nvPr>
            <p:ph type="ftr" sz="quarter" idx="11"/>
          </p:nvPr>
        </p:nvSpPr>
        <p:spPr/>
        <p:txBody>
          <a:bodyPr/>
          <a:lstStyle>
            <a:lvl1pPr>
              <a:defRPr/>
            </a:lvl1pPr>
          </a:lstStyle>
          <a:p>
            <a:pPr>
              <a:defRPr/>
            </a:pPr>
            <a:r>
              <a:rPr lang="en-IN"/>
              <a:t>Department of ISE,RNSIT</a:t>
            </a:r>
          </a:p>
        </p:txBody>
      </p:sp>
      <p:sp>
        <p:nvSpPr>
          <p:cNvPr id="6" name="Slide Number Placeholder 17">
            <a:extLst>
              <a:ext uri="{FF2B5EF4-FFF2-40B4-BE49-F238E27FC236}">
                <a16:creationId xmlns:a16="http://schemas.microsoft.com/office/drawing/2014/main" xmlns="" id="{9A514ED8-EDFD-413B-80C8-CA023726008F}"/>
              </a:ext>
            </a:extLst>
          </p:cNvPr>
          <p:cNvSpPr>
            <a:spLocks noGrp="1"/>
          </p:cNvSpPr>
          <p:nvPr>
            <p:ph type="sldNum" sz="quarter" idx="12"/>
          </p:nvPr>
        </p:nvSpPr>
        <p:spPr/>
        <p:txBody>
          <a:bodyPr/>
          <a:lstStyle>
            <a:lvl1pPr>
              <a:defRPr/>
            </a:lvl1pPr>
          </a:lstStyle>
          <a:p>
            <a:fld id="{54F5106C-A842-46CD-AAA4-943BFB97F2EB}" type="slidenum">
              <a:rPr lang="en-IN" altLang="en-US"/>
              <a:pPr/>
              <a:t>‹#›</a:t>
            </a:fld>
            <a:endParaRPr lang="en-IN" altLang="en-US"/>
          </a:p>
        </p:txBody>
      </p:sp>
    </p:spTree>
    <p:extLst>
      <p:ext uri="{BB962C8B-B14F-4D97-AF65-F5344CB8AC3E}">
        <p14:creationId xmlns:p14="http://schemas.microsoft.com/office/powerpoint/2010/main" xmlns="" val="47375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a:extLst>
              <a:ext uri="{FF2B5EF4-FFF2-40B4-BE49-F238E27FC236}">
                <a16:creationId xmlns:a16="http://schemas.microsoft.com/office/drawing/2014/main" xmlns="" id="{DB04FB7C-FD96-4848-B55A-0B7E28751362}"/>
              </a:ext>
            </a:extLst>
          </p:cNvPr>
          <p:cNvSpPr>
            <a:spLocks noGrp="1"/>
          </p:cNvSpPr>
          <p:nvPr>
            <p:ph type="dt" sz="half" idx="10"/>
          </p:nvPr>
        </p:nvSpPr>
        <p:spPr/>
        <p:txBody>
          <a:bodyPr/>
          <a:lstStyle>
            <a:lvl1pPr>
              <a:defRPr/>
            </a:lvl1pPr>
          </a:lstStyle>
          <a:p>
            <a:pPr>
              <a:defRPr/>
            </a:pPr>
            <a:fld id="{1C21408C-5B9B-47BB-ADF0-5C25D7E62604}" type="datetime5">
              <a:rPr lang="en-US"/>
              <a:pPr>
                <a:defRPr/>
              </a:pPr>
              <a:t>19-Jan-21</a:t>
            </a:fld>
            <a:endParaRPr lang="en-IN"/>
          </a:p>
        </p:txBody>
      </p:sp>
      <p:sp>
        <p:nvSpPr>
          <p:cNvPr id="5" name="Footer Placeholder 21">
            <a:extLst>
              <a:ext uri="{FF2B5EF4-FFF2-40B4-BE49-F238E27FC236}">
                <a16:creationId xmlns:a16="http://schemas.microsoft.com/office/drawing/2014/main" xmlns="" id="{99A283D8-1D2B-4EB7-AEAD-5A20FBBF2B2D}"/>
              </a:ext>
            </a:extLst>
          </p:cNvPr>
          <p:cNvSpPr>
            <a:spLocks noGrp="1"/>
          </p:cNvSpPr>
          <p:nvPr>
            <p:ph type="ftr" sz="quarter" idx="11"/>
          </p:nvPr>
        </p:nvSpPr>
        <p:spPr/>
        <p:txBody>
          <a:bodyPr/>
          <a:lstStyle>
            <a:lvl1pPr>
              <a:defRPr/>
            </a:lvl1pPr>
          </a:lstStyle>
          <a:p>
            <a:pPr>
              <a:defRPr/>
            </a:pPr>
            <a:r>
              <a:rPr lang="en-IN"/>
              <a:t>Department of ISE,RNSIT</a:t>
            </a:r>
          </a:p>
        </p:txBody>
      </p:sp>
      <p:sp>
        <p:nvSpPr>
          <p:cNvPr id="6" name="Slide Number Placeholder 17">
            <a:extLst>
              <a:ext uri="{FF2B5EF4-FFF2-40B4-BE49-F238E27FC236}">
                <a16:creationId xmlns:a16="http://schemas.microsoft.com/office/drawing/2014/main" xmlns="" id="{55E5997A-828F-49FC-8702-D58ECCA5B9D9}"/>
              </a:ext>
            </a:extLst>
          </p:cNvPr>
          <p:cNvSpPr>
            <a:spLocks noGrp="1"/>
          </p:cNvSpPr>
          <p:nvPr>
            <p:ph type="sldNum" sz="quarter" idx="12"/>
          </p:nvPr>
        </p:nvSpPr>
        <p:spPr/>
        <p:txBody>
          <a:bodyPr/>
          <a:lstStyle>
            <a:lvl1pPr>
              <a:defRPr/>
            </a:lvl1pPr>
          </a:lstStyle>
          <a:p>
            <a:fld id="{146A4786-5933-447B-B820-F6532B369EBD}" type="slidenum">
              <a:rPr lang="en-IN" altLang="en-US"/>
              <a:pPr/>
              <a:t>‹#›</a:t>
            </a:fld>
            <a:endParaRPr lang="en-IN" altLang="en-US"/>
          </a:p>
        </p:txBody>
      </p:sp>
    </p:spTree>
    <p:extLst>
      <p:ext uri="{BB962C8B-B14F-4D97-AF65-F5344CB8AC3E}">
        <p14:creationId xmlns:p14="http://schemas.microsoft.com/office/powerpoint/2010/main" xmlns="" val="547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xmlns="" id="{7A1CFC97-B8F8-48E5-B3DB-21679C47CFA0}"/>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Chevron 15">
            <a:extLst>
              <a:ext uri="{FF2B5EF4-FFF2-40B4-BE49-F238E27FC236}">
                <a16:creationId xmlns:a16="http://schemas.microsoft.com/office/drawing/2014/main" xmlns="" id="{CAFA5175-FE28-4630-9811-F68A5F636700}"/>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xmlns="" id="{88C3F1D5-E997-427B-9AA4-75ABE7A46F21}"/>
              </a:ext>
            </a:extLst>
          </p:cNvPr>
          <p:cNvSpPr>
            <a:spLocks noGrp="1"/>
          </p:cNvSpPr>
          <p:nvPr>
            <p:ph type="dt" sz="half" idx="10"/>
          </p:nvPr>
        </p:nvSpPr>
        <p:spPr/>
        <p:txBody>
          <a:bodyPr/>
          <a:lstStyle>
            <a:lvl1pPr>
              <a:defRPr smtClean="0"/>
            </a:lvl1pPr>
            <a:extLst/>
          </a:lstStyle>
          <a:p>
            <a:pPr>
              <a:defRPr/>
            </a:pPr>
            <a:fld id="{F240092B-0D38-4A79-B295-659199D17BE7}" type="datetime5">
              <a:rPr lang="en-US"/>
              <a:pPr>
                <a:defRPr/>
              </a:pPr>
              <a:t>19-Jan-21</a:t>
            </a:fld>
            <a:endParaRPr lang="en-IN"/>
          </a:p>
        </p:txBody>
      </p:sp>
      <p:sp>
        <p:nvSpPr>
          <p:cNvPr id="7" name="Footer Placeholder 4">
            <a:extLst>
              <a:ext uri="{FF2B5EF4-FFF2-40B4-BE49-F238E27FC236}">
                <a16:creationId xmlns:a16="http://schemas.microsoft.com/office/drawing/2014/main" xmlns="" id="{0FD1BDC7-2364-4B08-8F7A-CDF9417B1363}"/>
              </a:ext>
            </a:extLst>
          </p:cNvPr>
          <p:cNvSpPr>
            <a:spLocks noGrp="1"/>
          </p:cNvSpPr>
          <p:nvPr>
            <p:ph type="ftr" sz="quarter" idx="11"/>
          </p:nvPr>
        </p:nvSpPr>
        <p:spPr/>
        <p:txBody>
          <a:bodyPr/>
          <a:lstStyle>
            <a:lvl1pPr>
              <a:defRPr/>
            </a:lvl1pPr>
            <a:extLst/>
          </a:lstStyle>
          <a:p>
            <a:pPr>
              <a:defRPr/>
            </a:pPr>
            <a:r>
              <a:rPr lang="en-IN"/>
              <a:t>Department of ISE,RNSIT</a:t>
            </a:r>
          </a:p>
        </p:txBody>
      </p:sp>
      <p:sp>
        <p:nvSpPr>
          <p:cNvPr id="8" name="Slide Number Placeholder 5">
            <a:extLst>
              <a:ext uri="{FF2B5EF4-FFF2-40B4-BE49-F238E27FC236}">
                <a16:creationId xmlns:a16="http://schemas.microsoft.com/office/drawing/2014/main" xmlns="" id="{6DFD7024-EA85-40A0-86E3-3774C48282FA}"/>
              </a:ext>
            </a:extLst>
          </p:cNvPr>
          <p:cNvSpPr>
            <a:spLocks noGrp="1"/>
          </p:cNvSpPr>
          <p:nvPr>
            <p:ph type="sldNum" sz="quarter" idx="12"/>
          </p:nvPr>
        </p:nvSpPr>
        <p:spPr/>
        <p:txBody>
          <a:bodyPr/>
          <a:lstStyle>
            <a:lvl1pPr>
              <a:defRPr/>
            </a:lvl1pPr>
          </a:lstStyle>
          <a:p>
            <a:fld id="{C7595C5F-6226-489B-942C-8889056B62DC}" type="slidenum">
              <a:rPr lang="en-IN" altLang="en-US"/>
              <a:pPr/>
              <a:t>‹#›</a:t>
            </a:fld>
            <a:endParaRPr lang="en-IN" altLang="en-US"/>
          </a:p>
        </p:txBody>
      </p:sp>
    </p:spTree>
    <p:extLst>
      <p:ext uri="{BB962C8B-B14F-4D97-AF65-F5344CB8AC3E}">
        <p14:creationId xmlns:p14="http://schemas.microsoft.com/office/powerpoint/2010/main" xmlns="" val="23593978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a:extLst>
              <a:ext uri="{FF2B5EF4-FFF2-40B4-BE49-F238E27FC236}">
                <a16:creationId xmlns:a16="http://schemas.microsoft.com/office/drawing/2014/main" xmlns="" id="{AFC99004-FCBF-45B5-9F71-55B99FE9E8E7}"/>
              </a:ext>
            </a:extLst>
          </p:cNvPr>
          <p:cNvSpPr>
            <a:spLocks noGrp="1"/>
          </p:cNvSpPr>
          <p:nvPr>
            <p:ph type="dt" sz="half" idx="10"/>
          </p:nvPr>
        </p:nvSpPr>
        <p:spPr/>
        <p:txBody>
          <a:bodyPr/>
          <a:lstStyle>
            <a:lvl1pPr>
              <a:defRPr smtClean="0"/>
            </a:lvl1pPr>
            <a:extLst/>
          </a:lstStyle>
          <a:p>
            <a:pPr>
              <a:defRPr/>
            </a:pPr>
            <a:fld id="{74651478-1AF8-497B-9839-D376B5DFACAC}" type="datetime5">
              <a:rPr lang="en-US"/>
              <a:pPr>
                <a:defRPr/>
              </a:pPr>
              <a:t>19-Jan-21</a:t>
            </a:fld>
            <a:endParaRPr lang="en-IN"/>
          </a:p>
        </p:txBody>
      </p:sp>
      <p:sp>
        <p:nvSpPr>
          <p:cNvPr id="6" name="Footer Placeholder 5">
            <a:extLst>
              <a:ext uri="{FF2B5EF4-FFF2-40B4-BE49-F238E27FC236}">
                <a16:creationId xmlns:a16="http://schemas.microsoft.com/office/drawing/2014/main" xmlns="" id="{40B31BB8-07DA-436E-8A3C-983B1964F6FD}"/>
              </a:ext>
            </a:extLst>
          </p:cNvPr>
          <p:cNvSpPr>
            <a:spLocks noGrp="1"/>
          </p:cNvSpPr>
          <p:nvPr>
            <p:ph type="ftr" sz="quarter" idx="11"/>
          </p:nvPr>
        </p:nvSpPr>
        <p:spPr/>
        <p:txBody>
          <a:bodyPr/>
          <a:lstStyle>
            <a:lvl1pPr>
              <a:defRPr/>
            </a:lvl1pPr>
            <a:extLst/>
          </a:lstStyle>
          <a:p>
            <a:pPr>
              <a:defRPr/>
            </a:pPr>
            <a:r>
              <a:rPr lang="en-IN"/>
              <a:t>Department of ISE,RNSIT</a:t>
            </a:r>
          </a:p>
        </p:txBody>
      </p:sp>
      <p:sp>
        <p:nvSpPr>
          <p:cNvPr id="7" name="Slide Number Placeholder 6">
            <a:extLst>
              <a:ext uri="{FF2B5EF4-FFF2-40B4-BE49-F238E27FC236}">
                <a16:creationId xmlns:a16="http://schemas.microsoft.com/office/drawing/2014/main" xmlns="" id="{1D38FB9C-0C1C-4AC5-BE98-292D6C42F7E9}"/>
              </a:ext>
            </a:extLst>
          </p:cNvPr>
          <p:cNvSpPr>
            <a:spLocks noGrp="1"/>
          </p:cNvSpPr>
          <p:nvPr>
            <p:ph type="sldNum" sz="quarter" idx="12"/>
          </p:nvPr>
        </p:nvSpPr>
        <p:spPr/>
        <p:txBody>
          <a:bodyPr/>
          <a:lstStyle>
            <a:lvl1pPr>
              <a:defRPr/>
            </a:lvl1pPr>
          </a:lstStyle>
          <a:p>
            <a:fld id="{40A9E040-E903-473D-B623-4D1FD3FC2A13}" type="slidenum">
              <a:rPr lang="en-IN" altLang="en-US"/>
              <a:pPr/>
              <a:t>‹#›</a:t>
            </a:fld>
            <a:endParaRPr lang="en-IN" altLang="en-US"/>
          </a:p>
        </p:txBody>
      </p:sp>
    </p:spTree>
    <p:extLst>
      <p:ext uri="{BB962C8B-B14F-4D97-AF65-F5344CB8AC3E}">
        <p14:creationId xmlns:p14="http://schemas.microsoft.com/office/powerpoint/2010/main" xmlns="" val="387642778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7354758-D679-4E13-86F7-8DD7E59D6CAC}"/>
              </a:ext>
            </a:extLst>
          </p:cNvPr>
          <p:cNvSpPr>
            <a:spLocks noGrp="1"/>
          </p:cNvSpPr>
          <p:nvPr>
            <p:ph type="dt" sz="half" idx="10"/>
          </p:nvPr>
        </p:nvSpPr>
        <p:spPr/>
        <p:txBody>
          <a:bodyPr/>
          <a:lstStyle>
            <a:lvl1pPr>
              <a:defRPr smtClean="0"/>
            </a:lvl1pPr>
            <a:extLst/>
          </a:lstStyle>
          <a:p>
            <a:pPr>
              <a:defRPr/>
            </a:pPr>
            <a:fld id="{A4FC6C7C-4DD6-47CA-84D7-6C218DD61420}" type="datetime5">
              <a:rPr lang="en-US"/>
              <a:pPr>
                <a:defRPr/>
              </a:pPr>
              <a:t>19-Jan-21</a:t>
            </a:fld>
            <a:endParaRPr lang="en-IN"/>
          </a:p>
        </p:txBody>
      </p:sp>
      <p:sp>
        <p:nvSpPr>
          <p:cNvPr id="8" name="Footer Placeholder 7">
            <a:extLst>
              <a:ext uri="{FF2B5EF4-FFF2-40B4-BE49-F238E27FC236}">
                <a16:creationId xmlns:a16="http://schemas.microsoft.com/office/drawing/2014/main" xmlns="" id="{D70CC630-3891-4759-B65B-1D85FCBE502E}"/>
              </a:ext>
            </a:extLst>
          </p:cNvPr>
          <p:cNvSpPr>
            <a:spLocks noGrp="1"/>
          </p:cNvSpPr>
          <p:nvPr>
            <p:ph type="ftr" sz="quarter" idx="11"/>
          </p:nvPr>
        </p:nvSpPr>
        <p:spPr/>
        <p:txBody>
          <a:bodyPr/>
          <a:lstStyle>
            <a:lvl1pPr>
              <a:defRPr/>
            </a:lvl1pPr>
            <a:extLst/>
          </a:lstStyle>
          <a:p>
            <a:pPr>
              <a:defRPr/>
            </a:pPr>
            <a:r>
              <a:rPr lang="en-IN"/>
              <a:t>Department of ISE,RNSIT</a:t>
            </a:r>
          </a:p>
        </p:txBody>
      </p:sp>
      <p:sp>
        <p:nvSpPr>
          <p:cNvPr id="9" name="Slide Number Placeholder 8">
            <a:extLst>
              <a:ext uri="{FF2B5EF4-FFF2-40B4-BE49-F238E27FC236}">
                <a16:creationId xmlns:a16="http://schemas.microsoft.com/office/drawing/2014/main" xmlns="" id="{94B86D17-FBBE-4BAB-AC97-E9B46ABCDCC6}"/>
              </a:ext>
            </a:extLst>
          </p:cNvPr>
          <p:cNvSpPr>
            <a:spLocks noGrp="1"/>
          </p:cNvSpPr>
          <p:nvPr>
            <p:ph type="sldNum" sz="quarter" idx="12"/>
          </p:nvPr>
        </p:nvSpPr>
        <p:spPr/>
        <p:txBody>
          <a:bodyPr/>
          <a:lstStyle>
            <a:lvl1pPr>
              <a:defRPr/>
            </a:lvl1pPr>
          </a:lstStyle>
          <a:p>
            <a:fld id="{684A4A5C-C0A1-4E5B-9D0B-9AA3B90F6AF9}" type="slidenum">
              <a:rPr lang="en-IN" altLang="en-US"/>
              <a:pPr/>
              <a:t>‹#›</a:t>
            </a:fld>
            <a:endParaRPr lang="en-IN" altLang="en-US"/>
          </a:p>
        </p:txBody>
      </p:sp>
    </p:spTree>
    <p:extLst>
      <p:ext uri="{BB962C8B-B14F-4D97-AF65-F5344CB8AC3E}">
        <p14:creationId xmlns:p14="http://schemas.microsoft.com/office/powerpoint/2010/main" xmlns="" val="407805222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a:extLst>
              <a:ext uri="{FF2B5EF4-FFF2-40B4-BE49-F238E27FC236}">
                <a16:creationId xmlns:a16="http://schemas.microsoft.com/office/drawing/2014/main" xmlns="" id="{E1F22F82-62BD-461C-8264-A0F329B9FF9A}"/>
              </a:ext>
            </a:extLst>
          </p:cNvPr>
          <p:cNvSpPr>
            <a:spLocks noGrp="1"/>
          </p:cNvSpPr>
          <p:nvPr>
            <p:ph type="dt" sz="half" idx="10"/>
          </p:nvPr>
        </p:nvSpPr>
        <p:spPr/>
        <p:txBody>
          <a:bodyPr/>
          <a:lstStyle>
            <a:lvl1pPr>
              <a:defRPr smtClean="0"/>
            </a:lvl1pPr>
            <a:extLst/>
          </a:lstStyle>
          <a:p>
            <a:pPr>
              <a:defRPr/>
            </a:pPr>
            <a:fld id="{93D417B3-E16F-451C-9FAA-0B751C28A659}" type="datetime5">
              <a:rPr lang="en-US"/>
              <a:pPr>
                <a:defRPr/>
              </a:pPr>
              <a:t>19-Jan-21</a:t>
            </a:fld>
            <a:endParaRPr lang="en-IN"/>
          </a:p>
        </p:txBody>
      </p:sp>
      <p:sp>
        <p:nvSpPr>
          <p:cNvPr id="4" name="Footer Placeholder 3">
            <a:extLst>
              <a:ext uri="{FF2B5EF4-FFF2-40B4-BE49-F238E27FC236}">
                <a16:creationId xmlns:a16="http://schemas.microsoft.com/office/drawing/2014/main" xmlns="" id="{898BD1D9-4432-4249-9DB7-A022A6ADAC94}"/>
              </a:ext>
            </a:extLst>
          </p:cNvPr>
          <p:cNvSpPr>
            <a:spLocks noGrp="1"/>
          </p:cNvSpPr>
          <p:nvPr>
            <p:ph type="ftr" sz="quarter" idx="11"/>
          </p:nvPr>
        </p:nvSpPr>
        <p:spPr/>
        <p:txBody>
          <a:bodyPr/>
          <a:lstStyle>
            <a:lvl1pPr>
              <a:defRPr/>
            </a:lvl1pPr>
            <a:extLst/>
          </a:lstStyle>
          <a:p>
            <a:pPr>
              <a:defRPr/>
            </a:pPr>
            <a:r>
              <a:rPr lang="en-IN"/>
              <a:t>Department of ISE,RNSIT</a:t>
            </a:r>
          </a:p>
        </p:txBody>
      </p:sp>
      <p:sp>
        <p:nvSpPr>
          <p:cNvPr id="5" name="Slide Number Placeholder 4">
            <a:extLst>
              <a:ext uri="{FF2B5EF4-FFF2-40B4-BE49-F238E27FC236}">
                <a16:creationId xmlns:a16="http://schemas.microsoft.com/office/drawing/2014/main" xmlns="" id="{EA1091F2-E0FB-45A0-8CC3-62CE16AA562E}"/>
              </a:ext>
            </a:extLst>
          </p:cNvPr>
          <p:cNvSpPr>
            <a:spLocks noGrp="1"/>
          </p:cNvSpPr>
          <p:nvPr>
            <p:ph type="sldNum" sz="quarter" idx="12"/>
          </p:nvPr>
        </p:nvSpPr>
        <p:spPr/>
        <p:txBody>
          <a:bodyPr/>
          <a:lstStyle>
            <a:lvl1pPr>
              <a:defRPr/>
            </a:lvl1pPr>
          </a:lstStyle>
          <a:p>
            <a:fld id="{5817EF53-7B6E-49D0-950F-0CFFB6987FE0}" type="slidenum">
              <a:rPr lang="en-IN" altLang="en-US"/>
              <a:pPr/>
              <a:t>‹#›</a:t>
            </a:fld>
            <a:endParaRPr lang="en-IN" altLang="en-US"/>
          </a:p>
        </p:txBody>
      </p:sp>
    </p:spTree>
    <p:extLst>
      <p:ext uri="{BB962C8B-B14F-4D97-AF65-F5344CB8AC3E}">
        <p14:creationId xmlns:p14="http://schemas.microsoft.com/office/powerpoint/2010/main" xmlns="" val="262894111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xmlns="" id="{C154ECC3-F8EE-4ED0-8350-67F78958685C}"/>
              </a:ext>
            </a:extLst>
          </p:cNvPr>
          <p:cNvSpPr>
            <a:spLocks noGrp="1"/>
          </p:cNvSpPr>
          <p:nvPr>
            <p:ph type="dt" sz="half" idx="10"/>
          </p:nvPr>
        </p:nvSpPr>
        <p:spPr/>
        <p:txBody>
          <a:bodyPr/>
          <a:lstStyle>
            <a:lvl1pPr>
              <a:defRPr/>
            </a:lvl1pPr>
          </a:lstStyle>
          <a:p>
            <a:pPr>
              <a:defRPr/>
            </a:pPr>
            <a:fld id="{E89D5D21-2C87-4366-99E1-82F95F66B563}" type="datetime5">
              <a:rPr lang="en-US"/>
              <a:pPr>
                <a:defRPr/>
              </a:pPr>
              <a:t>19-Jan-21</a:t>
            </a:fld>
            <a:endParaRPr lang="en-IN"/>
          </a:p>
        </p:txBody>
      </p:sp>
      <p:sp>
        <p:nvSpPr>
          <p:cNvPr id="3" name="Footer Placeholder 21">
            <a:extLst>
              <a:ext uri="{FF2B5EF4-FFF2-40B4-BE49-F238E27FC236}">
                <a16:creationId xmlns:a16="http://schemas.microsoft.com/office/drawing/2014/main" xmlns="" id="{6D3D3222-3C64-4D0A-BD10-A4DB6FCDBED6}"/>
              </a:ext>
            </a:extLst>
          </p:cNvPr>
          <p:cNvSpPr>
            <a:spLocks noGrp="1"/>
          </p:cNvSpPr>
          <p:nvPr>
            <p:ph type="ftr" sz="quarter" idx="11"/>
          </p:nvPr>
        </p:nvSpPr>
        <p:spPr/>
        <p:txBody>
          <a:bodyPr/>
          <a:lstStyle>
            <a:lvl1pPr>
              <a:defRPr/>
            </a:lvl1pPr>
          </a:lstStyle>
          <a:p>
            <a:pPr>
              <a:defRPr/>
            </a:pPr>
            <a:r>
              <a:rPr lang="en-IN"/>
              <a:t>Department of ISE,RNSIT</a:t>
            </a:r>
          </a:p>
        </p:txBody>
      </p:sp>
      <p:sp>
        <p:nvSpPr>
          <p:cNvPr id="4" name="Slide Number Placeholder 17">
            <a:extLst>
              <a:ext uri="{FF2B5EF4-FFF2-40B4-BE49-F238E27FC236}">
                <a16:creationId xmlns:a16="http://schemas.microsoft.com/office/drawing/2014/main" xmlns="" id="{2FBA501F-60FA-464E-BBF5-723F13CA86C5}"/>
              </a:ext>
            </a:extLst>
          </p:cNvPr>
          <p:cNvSpPr>
            <a:spLocks noGrp="1"/>
          </p:cNvSpPr>
          <p:nvPr>
            <p:ph type="sldNum" sz="quarter" idx="12"/>
          </p:nvPr>
        </p:nvSpPr>
        <p:spPr/>
        <p:txBody>
          <a:bodyPr/>
          <a:lstStyle>
            <a:lvl1pPr>
              <a:defRPr/>
            </a:lvl1pPr>
          </a:lstStyle>
          <a:p>
            <a:fld id="{71E8456B-5E8C-4435-8323-9B3706ED4D8E}" type="slidenum">
              <a:rPr lang="en-IN" altLang="en-US"/>
              <a:pPr/>
              <a:t>‹#›</a:t>
            </a:fld>
            <a:endParaRPr lang="en-IN" altLang="en-US"/>
          </a:p>
        </p:txBody>
      </p:sp>
    </p:spTree>
    <p:extLst>
      <p:ext uri="{BB962C8B-B14F-4D97-AF65-F5344CB8AC3E}">
        <p14:creationId xmlns:p14="http://schemas.microsoft.com/office/powerpoint/2010/main" xmlns="" val="120462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CF1F0F7-C093-48CF-B50F-445292D96B27}"/>
              </a:ext>
            </a:extLst>
          </p:cNvPr>
          <p:cNvSpPr>
            <a:spLocks noGrp="1"/>
          </p:cNvSpPr>
          <p:nvPr>
            <p:ph type="dt" sz="half" idx="10"/>
          </p:nvPr>
        </p:nvSpPr>
        <p:spPr/>
        <p:txBody>
          <a:bodyPr/>
          <a:lstStyle>
            <a:lvl1pPr>
              <a:defRPr smtClean="0"/>
            </a:lvl1pPr>
            <a:extLst/>
          </a:lstStyle>
          <a:p>
            <a:pPr>
              <a:defRPr/>
            </a:pPr>
            <a:fld id="{206FA543-F20C-437B-BF5D-A79B6E52067B}" type="datetime5">
              <a:rPr lang="en-US"/>
              <a:pPr>
                <a:defRPr/>
              </a:pPr>
              <a:t>19-Jan-21</a:t>
            </a:fld>
            <a:endParaRPr lang="en-IN"/>
          </a:p>
        </p:txBody>
      </p:sp>
      <p:sp>
        <p:nvSpPr>
          <p:cNvPr id="6" name="Footer Placeholder 5">
            <a:extLst>
              <a:ext uri="{FF2B5EF4-FFF2-40B4-BE49-F238E27FC236}">
                <a16:creationId xmlns:a16="http://schemas.microsoft.com/office/drawing/2014/main" xmlns="" id="{DABBEE11-88EC-46B7-B87A-04EBBA669D0D}"/>
              </a:ext>
            </a:extLst>
          </p:cNvPr>
          <p:cNvSpPr>
            <a:spLocks noGrp="1"/>
          </p:cNvSpPr>
          <p:nvPr>
            <p:ph type="ftr" sz="quarter" idx="11"/>
          </p:nvPr>
        </p:nvSpPr>
        <p:spPr/>
        <p:txBody>
          <a:bodyPr/>
          <a:lstStyle>
            <a:lvl1pPr>
              <a:defRPr/>
            </a:lvl1pPr>
            <a:extLst/>
          </a:lstStyle>
          <a:p>
            <a:pPr>
              <a:defRPr/>
            </a:pPr>
            <a:r>
              <a:rPr lang="en-IN"/>
              <a:t>Department of ISE,RNSIT</a:t>
            </a:r>
          </a:p>
        </p:txBody>
      </p:sp>
      <p:sp>
        <p:nvSpPr>
          <p:cNvPr id="7" name="Slide Number Placeholder 6">
            <a:extLst>
              <a:ext uri="{FF2B5EF4-FFF2-40B4-BE49-F238E27FC236}">
                <a16:creationId xmlns:a16="http://schemas.microsoft.com/office/drawing/2014/main" xmlns="" id="{E4D07EEA-F9BF-4520-8F75-EB8B2DC08406}"/>
              </a:ext>
            </a:extLst>
          </p:cNvPr>
          <p:cNvSpPr>
            <a:spLocks noGrp="1"/>
          </p:cNvSpPr>
          <p:nvPr>
            <p:ph type="sldNum" sz="quarter" idx="12"/>
          </p:nvPr>
        </p:nvSpPr>
        <p:spPr/>
        <p:txBody>
          <a:bodyPr/>
          <a:lstStyle>
            <a:lvl1pPr>
              <a:defRPr/>
            </a:lvl1pPr>
          </a:lstStyle>
          <a:p>
            <a:fld id="{500C73C3-8E50-4857-8A3E-D80EDCD8D502}" type="slidenum">
              <a:rPr lang="en-IN" altLang="en-US"/>
              <a:pPr/>
              <a:t>‹#›</a:t>
            </a:fld>
            <a:endParaRPr lang="en-IN" altLang="en-US"/>
          </a:p>
        </p:txBody>
      </p:sp>
    </p:spTree>
    <p:extLst>
      <p:ext uri="{BB962C8B-B14F-4D97-AF65-F5344CB8AC3E}">
        <p14:creationId xmlns:p14="http://schemas.microsoft.com/office/powerpoint/2010/main" xmlns="" val="229995549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xmlns="" id="{B283745B-EDAE-4B92-B21A-69F1C50F3063}"/>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6" name="Freeform 15">
            <a:extLst>
              <a:ext uri="{FF2B5EF4-FFF2-40B4-BE49-F238E27FC236}">
                <a16:creationId xmlns:a16="http://schemas.microsoft.com/office/drawing/2014/main" xmlns="" id="{057F2CBF-CA9F-4E91-8634-64DA7A5745F4}"/>
              </a:ext>
            </a:extLst>
          </p:cNvPr>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w="9525" cap="flat" cmpd="sng" algn="ctr">
            <a:noFill/>
            <a:prstDash val="solid"/>
            <a:round/>
            <a:headEnd type="none" w="med" len="med"/>
            <a:tailEnd type="none" w="med" len="med"/>
          </a:ln>
        </p:spPr>
        <p:txBody>
          <a:bodyPr/>
          <a:lstStyle/>
          <a:p>
            <a:pPr>
              <a:defRPr/>
            </a:pPr>
            <a:endParaRPr lang="en-US">
              <a:latin typeface="Arial" charset="0"/>
              <a:cs typeface="Arial" charset="0"/>
            </a:endParaRPr>
          </a:p>
        </p:txBody>
      </p:sp>
      <p:sp>
        <p:nvSpPr>
          <p:cNvPr id="7" name="Right Triangle 6">
            <a:extLst>
              <a:ext uri="{FF2B5EF4-FFF2-40B4-BE49-F238E27FC236}">
                <a16:creationId xmlns:a16="http://schemas.microsoft.com/office/drawing/2014/main" xmlns="" id="{F0ED82F7-AB5B-4A22-9F76-9D07121E5A40}"/>
              </a:ext>
            </a:extLst>
          </p:cNvPr>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7">
            <a:extLst>
              <a:ext uri="{FF2B5EF4-FFF2-40B4-BE49-F238E27FC236}">
                <a16:creationId xmlns:a16="http://schemas.microsoft.com/office/drawing/2014/main" xmlns="" id="{60AC1D3B-40B8-4EDC-A124-859DE55BC680}"/>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9">
            <a:extLst>
              <a:ext uri="{FF2B5EF4-FFF2-40B4-BE49-F238E27FC236}">
                <a16:creationId xmlns:a16="http://schemas.microsoft.com/office/drawing/2014/main" xmlns="" id="{C99303CF-23FC-4A78-9945-FD46A2D6DFAD}"/>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20">
            <a:extLst>
              <a:ext uri="{FF2B5EF4-FFF2-40B4-BE49-F238E27FC236}">
                <a16:creationId xmlns:a16="http://schemas.microsoft.com/office/drawing/2014/main" xmlns="" id="{515793CA-7FE8-4CFA-82AA-D578504385D4}"/>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xmlns="" id="{BAB462BE-DA29-45FD-ACD5-A8B255F15E19}"/>
              </a:ext>
            </a:extLst>
          </p:cNvPr>
          <p:cNvSpPr>
            <a:spLocks noGrp="1"/>
          </p:cNvSpPr>
          <p:nvPr>
            <p:ph type="dt" sz="half" idx="10"/>
          </p:nvPr>
        </p:nvSpPr>
        <p:spPr/>
        <p:txBody>
          <a:bodyPr/>
          <a:lstStyle>
            <a:lvl1pPr>
              <a:defRPr smtClean="0">
                <a:solidFill>
                  <a:schemeClr val="tx1"/>
                </a:solidFill>
              </a:defRPr>
            </a:lvl1pPr>
            <a:extLst/>
          </a:lstStyle>
          <a:p>
            <a:pPr>
              <a:defRPr/>
            </a:pPr>
            <a:fld id="{136FCD81-C9A1-4093-AF61-AA94D665AA18}" type="datetime5">
              <a:rPr lang="en-US"/>
              <a:pPr>
                <a:defRPr/>
              </a:pPr>
              <a:t>19-Jan-21</a:t>
            </a:fld>
            <a:endParaRPr lang="en-IN"/>
          </a:p>
        </p:txBody>
      </p:sp>
      <p:sp>
        <p:nvSpPr>
          <p:cNvPr id="12" name="Footer Placeholder 5">
            <a:extLst>
              <a:ext uri="{FF2B5EF4-FFF2-40B4-BE49-F238E27FC236}">
                <a16:creationId xmlns:a16="http://schemas.microsoft.com/office/drawing/2014/main" xmlns="" id="{B93164B0-74A5-41AC-A876-74753F95578F}"/>
              </a:ext>
            </a:extLst>
          </p:cNvPr>
          <p:cNvSpPr>
            <a:spLocks noGrp="1"/>
          </p:cNvSpPr>
          <p:nvPr>
            <p:ph type="ftr" sz="quarter" idx="11"/>
          </p:nvPr>
        </p:nvSpPr>
        <p:spPr/>
        <p:txBody>
          <a:bodyPr/>
          <a:lstStyle>
            <a:lvl1pPr>
              <a:defRPr>
                <a:solidFill>
                  <a:schemeClr val="tx1"/>
                </a:solidFill>
              </a:defRPr>
            </a:lvl1pPr>
            <a:extLst/>
          </a:lstStyle>
          <a:p>
            <a:pPr>
              <a:defRPr/>
            </a:pPr>
            <a:r>
              <a:rPr lang="en-IN"/>
              <a:t>Department of ISE,RNSIT</a:t>
            </a:r>
          </a:p>
        </p:txBody>
      </p:sp>
      <p:sp>
        <p:nvSpPr>
          <p:cNvPr id="13" name="Slide Number Placeholder 6">
            <a:extLst>
              <a:ext uri="{FF2B5EF4-FFF2-40B4-BE49-F238E27FC236}">
                <a16:creationId xmlns:a16="http://schemas.microsoft.com/office/drawing/2014/main" xmlns="" id="{34ED10E1-814A-426D-B689-95A505FC8AFE}"/>
              </a:ext>
            </a:extLst>
          </p:cNvPr>
          <p:cNvSpPr>
            <a:spLocks noGrp="1"/>
          </p:cNvSpPr>
          <p:nvPr>
            <p:ph type="sldNum" sz="quarter" idx="12"/>
          </p:nvPr>
        </p:nvSpPr>
        <p:spPr/>
        <p:txBody>
          <a:bodyPr/>
          <a:lstStyle>
            <a:lvl1pPr>
              <a:defRPr/>
            </a:lvl1pPr>
          </a:lstStyle>
          <a:p>
            <a:fld id="{FFA72DE5-D064-44E3-A1AD-79DE500D3BEF}" type="slidenum">
              <a:rPr lang="en-IN" altLang="en-US"/>
              <a:pPr/>
              <a:t>‹#›</a:t>
            </a:fld>
            <a:endParaRPr lang="en-IN" altLang="en-US"/>
          </a:p>
        </p:txBody>
      </p:sp>
    </p:spTree>
    <p:extLst>
      <p:ext uri="{BB962C8B-B14F-4D97-AF65-F5344CB8AC3E}">
        <p14:creationId xmlns:p14="http://schemas.microsoft.com/office/powerpoint/2010/main" xmlns="" val="229803769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xmlns="" id="{469205DE-85EC-4B8D-8A43-0566EEDF1CA9}"/>
              </a:ext>
            </a:extLst>
          </p:cNvPr>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027" name="Freeform 11">
            <a:extLst>
              <a:ext uri="{FF2B5EF4-FFF2-40B4-BE49-F238E27FC236}">
                <a16:creationId xmlns:a16="http://schemas.microsoft.com/office/drawing/2014/main" xmlns="" id="{7F141D70-D0A0-4164-9128-0116DE6FE254}"/>
              </a:ext>
            </a:extLst>
          </p:cNvPr>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w="9525" cap="flat" cmpd="sng" algn="ctr">
            <a:noFill/>
            <a:prstDash val="solid"/>
            <a:round/>
            <a:headEnd type="none" w="med" len="med"/>
            <a:tailEnd type="none" w="med" len="med"/>
          </a:ln>
        </p:spPr>
        <p:txBody>
          <a:bodyPr/>
          <a:lstStyle/>
          <a:p>
            <a:pPr>
              <a:defRPr/>
            </a:pPr>
            <a:endParaRPr lang="en-US">
              <a:latin typeface="Arial" charset="0"/>
              <a:cs typeface="Arial" charset="0"/>
            </a:endParaRPr>
          </a:p>
        </p:txBody>
      </p:sp>
      <p:sp>
        <p:nvSpPr>
          <p:cNvPr id="14" name="Right Triangle 13">
            <a:extLst>
              <a:ext uri="{FF2B5EF4-FFF2-40B4-BE49-F238E27FC236}">
                <a16:creationId xmlns:a16="http://schemas.microsoft.com/office/drawing/2014/main" xmlns="" id="{5F6ADDBA-576C-4889-AB24-78BC45446009}"/>
              </a:ext>
            </a:extLst>
          </p:cNvPr>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a:extLst>
              <a:ext uri="{FF2B5EF4-FFF2-40B4-BE49-F238E27FC236}">
                <a16:creationId xmlns:a16="http://schemas.microsoft.com/office/drawing/2014/main" xmlns="" id="{5860E104-209E-4143-8370-2189F3675A05}"/>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xmlns="" id="{D9A892F2-A7EF-4DF8-8706-574F5BC88FC1}"/>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xmlns="" id="{C1512DDA-FD96-4A4F-9306-AB3A1041A0C7}"/>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xmlns="" id="{1359EC05-0792-4399-AD53-0CD83CD4A89B}"/>
              </a:ext>
            </a:extLst>
          </p:cNvPr>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smtClean="0">
                <a:solidFill>
                  <a:schemeClr val="tx1"/>
                </a:solidFill>
                <a:latin typeface="Arial" charset="0"/>
                <a:cs typeface="Arial" charset="0"/>
              </a:defRPr>
            </a:lvl1pPr>
            <a:extLst/>
          </a:lstStyle>
          <a:p>
            <a:pPr>
              <a:defRPr/>
            </a:pPr>
            <a:fld id="{481625EA-7B30-4FC6-B5FE-C10DA48B391F}" type="datetime5">
              <a:rPr lang="en-US"/>
              <a:pPr>
                <a:defRPr/>
              </a:pPr>
              <a:t>19-Jan-21</a:t>
            </a:fld>
            <a:endParaRPr lang="en-IN"/>
          </a:p>
        </p:txBody>
      </p:sp>
      <p:sp>
        <p:nvSpPr>
          <p:cNvPr id="22" name="Footer Placeholder 21">
            <a:extLst>
              <a:ext uri="{FF2B5EF4-FFF2-40B4-BE49-F238E27FC236}">
                <a16:creationId xmlns:a16="http://schemas.microsoft.com/office/drawing/2014/main" xmlns="" id="{3FE71182-96FB-4CC4-AFDA-E5180BAB775B}"/>
              </a:ext>
            </a:extLst>
          </p:cNvPr>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cs typeface="Arial" charset="0"/>
              </a:defRPr>
            </a:lvl1pPr>
            <a:extLst/>
          </a:lstStyle>
          <a:p>
            <a:pPr>
              <a:defRPr/>
            </a:pPr>
            <a:r>
              <a:rPr lang="en-IN"/>
              <a:t>Department of ISE,RNSIT</a:t>
            </a:r>
          </a:p>
        </p:txBody>
      </p:sp>
      <p:sp>
        <p:nvSpPr>
          <p:cNvPr id="18" name="Slide Number Placeholder 17">
            <a:extLst>
              <a:ext uri="{FF2B5EF4-FFF2-40B4-BE49-F238E27FC236}">
                <a16:creationId xmlns:a16="http://schemas.microsoft.com/office/drawing/2014/main" xmlns="" id="{E786583E-6328-4F2D-9CEF-DD0E9778EB8D}"/>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0B1CF591-C501-4735-A137-E82C41C9555E}"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981" r:id="rId1"/>
    <p:sldLayoutId id="2147483977" r:id="rId2"/>
    <p:sldLayoutId id="2147483982" r:id="rId3"/>
    <p:sldLayoutId id="2147483983" r:id="rId4"/>
    <p:sldLayoutId id="2147483984" r:id="rId5"/>
    <p:sldLayoutId id="2147483985" r:id="rId6"/>
    <p:sldLayoutId id="2147483978" r:id="rId7"/>
    <p:sldLayoutId id="2147483986" r:id="rId8"/>
    <p:sldLayoutId id="2147483987" r:id="rId9"/>
    <p:sldLayoutId id="2147483979" r:id="rId10"/>
    <p:sldLayoutId id="2147483980" r:id="rId11"/>
  </p:sldLayoutIdLst>
  <p:hf hdr="0" ft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repl.it/@NidPlays/DSA-Project-Work"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repl.it/@NidPlays/DSA-Project-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xmlns="" id="{2D78D692-7832-43BC-BF66-63C7D0F8AC90}"/>
              </a:ext>
            </a:extLst>
          </p:cNvPr>
          <p:cNvSpPr txBox="1"/>
          <p:nvPr/>
        </p:nvSpPr>
        <p:spPr>
          <a:xfrm>
            <a:off x="614363" y="155575"/>
            <a:ext cx="8315325" cy="2103438"/>
          </a:xfrm>
          <a:prstGeom prst="rect">
            <a:avLst/>
          </a:prstGeom>
        </p:spPr>
        <p:txBody>
          <a:bodyPr lIns="0" tIns="12700" rIns="0" bIns="0">
            <a:spAutoFit/>
          </a:bodyPr>
          <a:lstStyle/>
          <a:p>
            <a:pPr algn="ctr" eaLnBrk="1" hangingPunct="1">
              <a:spcBef>
                <a:spcPts val="100"/>
              </a:spcBef>
              <a:defRPr/>
            </a:pPr>
            <a:r>
              <a:rPr lang="en-US" sz="3200" b="1" dirty="0">
                <a:solidFill>
                  <a:srgbClr val="C00000"/>
                </a:solidFill>
                <a:latin typeface="Times New Roman" pitchFamily="18" charset="0"/>
                <a:cs typeface="Times New Roman" pitchFamily="18" charset="0"/>
              </a:rPr>
              <a:t>RNS Institute of Technology</a:t>
            </a:r>
            <a:endParaRPr lang="en-US" sz="3200" dirty="0">
              <a:latin typeface="Times New Roman" pitchFamily="18" charset="0"/>
              <a:cs typeface="Times New Roman" pitchFamily="18" charset="0"/>
            </a:endParaRPr>
          </a:p>
          <a:p>
            <a:pPr algn="ctr" eaLnBrk="1" hangingPunct="1">
              <a:spcBef>
                <a:spcPts val="50"/>
              </a:spcBef>
              <a:defRPr/>
            </a:pPr>
            <a:r>
              <a:rPr lang="en-US" b="1" dirty="0">
                <a:solidFill>
                  <a:srgbClr val="001F5F"/>
                </a:solidFill>
                <a:latin typeface="Times New Roman" pitchFamily="18" charset="0"/>
                <a:cs typeface="Times New Roman" pitchFamily="18" charset="0"/>
              </a:rPr>
              <a:t>(AICTE </a:t>
            </a:r>
            <a:r>
              <a:rPr lang="en-US" dirty="0">
                <a:solidFill>
                  <a:srgbClr val="001F5F"/>
                </a:solidFill>
                <a:latin typeface="Times New Roman" pitchFamily="18" charset="0"/>
                <a:cs typeface="Times New Roman" pitchFamily="18" charset="0"/>
              </a:rPr>
              <a:t>Approved, </a:t>
            </a:r>
            <a:r>
              <a:rPr lang="en-US" b="1" dirty="0">
                <a:solidFill>
                  <a:srgbClr val="001F5F"/>
                </a:solidFill>
                <a:latin typeface="Times New Roman" pitchFamily="18" charset="0"/>
                <a:cs typeface="Times New Roman" pitchFamily="18" charset="0"/>
              </a:rPr>
              <a:t>VTU </a:t>
            </a:r>
            <a:r>
              <a:rPr lang="en-US" dirty="0">
                <a:solidFill>
                  <a:srgbClr val="001F5F"/>
                </a:solidFill>
                <a:latin typeface="Times New Roman" pitchFamily="18" charset="0"/>
                <a:cs typeface="Times New Roman" pitchFamily="18" charset="0"/>
              </a:rPr>
              <a:t>Affiliated and </a:t>
            </a:r>
            <a:r>
              <a:rPr lang="en-US" b="1" dirty="0">
                <a:solidFill>
                  <a:srgbClr val="001F5F"/>
                </a:solidFill>
                <a:latin typeface="Times New Roman" pitchFamily="18" charset="0"/>
                <a:cs typeface="Times New Roman" pitchFamily="18" charset="0"/>
              </a:rPr>
              <a:t>NAAC ‘A’ </a:t>
            </a:r>
            <a:r>
              <a:rPr lang="en-US" dirty="0">
                <a:solidFill>
                  <a:srgbClr val="001F5F"/>
                </a:solidFill>
                <a:latin typeface="Times New Roman" pitchFamily="18" charset="0"/>
                <a:cs typeface="Times New Roman" pitchFamily="18" charset="0"/>
              </a:rPr>
              <a:t>Accredited)</a:t>
            </a:r>
            <a:endParaRPr lang="en-US" dirty="0">
              <a:latin typeface="Times New Roman" pitchFamily="18" charset="0"/>
              <a:cs typeface="Times New Roman" pitchFamily="18" charset="0"/>
            </a:endParaRPr>
          </a:p>
          <a:p>
            <a:pPr algn="ctr" eaLnBrk="1" hangingPunct="1">
              <a:spcBef>
                <a:spcPts val="588"/>
              </a:spcBef>
              <a:defRPr/>
            </a:pPr>
            <a:r>
              <a:rPr lang="en-US" sz="2000" b="1" dirty="0">
                <a:solidFill>
                  <a:srgbClr val="C00000"/>
                </a:solidFill>
                <a:latin typeface="Times New Roman" pitchFamily="18" charset="0"/>
                <a:cs typeface="Times New Roman" pitchFamily="18" charset="0"/>
              </a:rPr>
              <a:t>Department of Information Science and Engineering</a:t>
            </a:r>
            <a:endParaRPr lang="en-US" sz="2000" dirty="0">
              <a:latin typeface="Times New Roman" pitchFamily="18" charset="0"/>
              <a:cs typeface="Times New Roman" pitchFamily="18" charset="0"/>
            </a:endParaRPr>
          </a:p>
          <a:p>
            <a:pPr algn="ctr" eaLnBrk="1" hangingPunct="1">
              <a:spcBef>
                <a:spcPts val="588"/>
              </a:spcBef>
              <a:defRPr/>
            </a:pPr>
            <a:r>
              <a:rPr lang="en-US" dirty="0">
                <a:solidFill>
                  <a:srgbClr val="001F5F"/>
                </a:solidFill>
                <a:latin typeface="Times New Roman" pitchFamily="18" charset="0"/>
                <a:cs typeface="Times New Roman" pitchFamily="18" charset="0"/>
              </a:rPr>
              <a:t>(</a:t>
            </a:r>
            <a:r>
              <a:rPr lang="en-US" b="1" dirty="0">
                <a:solidFill>
                  <a:srgbClr val="001F5F"/>
                </a:solidFill>
                <a:latin typeface="Times New Roman" pitchFamily="18" charset="0"/>
                <a:cs typeface="Times New Roman" pitchFamily="18" charset="0"/>
              </a:rPr>
              <a:t>Accredited </a:t>
            </a:r>
            <a:r>
              <a:rPr lang="en-US" dirty="0">
                <a:solidFill>
                  <a:srgbClr val="001F5F"/>
                </a:solidFill>
                <a:latin typeface="Times New Roman" pitchFamily="18" charset="0"/>
                <a:cs typeface="Times New Roman" pitchFamily="18" charset="0"/>
              </a:rPr>
              <a:t>by </a:t>
            </a:r>
            <a:r>
              <a:rPr lang="en-US" b="1" dirty="0">
                <a:solidFill>
                  <a:srgbClr val="001F5F"/>
                </a:solidFill>
                <a:latin typeface="Times New Roman" pitchFamily="18" charset="0"/>
                <a:cs typeface="Times New Roman" pitchFamily="18" charset="0"/>
              </a:rPr>
              <a:t>NBA </a:t>
            </a:r>
            <a:r>
              <a:rPr lang="en-US" dirty="0">
                <a:solidFill>
                  <a:srgbClr val="001F5F"/>
                </a:solidFill>
                <a:latin typeface="Times New Roman" pitchFamily="18" charset="0"/>
                <a:cs typeface="Times New Roman" pitchFamily="18" charset="0"/>
              </a:rPr>
              <a:t>for the </a:t>
            </a:r>
            <a:r>
              <a:rPr lang="en-US" i="1" dirty="0">
                <a:solidFill>
                  <a:srgbClr val="001F5F"/>
                </a:solidFill>
                <a:latin typeface="Times New Roman" pitchFamily="18" charset="0"/>
                <a:cs typeface="Times New Roman" pitchFamily="18" charset="0"/>
              </a:rPr>
              <a:t>Academic Years 2018-19, 2019-20 and 2020-21</a:t>
            </a:r>
            <a:r>
              <a:rPr lang="en-US" dirty="0">
                <a:solidFill>
                  <a:srgbClr val="001F5F"/>
                </a:solidFill>
                <a:latin typeface="Times New Roman" pitchFamily="18" charset="0"/>
                <a:cs typeface="Times New Roman" pitchFamily="18" charset="0"/>
              </a:rPr>
              <a:t>)</a:t>
            </a:r>
          </a:p>
          <a:p>
            <a:pPr algn="ctr" eaLnBrk="1" hangingPunct="1">
              <a:spcBef>
                <a:spcPts val="588"/>
              </a:spcBef>
              <a:defRPr/>
            </a:pPr>
            <a:endParaRPr lang="en-US" sz="400" dirty="0">
              <a:solidFill>
                <a:srgbClr val="001F5F"/>
              </a:solidFill>
              <a:latin typeface="Times New Roman" pitchFamily="18" charset="0"/>
              <a:cs typeface="Times New Roman" pitchFamily="18" charset="0"/>
            </a:endParaRPr>
          </a:p>
          <a:p>
            <a:pPr algn="ctr" eaLnBrk="1" fontAlgn="auto" hangingPunct="1">
              <a:spcAft>
                <a:spcPts val="0"/>
              </a:spcAft>
              <a:defRPr/>
            </a:pPr>
            <a:r>
              <a:rPr lang="en-US" sz="2800" b="1" dirty="0">
                <a:solidFill>
                  <a:srgbClr val="C00000"/>
                </a:solidFill>
                <a:effectLst>
                  <a:outerShdw blurRad="38100" dist="25400" dir="5400000" algn="tl" rotWithShape="0">
                    <a:srgbClr val="000000">
                      <a:alpha val="43000"/>
                    </a:srgbClr>
                  </a:outerShdw>
                </a:effectLst>
                <a:latin typeface="Times New Roman" pitchFamily="18" charset="0"/>
                <a:ea typeface="+mj-ea"/>
                <a:cs typeface="Times New Roman" pitchFamily="18" charset="0"/>
              </a:rPr>
              <a:t>Data structures Laboratory-18CSL38 </a:t>
            </a:r>
            <a:endParaRPr lang="en-US" sz="2200" b="1" dirty="0">
              <a:solidFill>
                <a:srgbClr val="C00000"/>
              </a:solidFill>
              <a:effectLst>
                <a:outerShdw blurRad="38100" dist="25400" dir="5400000" algn="tl" rotWithShape="0">
                  <a:srgbClr val="000000">
                    <a:alpha val="43000"/>
                  </a:srgbClr>
                </a:outerShdw>
              </a:effectLst>
              <a:latin typeface="Times New Roman" pitchFamily="18" charset="0"/>
              <a:ea typeface="+mj-ea"/>
              <a:cs typeface="Times New Roman" pitchFamily="18" charset="0"/>
            </a:endParaRPr>
          </a:p>
        </p:txBody>
      </p:sp>
      <p:sp>
        <p:nvSpPr>
          <p:cNvPr id="9219" name="object 4">
            <a:extLst>
              <a:ext uri="{FF2B5EF4-FFF2-40B4-BE49-F238E27FC236}">
                <a16:creationId xmlns:a16="http://schemas.microsoft.com/office/drawing/2014/main" xmlns="" id="{EF616C5A-57FB-4F5D-908D-62452A10C9B8}"/>
              </a:ext>
            </a:extLst>
          </p:cNvPr>
          <p:cNvSpPr>
            <a:spLocks noChangeArrowheads="1"/>
          </p:cNvSpPr>
          <p:nvPr/>
        </p:nvSpPr>
        <p:spPr bwMode="auto">
          <a:xfrm>
            <a:off x="0" y="0"/>
            <a:ext cx="1225550" cy="1235075"/>
          </a:xfrm>
          <a:prstGeom prst="rect">
            <a:avLst/>
          </a:prstGeom>
          <a:blipFill dpi="0" rotWithShape="1">
            <a:blip r:embed="rId2"/>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220" name="Slide Number Placeholder 5">
            <a:extLst>
              <a:ext uri="{FF2B5EF4-FFF2-40B4-BE49-F238E27FC236}">
                <a16:creationId xmlns:a16="http://schemas.microsoft.com/office/drawing/2014/main" xmlns="" id="{D5AAC1DD-F94A-4E08-8FBA-329599ED0353}"/>
              </a:ext>
            </a:extLst>
          </p:cNvPr>
          <p:cNvSpPr>
            <a:spLocks noGrp="1"/>
          </p:cNvSpPr>
          <p:nvPr>
            <p:ph type="sldNum" sz="quarter" idx="12"/>
          </p:nvPr>
        </p:nvSpPr>
        <p:spPr bwMode="auto">
          <a:xfrm>
            <a:off x="8358188" y="6215063"/>
            <a:ext cx="231775" cy="177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81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ts val="1238"/>
              </a:lnSpc>
            </a:pPr>
            <a:fld id="{558274A7-5AFC-4B3C-83E0-72EF9632ED82}" type="slidenum">
              <a:rPr lang="en-US" altLang="en-US"/>
              <a:pPr>
                <a:lnSpc>
                  <a:spcPts val="1238"/>
                </a:lnSpc>
              </a:pPr>
              <a:t>1</a:t>
            </a:fld>
            <a:endParaRPr lang="en-US" altLang="en-US"/>
          </a:p>
        </p:txBody>
      </p:sp>
      <p:sp>
        <p:nvSpPr>
          <p:cNvPr id="9" name="Title 1">
            <a:extLst>
              <a:ext uri="{FF2B5EF4-FFF2-40B4-BE49-F238E27FC236}">
                <a16:creationId xmlns:a16="http://schemas.microsoft.com/office/drawing/2014/main" xmlns="" id="{70DEB3FF-C238-40C6-BD5F-45609ED200AC}"/>
              </a:ext>
            </a:extLst>
          </p:cNvPr>
          <p:cNvSpPr txBox="1">
            <a:spLocks/>
          </p:cNvSpPr>
          <p:nvPr/>
        </p:nvSpPr>
        <p:spPr bwMode="auto">
          <a:xfrm>
            <a:off x="377788" y="2924944"/>
            <a:ext cx="8388424" cy="641297"/>
          </a:xfrm>
          <a:prstGeom prst="rect">
            <a:avLst/>
          </a:prstGeom>
          <a:noFill/>
          <a:ln w="9525">
            <a:noFill/>
            <a:miter lim="800000"/>
            <a:headEnd/>
            <a:tailEnd/>
          </a:ln>
        </p:spPr>
        <p:txBody>
          <a:bodyPr lIns="0" tIns="0" rIns="18288" bIns="0" anchor="b">
            <a:scene3d>
              <a:camera prst="orthographicFront"/>
              <a:lightRig rig="freezing" dir="t">
                <a:rot lat="0" lon="0" rev="5640000"/>
              </a:lightRig>
            </a:scene3d>
            <a:sp3d prstMaterial="flat">
              <a:bevelT w="38100" h="38100"/>
              <a:contourClr>
                <a:schemeClr val="tx2"/>
              </a:contourClr>
            </a:sp3d>
          </a:bodyPr>
          <a:lstStyle/>
          <a:p>
            <a:pPr algn="ctr" eaLnBrk="1" fontAlgn="auto" hangingPunct="1">
              <a:spcAft>
                <a:spcPts val="0"/>
              </a:spcAft>
              <a:defRPr/>
            </a:pPr>
            <a:r>
              <a:rPr lang="en-IN" sz="3200" b="1" dirty="0">
                <a:effectLst>
                  <a:outerShdw blurRad="38100" dist="25400" dir="5400000" algn="tl" rotWithShape="0">
                    <a:srgbClr val="000000">
                      <a:alpha val="43000"/>
                    </a:srgbClr>
                  </a:outerShdw>
                </a:effectLst>
                <a:latin typeface="Arial Rounded MT Bold" pitchFamily="34" charset="0"/>
                <a:ea typeface="+mj-ea"/>
                <a:cs typeface="Aharoni" pitchFamily="2" charset="-79"/>
              </a:rPr>
              <a:t>Voting System Using Linked List</a:t>
            </a:r>
          </a:p>
        </p:txBody>
      </p:sp>
      <p:sp>
        <p:nvSpPr>
          <p:cNvPr id="9222" name="Rectangle 9">
            <a:extLst>
              <a:ext uri="{FF2B5EF4-FFF2-40B4-BE49-F238E27FC236}">
                <a16:creationId xmlns:a16="http://schemas.microsoft.com/office/drawing/2014/main" xmlns="" id="{6B3B0EFD-F7EB-4E22-8653-D9686AAD4AEE}"/>
              </a:ext>
            </a:extLst>
          </p:cNvPr>
          <p:cNvSpPr>
            <a:spLocks noChangeArrowheads="1"/>
          </p:cNvSpPr>
          <p:nvPr/>
        </p:nvSpPr>
        <p:spPr bwMode="auto">
          <a:xfrm>
            <a:off x="214313" y="4572000"/>
            <a:ext cx="3714750" cy="757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r>
              <a:rPr lang="en-US" altLang="en-US" b="1">
                <a:solidFill>
                  <a:srgbClr val="002060"/>
                </a:solidFill>
                <a:latin typeface="Times New Roman" panose="02020603050405020304" pitchFamily="18" charset="0"/>
                <a:cs typeface="Times New Roman" panose="02020603050405020304" pitchFamily="18" charset="0"/>
              </a:rPr>
              <a:t>Staff in Charge:</a:t>
            </a:r>
            <a:r>
              <a:rPr lang="en-US" altLang="en-US" b="1">
                <a:solidFill>
                  <a:srgbClr val="C00000"/>
                </a:solidFill>
                <a:latin typeface="Times New Roman" panose="02020603050405020304" pitchFamily="18" charset="0"/>
                <a:cs typeface="Times New Roman" panose="02020603050405020304" pitchFamily="18" charset="0"/>
              </a:rPr>
              <a:t> Mrs. Vinutha Lavanya</a:t>
            </a:r>
          </a:p>
          <a:p>
            <a:pPr eaLnBrk="1" hangingPunct="1">
              <a:lnSpc>
                <a:spcPct val="80000"/>
              </a:lnSpc>
            </a:pPr>
            <a:r>
              <a:rPr lang="en-US" altLang="en-US" b="1">
                <a:solidFill>
                  <a:srgbClr val="002060"/>
                </a:solidFill>
                <a:latin typeface="Times New Roman" panose="02020603050405020304" pitchFamily="18" charset="0"/>
                <a:cs typeface="Times New Roman" panose="02020603050405020304" pitchFamily="18" charset="0"/>
              </a:rPr>
              <a:t>Designation</a:t>
            </a:r>
            <a:r>
              <a:rPr lang="en-US" altLang="en-US">
                <a:solidFill>
                  <a:srgbClr val="002060"/>
                </a:solidFill>
                <a:latin typeface="Times New Roman" panose="02020603050405020304" pitchFamily="18" charset="0"/>
                <a:cs typeface="Times New Roman" panose="02020603050405020304" pitchFamily="18" charset="0"/>
              </a:rPr>
              <a:t>:</a:t>
            </a:r>
            <a:r>
              <a:rPr lang="en-US" altLang="en-US">
                <a:solidFill>
                  <a:srgbClr val="FF0000"/>
                </a:solidFill>
                <a:latin typeface="Times New Roman" panose="02020603050405020304" pitchFamily="18" charset="0"/>
                <a:cs typeface="Times New Roman" panose="02020603050405020304" pitchFamily="18" charset="0"/>
              </a:rPr>
              <a:t> </a:t>
            </a:r>
            <a:r>
              <a:rPr lang="en-US" altLang="en-US" b="1">
                <a:solidFill>
                  <a:srgbClr val="C00000"/>
                </a:solidFill>
                <a:latin typeface="Times New Roman" panose="02020603050405020304" pitchFamily="18" charset="0"/>
                <a:cs typeface="Times New Roman" panose="02020603050405020304" pitchFamily="18" charset="0"/>
              </a:rPr>
              <a:t>Assistant Professor</a:t>
            </a:r>
          </a:p>
        </p:txBody>
      </p:sp>
      <p:sp>
        <p:nvSpPr>
          <p:cNvPr id="9223" name="Rectangle 9">
            <a:extLst>
              <a:ext uri="{FF2B5EF4-FFF2-40B4-BE49-F238E27FC236}">
                <a16:creationId xmlns:a16="http://schemas.microsoft.com/office/drawing/2014/main" xmlns="" id="{58B386EE-6248-4B31-803E-A8D137821AE9}"/>
              </a:ext>
            </a:extLst>
          </p:cNvPr>
          <p:cNvSpPr>
            <a:spLocks noChangeArrowheads="1"/>
          </p:cNvSpPr>
          <p:nvPr/>
        </p:nvSpPr>
        <p:spPr bwMode="auto">
          <a:xfrm>
            <a:off x="5143500" y="4500563"/>
            <a:ext cx="3643313" cy="979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r>
              <a:rPr lang="en-US" altLang="en-US" b="1">
                <a:solidFill>
                  <a:srgbClr val="002060"/>
                </a:solidFill>
                <a:latin typeface="Times New Roman" panose="02020603050405020304" pitchFamily="18" charset="0"/>
                <a:cs typeface="Times New Roman" panose="02020603050405020304" pitchFamily="18" charset="0"/>
              </a:rPr>
              <a:t>Carried out by:</a:t>
            </a:r>
          </a:p>
          <a:p>
            <a:pPr eaLnBrk="1" hangingPunct="1">
              <a:lnSpc>
                <a:spcPct val="80000"/>
              </a:lnSpc>
            </a:pPr>
            <a:r>
              <a:rPr lang="en-US" altLang="en-US" b="1">
                <a:solidFill>
                  <a:srgbClr val="B54A10"/>
                </a:solidFill>
                <a:latin typeface="Times New Roman" panose="02020603050405020304" pitchFamily="18" charset="0"/>
                <a:cs typeface="Times New Roman" panose="02020603050405020304" pitchFamily="18" charset="0"/>
              </a:rPr>
              <a:t> Nidish G (1RN19IS94)</a:t>
            </a:r>
          </a:p>
          <a:p>
            <a:pPr eaLnBrk="1" hangingPunct="1">
              <a:lnSpc>
                <a:spcPct val="80000"/>
              </a:lnSpc>
            </a:pPr>
            <a:r>
              <a:rPr lang="en-US" altLang="en-US" b="1">
                <a:solidFill>
                  <a:srgbClr val="B54A10"/>
                </a:solidFill>
                <a:latin typeface="Times New Roman" panose="02020603050405020304" pitchFamily="18" charset="0"/>
                <a:cs typeface="Times New Roman" panose="02020603050405020304" pitchFamily="18" charset="0"/>
              </a:rPr>
              <a:t> Phanish SN (1RN19IS100)</a:t>
            </a:r>
          </a:p>
          <a:p>
            <a:pPr eaLnBrk="1" hangingPunct="1">
              <a:lnSpc>
                <a:spcPct val="80000"/>
              </a:lnSpc>
            </a:pPr>
            <a:r>
              <a:rPr lang="en-US" altLang="en-US" b="1">
                <a:solidFill>
                  <a:srgbClr val="B54A10"/>
                </a:solidFill>
                <a:latin typeface="Times New Roman" panose="02020603050405020304" pitchFamily="18" charset="0"/>
                <a:cs typeface="Times New Roman" panose="02020603050405020304" pitchFamily="18" charset="0"/>
              </a:rPr>
              <a:t> Hemanth Kumar M (1RN19IS063)</a:t>
            </a:r>
            <a:r>
              <a:rPr lang="en-US" altLang="en-US">
                <a:latin typeface="Times New Roman" panose="02020603050405020304" pitchFamily="18" charset="0"/>
                <a:cs typeface="Times New Roman" panose="02020603050405020304" pitchFamily="18" charset="0"/>
              </a:rPr>
              <a:t> </a:t>
            </a:r>
            <a:endParaRPr lang="en-US" altLang="en-US"/>
          </a:p>
        </p:txBody>
      </p:sp>
      <p:sp>
        <p:nvSpPr>
          <p:cNvPr id="9224" name="Date Placeholder 7">
            <a:extLst>
              <a:ext uri="{FF2B5EF4-FFF2-40B4-BE49-F238E27FC236}">
                <a16:creationId xmlns:a16="http://schemas.microsoft.com/office/drawing/2014/main" xmlns="" id="{DDA3572F-F66B-4317-BE4F-FF529E29212D}"/>
              </a:ext>
            </a:extLst>
          </p:cNvPr>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BFFF60C-40CD-4B82-8650-A4BF5DD0FF0A}" type="datetime5">
              <a:rPr lang="en-US" altLang="en-US"/>
              <a:pPr/>
              <a:t>19-Jan-21</a:t>
            </a:fld>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6305CA-B193-441B-996D-599C31E5B5E8}"/>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Implementation modules</a:t>
            </a:r>
            <a:endParaRPr lang="en-IN" dirty="0">
              <a:solidFill>
                <a:srgbClr val="C00000"/>
              </a:solidFill>
              <a:latin typeface="Times New Roman" pitchFamily="18" charset="0"/>
              <a:cs typeface="Times New Roman" pitchFamily="18" charset="0"/>
            </a:endParaRPr>
          </a:p>
        </p:txBody>
      </p:sp>
      <p:sp>
        <p:nvSpPr>
          <p:cNvPr id="18435" name="Slide Number Placeholder 4">
            <a:extLst>
              <a:ext uri="{FF2B5EF4-FFF2-40B4-BE49-F238E27FC236}">
                <a16:creationId xmlns:a16="http://schemas.microsoft.com/office/drawing/2014/main" xmlns="" id="{60393DDA-A5DE-45FC-84F5-90E47F024A62}"/>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923ABA0-FE39-4D88-BDE8-8B158BAC458B}" type="slidenum">
              <a:rPr lang="en-IN" altLang="en-US" sz="1200">
                <a:latin typeface="Times New Roman" panose="02020603050405020304" pitchFamily="18" charset="0"/>
                <a:cs typeface="Times New Roman" panose="02020603050405020304" pitchFamily="18" charset="0"/>
              </a:rPr>
              <a:pPr/>
              <a:t>10</a:t>
            </a:fld>
            <a:endParaRPr lang="en-IN" altLang="en-US" sz="1200">
              <a:latin typeface="Times New Roman" panose="02020603050405020304" pitchFamily="18" charset="0"/>
              <a:cs typeface="Times New Roman" panose="02020603050405020304" pitchFamily="18" charset="0"/>
            </a:endParaRPr>
          </a:p>
        </p:txBody>
      </p:sp>
      <p:sp>
        <p:nvSpPr>
          <p:cNvPr id="18436" name="object 4">
            <a:extLst>
              <a:ext uri="{FF2B5EF4-FFF2-40B4-BE49-F238E27FC236}">
                <a16:creationId xmlns:a16="http://schemas.microsoft.com/office/drawing/2014/main" xmlns="" id="{E0513B42-D061-4782-8039-759ADF9FA855}"/>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437" name="Date Placeholder 5">
            <a:extLst>
              <a:ext uri="{FF2B5EF4-FFF2-40B4-BE49-F238E27FC236}">
                <a16:creationId xmlns:a16="http://schemas.microsoft.com/office/drawing/2014/main" xmlns="" id="{DD5F78C7-7FD9-4901-831E-5BDBA0B2A558}"/>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FD0C8AB-5DBF-428A-BB03-EBA15CB052F6}"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18438" name="Content Placeholder 7" descr="typerwriter.jpg">
            <a:extLst>
              <a:ext uri="{FF2B5EF4-FFF2-40B4-BE49-F238E27FC236}">
                <a16:creationId xmlns:a16="http://schemas.microsoft.com/office/drawing/2014/main" xmlns="" id="{980C8D9D-B100-45A4-A5BA-23D594BDA33C}"/>
              </a:ext>
            </a:extLst>
          </p:cNvPr>
          <p:cNvPicPr>
            <a:picLocks noGrp="1" noChangeAspect="1"/>
          </p:cNvPicPr>
          <p:nvPr>
            <p:ph idx="1"/>
          </p:nvPr>
        </p:nvPicPr>
        <p:blipFill>
          <a:blip r:embed="rId4">
            <a:extLst>
              <a:ext uri="{28A0092B-C50C-407E-A947-70E740481C1C}">
                <a14:useLocalDpi xmlns:a14="http://schemas.microsoft.com/office/drawing/2010/main" xmlns="" val="0"/>
              </a:ext>
            </a:extLst>
          </a:blip>
          <a:srcRect/>
          <a:stretch>
            <a:fillRect/>
          </a:stretch>
        </p:blipFill>
        <p:spPr>
          <a:xfrm>
            <a:off x="642938" y="1428750"/>
            <a:ext cx="7940675" cy="2065338"/>
          </a:xfrm>
        </p:spPr>
      </p:pic>
      <p:sp>
        <p:nvSpPr>
          <p:cNvPr id="18439" name="TextBox 9">
            <a:extLst>
              <a:ext uri="{FF2B5EF4-FFF2-40B4-BE49-F238E27FC236}">
                <a16:creationId xmlns:a16="http://schemas.microsoft.com/office/drawing/2014/main" xmlns="" id="{B5993E8F-9100-4404-88FA-81F72352214B}"/>
              </a:ext>
            </a:extLst>
          </p:cNvPr>
          <p:cNvSpPr txBox="1">
            <a:spLocks noChangeArrowheads="1"/>
          </p:cNvSpPr>
          <p:nvPr/>
        </p:nvSpPr>
        <p:spPr bwMode="auto">
          <a:xfrm>
            <a:off x="1073727" y="3929063"/>
            <a:ext cx="7641648" cy="22980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indent="-457200">
              <a:spcAft>
                <a:spcPts val="1000"/>
              </a:spcAft>
              <a:buFont typeface="Wingdings" panose="020B0604020202020204" pitchFamily="34" charset="0"/>
              <a:buChar char="Ø"/>
            </a:pPr>
            <a:r>
              <a:rPr lang="en-IN" altLang="en-US" sz="2700" dirty="0">
                <a:latin typeface="Lucida Sans Unicode"/>
                <a:cs typeface="Lucida Sans Unicode"/>
              </a:rPr>
              <a:t>This function(Typewriter) simulates the typing experience of typewriter.</a:t>
            </a:r>
            <a:endParaRPr lang="en-US" dirty="0">
              <a:latin typeface="Lucida Sans Unicode"/>
              <a:cs typeface="Lucida Sans Unicode"/>
            </a:endParaRPr>
          </a:p>
          <a:p>
            <a:pPr marL="457200" indent="-457200">
              <a:spcAft>
                <a:spcPts val="1000"/>
              </a:spcAft>
              <a:buFont typeface="Wingdings" panose="020B0604020202020204" pitchFamily="34" charset="0"/>
              <a:buChar char="Ø"/>
            </a:pPr>
            <a:r>
              <a:rPr lang="en-IN" altLang="en-US" sz="2700" dirty="0">
                <a:latin typeface="Lucida Sans Unicode"/>
                <a:cs typeface="Lucida Sans Unicode"/>
              </a:rPr>
              <a:t>In the above function, 'usleep' stops the execution of the program for the given time(micro seconds).</a:t>
            </a:r>
            <a:endParaRPr lang="en-US" altLang="en-US" sz="2700" dirty="0">
              <a:latin typeface="Lucida Sans Unicode"/>
              <a:cs typeface="Lucida Sans Uni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6F3C25-51BF-4DA4-803C-698B0211E769}"/>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Implementation modules</a:t>
            </a:r>
            <a:endParaRPr lang="en-IN" dirty="0">
              <a:solidFill>
                <a:srgbClr val="C00000"/>
              </a:solidFill>
              <a:latin typeface="Times New Roman" pitchFamily="18" charset="0"/>
              <a:cs typeface="Times New Roman" pitchFamily="18" charset="0"/>
            </a:endParaRPr>
          </a:p>
        </p:txBody>
      </p:sp>
      <p:sp>
        <p:nvSpPr>
          <p:cNvPr id="19459" name="Slide Number Placeholder 4">
            <a:extLst>
              <a:ext uri="{FF2B5EF4-FFF2-40B4-BE49-F238E27FC236}">
                <a16:creationId xmlns:a16="http://schemas.microsoft.com/office/drawing/2014/main" xmlns="" id="{63919948-C984-4403-89D7-5FE6B0D52F35}"/>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BB9EEB5-1080-416B-833C-A7180AEE8347}" type="slidenum">
              <a:rPr lang="en-IN" altLang="en-US" sz="1200">
                <a:latin typeface="Times New Roman" panose="02020603050405020304" pitchFamily="18" charset="0"/>
                <a:cs typeface="Times New Roman" panose="02020603050405020304" pitchFamily="18" charset="0"/>
              </a:rPr>
              <a:pPr/>
              <a:t>11</a:t>
            </a:fld>
            <a:endParaRPr lang="en-IN" altLang="en-US" sz="1200">
              <a:latin typeface="Times New Roman" panose="02020603050405020304" pitchFamily="18" charset="0"/>
              <a:cs typeface="Times New Roman" panose="02020603050405020304" pitchFamily="18" charset="0"/>
            </a:endParaRPr>
          </a:p>
        </p:txBody>
      </p:sp>
      <p:sp>
        <p:nvSpPr>
          <p:cNvPr id="19460" name="object 4">
            <a:extLst>
              <a:ext uri="{FF2B5EF4-FFF2-40B4-BE49-F238E27FC236}">
                <a16:creationId xmlns:a16="http://schemas.microsoft.com/office/drawing/2014/main" xmlns="" id="{1D87A5FC-F119-40AF-94A5-4764B0F3669D}"/>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9461" name="Date Placeholder 5">
            <a:extLst>
              <a:ext uri="{FF2B5EF4-FFF2-40B4-BE49-F238E27FC236}">
                <a16:creationId xmlns:a16="http://schemas.microsoft.com/office/drawing/2014/main" xmlns="" id="{D4DAAAAB-EE3E-4EF7-9785-DAAC81D58861}"/>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6A48F8D-AC43-4CEE-8471-1E8593BAB112}"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19462" name="Content Placeholder 10" descr="struct.jpg">
            <a:extLst>
              <a:ext uri="{FF2B5EF4-FFF2-40B4-BE49-F238E27FC236}">
                <a16:creationId xmlns:a16="http://schemas.microsoft.com/office/drawing/2014/main" xmlns="" id="{40D802A5-93AF-4935-B5C2-494376D5DF6A}"/>
              </a:ext>
            </a:extLst>
          </p:cNvPr>
          <p:cNvPicPr>
            <a:picLocks noGrp="1" noChangeAspect="1"/>
          </p:cNvPicPr>
          <p:nvPr>
            <p:ph idx="1"/>
          </p:nvPr>
        </p:nvPicPr>
        <p:blipFill>
          <a:blip r:embed="rId4">
            <a:extLst>
              <a:ext uri="{28A0092B-C50C-407E-A947-70E740481C1C}">
                <a14:useLocalDpi xmlns:a14="http://schemas.microsoft.com/office/drawing/2010/main" xmlns="" val="0"/>
              </a:ext>
            </a:extLst>
          </a:blip>
          <a:srcRect/>
          <a:stretch>
            <a:fillRect/>
          </a:stretch>
        </p:blipFill>
        <p:spPr>
          <a:xfrm>
            <a:off x="1928813" y="1143000"/>
            <a:ext cx="5651500" cy="2000250"/>
          </a:xfrm>
        </p:spPr>
      </p:pic>
      <p:sp>
        <p:nvSpPr>
          <p:cNvPr id="13" name="TextBox 12">
            <a:extLst>
              <a:ext uri="{FF2B5EF4-FFF2-40B4-BE49-F238E27FC236}">
                <a16:creationId xmlns:a16="http://schemas.microsoft.com/office/drawing/2014/main" xmlns="" id="{8F09D755-74BE-4FE9-9F2E-C382B322FEF0}"/>
              </a:ext>
            </a:extLst>
          </p:cNvPr>
          <p:cNvSpPr txBox="1"/>
          <p:nvPr/>
        </p:nvSpPr>
        <p:spPr>
          <a:xfrm>
            <a:off x="1071564" y="3903086"/>
            <a:ext cx="6710964" cy="1338828"/>
          </a:xfrm>
          <a:prstGeom prst="rect">
            <a:avLst/>
          </a:prstGeom>
          <a:noFill/>
        </p:spPr>
        <p:txBody>
          <a:bodyPr wrap="square" lIns="91440" tIns="45720" rIns="91440" bIns="45720" anchor="t">
            <a:spAutoFit/>
          </a:bodyPr>
          <a:lstStyle/>
          <a:p>
            <a:pPr marL="457200" indent="-457200">
              <a:buFont typeface="Wingdings" pitchFamily="34" charset="0"/>
              <a:buChar char="Ø"/>
              <a:defRPr/>
            </a:pPr>
            <a:r>
              <a:rPr lang="en-IN" sz="2700">
                <a:latin typeface="+mj-lt"/>
                <a:cs typeface="Lucida Sans Unicode"/>
              </a:rPr>
              <a:t> This is the main structure which </a:t>
            </a:r>
            <a:endParaRPr lang="en-US" sz="2700">
              <a:latin typeface="Lucida Sans Unicode"/>
              <a:cs typeface="Arial"/>
            </a:endParaRPr>
          </a:p>
          <a:p>
            <a:pPr marL="457200" indent="-457200">
              <a:buFont typeface="Wingdings"/>
              <a:buChar char="Ø"/>
              <a:defRPr/>
            </a:pPr>
            <a:r>
              <a:rPr lang="en-IN" sz="2700">
                <a:latin typeface="+mj-lt"/>
                <a:cs typeface="Lucida Sans Unicode"/>
              </a:rPr>
              <a:t>  is used to store data</a:t>
            </a:r>
            <a:endParaRPr lang="en-IN" sz="2700">
              <a:latin typeface="Lucida Sans Unicode"/>
              <a:cs typeface="Arial"/>
            </a:endParaRPr>
          </a:p>
          <a:p>
            <a:pPr marL="457200" indent="-457200">
              <a:buFont typeface="Wingdings"/>
              <a:buChar char="Ø"/>
              <a:defRPr/>
            </a:pPr>
            <a:endParaRPr lang="en-IN" sz="2700">
              <a:latin typeface="+mj-lt"/>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C3EE3D-14A1-4CC9-B125-9BD5D1AF7EEF}"/>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Implementation modules</a:t>
            </a:r>
            <a:endParaRPr lang="en-IN" dirty="0">
              <a:solidFill>
                <a:srgbClr val="C00000"/>
              </a:solidFill>
              <a:latin typeface="Times New Roman" pitchFamily="18" charset="0"/>
              <a:cs typeface="Times New Roman" pitchFamily="18" charset="0"/>
            </a:endParaRPr>
          </a:p>
        </p:txBody>
      </p:sp>
      <p:sp>
        <p:nvSpPr>
          <p:cNvPr id="20483" name="Slide Number Placeholder 4">
            <a:extLst>
              <a:ext uri="{FF2B5EF4-FFF2-40B4-BE49-F238E27FC236}">
                <a16:creationId xmlns:a16="http://schemas.microsoft.com/office/drawing/2014/main" xmlns="" id="{4B2DAEBE-F8F3-47CC-B3ED-FAFF3BBE4D20}"/>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A00D459-FA2C-4CE3-9418-5776E7EFD2A2}" type="slidenum">
              <a:rPr lang="en-IN" altLang="en-US" sz="1200">
                <a:latin typeface="Times New Roman" panose="02020603050405020304" pitchFamily="18" charset="0"/>
                <a:cs typeface="Times New Roman" panose="02020603050405020304" pitchFamily="18" charset="0"/>
              </a:rPr>
              <a:pPr/>
              <a:t>12</a:t>
            </a:fld>
            <a:endParaRPr lang="en-IN" altLang="en-US" sz="1200">
              <a:latin typeface="Times New Roman" panose="02020603050405020304" pitchFamily="18" charset="0"/>
              <a:cs typeface="Times New Roman" panose="02020603050405020304" pitchFamily="18" charset="0"/>
            </a:endParaRPr>
          </a:p>
        </p:txBody>
      </p:sp>
      <p:sp>
        <p:nvSpPr>
          <p:cNvPr id="20484" name="object 4">
            <a:extLst>
              <a:ext uri="{FF2B5EF4-FFF2-40B4-BE49-F238E27FC236}">
                <a16:creationId xmlns:a16="http://schemas.microsoft.com/office/drawing/2014/main" xmlns="" id="{F5B1679C-35D4-4ABE-BBD3-E1E226115DF8}"/>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0485" name="Date Placeholder 5">
            <a:extLst>
              <a:ext uri="{FF2B5EF4-FFF2-40B4-BE49-F238E27FC236}">
                <a16:creationId xmlns:a16="http://schemas.microsoft.com/office/drawing/2014/main" xmlns="" id="{6C87511D-A107-412B-A49A-B5F77471EEB6}"/>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4829F9-D421-4BEA-B828-AA3B0836309F}"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20486" name="Content Placeholder 7" descr="randomgen.jpg">
            <a:extLst>
              <a:ext uri="{FF2B5EF4-FFF2-40B4-BE49-F238E27FC236}">
                <a16:creationId xmlns:a16="http://schemas.microsoft.com/office/drawing/2014/main" xmlns="" id="{C618BB28-89A5-4DDC-9728-3C1AC88A167A}"/>
              </a:ext>
            </a:extLst>
          </p:cNvPr>
          <p:cNvPicPr>
            <a:picLocks noGrp="1" noChangeAspect="1"/>
          </p:cNvPicPr>
          <p:nvPr>
            <p:ph idx="1"/>
          </p:nvPr>
        </p:nvPicPr>
        <p:blipFill>
          <a:blip r:embed="rId4">
            <a:extLst>
              <a:ext uri="{28A0092B-C50C-407E-A947-70E740481C1C}">
                <a14:useLocalDpi xmlns:a14="http://schemas.microsoft.com/office/drawing/2010/main" xmlns="" val="0"/>
              </a:ext>
            </a:extLst>
          </a:blip>
          <a:srcRect/>
          <a:stretch>
            <a:fillRect/>
          </a:stretch>
        </p:blipFill>
        <p:spPr>
          <a:xfrm>
            <a:off x="1928813" y="1214438"/>
            <a:ext cx="5543550" cy="1571625"/>
          </a:xfrm>
        </p:spPr>
      </p:pic>
      <p:sp>
        <p:nvSpPr>
          <p:cNvPr id="10" name="TextBox 9">
            <a:extLst>
              <a:ext uri="{FF2B5EF4-FFF2-40B4-BE49-F238E27FC236}">
                <a16:creationId xmlns:a16="http://schemas.microsoft.com/office/drawing/2014/main" xmlns="" id="{EAAC90F9-145D-4041-95B0-9A8BD7FA6794}"/>
              </a:ext>
            </a:extLst>
          </p:cNvPr>
          <p:cNvSpPr txBox="1"/>
          <p:nvPr/>
        </p:nvSpPr>
        <p:spPr>
          <a:xfrm>
            <a:off x="1069397" y="3500438"/>
            <a:ext cx="7360228" cy="2170112"/>
          </a:xfrm>
          <a:prstGeom prst="rect">
            <a:avLst/>
          </a:prstGeom>
          <a:noFill/>
        </p:spPr>
        <p:txBody>
          <a:bodyPr wrap="square" lIns="91440" tIns="45720" rIns="91440" bIns="45720" anchor="t">
            <a:spAutoFit/>
          </a:bodyPr>
          <a:lstStyle/>
          <a:p>
            <a:pPr marL="457200" indent="-457200">
              <a:buFont typeface="Wingdings" pitchFamily="34" charset="0"/>
              <a:buChar char="Ø"/>
              <a:defRPr/>
            </a:pPr>
            <a:r>
              <a:rPr lang="en-IN" sz="2700" dirty="0">
                <a:latin typeface="+mj-lt"/>
                <a:cs typeface="Arial" charset="0"/>
              </a:rPr>
              <a:t> This function is used to generate random inputs in the program.</a:t>
            </a:r>
            <a:endParaRPr lang="en-US"/>
          </a:p>
          <a:p>
            <a:pPr marL="457200" indent="-457200">
              <a:buFont typeface="Wingdings" pitchFamily="34" charset="0"/>
              <a:buChar char="Ø"/>
              <a:defRPr/>
            </a:pPr>
            <a:r>
              <a:rPr lang="en-IN" sz="2700" dirty="0">
                <a:latin typeface="+mj-lt"/>
                <a:cs typeface="Arial" charset="0"/>
              </a:rPr>
              <a:t> The function randomly generates the inputs between the upper and the lower limits(range).</a:t>
            </a:r>
            <a:endParaRPr lang="en-US" sz="2700">
              <a:latin typeface="+mj-lt"/>
              <a:cs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1EA07-50A4-41B7-8BE6-E08B56C9CA37}"/>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Implementation modules</a:t>
            </a:r>
            <a:endParaRPr lang="en-IN" dirty="0">
              <a:solidFill>
                <a:srgbClr val="C00000"/>
              </a:solidFill>
              <a:latin typeface="Times New Roman" pitchFamily="18" charset="0"/>
              <a:cs typeface="Times New Roman" pitchFamily="18" charset="0"/>
            </a:endParaRPr>
          </a:p>
        </p:txBody>
      </p:sp>
      <p:sp>
        <p:nvSpPr>
          <p:cNvPr id="21507" name="Slide Number Placeholder 4">
            <a:extLst>
              <a:ext uri="{FF2B5EF4-FFF2-40B4-BE49-F238E27FC236}">
                <a16:creationId xmlns:a16="http://schemas.microsoft.com/office/drawing/2014/main" xmlns="" id="{A0B60258-E2EB-4C49-8CE3-DF7D95E01554}"/>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A82CBAB-A1EB-4FA6-99DD-3CC87DC37318}" type="slidenum">
              <a:rPr lang="en-IN" altLang="en-US" sz="1200">
                <a:latin typeface="Times New Roman" panose="02020603050405020304" pitchFamily="18" charset="0"/>
                <a:cs typeface="Times New Roman" panose="02020603050405020304" pitchFamily="18" charset="0"/>
              </a:rPr>
              <a:pPr/>
              <a:t>13</a:t>
            </a:fld>
            <a:endParaRPr lang="en-IN" altLang="en-US" sz="1200">
              <a:latin typeface="Times New Roman" panose="02020603050405020304" pitchFamily="18" charset="0"/>
              <a:cs typeface="Times New Roman" panose="02020603050405020304" pitchFamily="18" charset="0"/>
            </a:endParaRPr>
          </a:p>
        </p:txBody>
      </p:sp>
      <p:sp>
        <p:nvSpPr>
          <p:cNvPr id="21508" name="object 4">
            <a:extLst>
              <a:ext uri="{FF2B5EF4-FFF2-40B4-BE49-F238E27FC236}">
                <a16:creationId xmlns:a16="http://schemas.microsoft.com/office/drawing/2014/main" xmlns="" id="{E5DE28CE-8592-417B-956C-607CAAAB228E}"/>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1509" name="Date Placeholder 5">
            <a:extLst>
              <a:ext uri="{FF2B5EF4-FFF2-40B4-BE49-F238E27FC236}">
                <a16:creationId xmlns:a16="http://schemas.microsoft.com/office/drawing/2014/main" xmlns="" id="{9D5B9B0C-703D-4E6C-B86B-18EF7E145A8D}"/>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DE552F-5B9C-42C1-9ABE-460C7814F7CE}"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21510" name="Picture 2">
            <a:extLst>
              <a:ext uri="{FF2B5EF4-FFF2-40B4-BE49-F238E27FC236}">
                <a16:creationId xmlns:a16="http://schemas.microsoft.com/office/drawing/2014/main" xmlns="" id="{36CA10D1-DD76-498C-9658-9650E61304AC}"/>
              </a:ext>
            </a:extLst>
          </p:cNvPr>
          <p:cNvPicPr>
            <a:picLocks noGrp="1" noChangeAspect="1" noChangeArrowheads="1"/>
          </p:cNvPicPr>
          <p:nvPr>
            <p:ph idx="1"/>
          </p:nvPr>
        </p:nvPicPr>
        <p:blipFill>
          <a:blip r:embed="rId4">
            <a:extLst>
              <a:ext uri="{28A0092B-C50C-407E-A947-70E740481C1C}">
                <a14:useLocalDpi xmlns:a14="http://schemas.microsoft.com/office/drawing/2010/main" xmlns="" val="0"/>
              </a:ext>
            </a:extLst>
          </a:blip>
          <a:srcRect/>
          <a:stretch>
            <a:fillRect/>
          </a:stretch>
        </p:blipFill>
        <p:spPr>
          <a:xfrm>
            <a:off x="2643188" y="857250"/>
            <a:ext cx="3894137" cy="3473450"/>
          </a:xfrm>
          <a:noFill/>
        </p:spPr>
      </p:pic>
      <p:sp>
        <p:nvSpPr>
          <p:cNvPr id="3" name="TextBox 2">
            <a:extLst>
              <a:ext uri="{FF2B5EF4-FFF2-40B4-BE49-F238E27FC236}">
                <a16:creationId xmlns:a16="http://schemas.microsoft.com/office/drawing/2014/main" xmlns="" id="{F8005E89-4508-4107-8D8C-04FE3B94F369}"/>
              </a:ext>
            </a:extLst>
          </p:cNvPr>
          <p:cNvSpPr txBox="1"/>
          <p:nvPr/>
        </p:nvSpPr>
        <p:spPr>
          <a:xfrm>
            <a:off x="1070266" y="4724400"/>
            <a:ext cx="743642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700">
                <a:latin typeface="Lucida Sans Unicode"/>
                <a:cs typeface="Arial"/>
              </a:rPr>
              <a:t>This function is used when we insert new voters using random generation</a:t>
            </a:r>
            <a:r>
              <a:rPr lang="en-US" sz="2700">
                <a:latin typeface="Lucida Sans Unicode"/>
                <a:cs typeface="Arial"/>
              </a:rPr>
              <a: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44A77-2948-48E4-9ADA-CDA3A0AA5E00}"/>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Implementation modules</a:t>
            </a:r>
            <a:endParaRPr lang="en-IN" dirty="0">
              <a:solidFill>
                <a:srgbClr val="C00000"/>
              </a:solidFill>
              <a:latin typeface="Times New Roman" pitchFamily="18" charset="0"/>
              <a:cs typeface="Times New Roman" pitchFamily="18" charset="0"/>
            </a:endParaRPr>
          </a:p>
        </p:txBody>
      </p:sp>
      <p:sp>
        <p:nvSpPr>
          <p:cNvPr id="22531" name="Slide Number Placeholder 4">
            <a:extLst>
              <a:ext uri="{FF2B5EF4-FFF2-40B4-BE49-F238E27FC236}">
                <a16:creationId xmlns:a16="http://schemas.microsoft.com/office/drawing/2014/main" xmlns="" id="{1B27CA11-D08F-45F7-A278-171E88DFAD9B}"/>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050C5-65D2-40D0-91CE-B609F5CDBBAD}" type="slidenum">
              <a:rPr lang="en-IN" altLang="en-US" sz="1200">
                <a:latin typeface="Times New Roman" panose="02020603050405020304" pitchFamily="18" charset="0"/>
                <a:cs typeface="Times New Roman" panose="02020603050405020304" pitchFamily="18" charset="0"/>
              </a:rPr>
              <a:pPr/>
              <a:t>14</a:t>
            </a:fld>
            <a:endParaRPr lang="en-IN" altLang="en-US" sz="1200">
              <a:latin typeface="Times New Roman" panose="02020603050405020304" pitchFamily="18" charset="0"/>
              <a:cs typeface="Times New Roman" panose="02020603050405020304" pitchFamily="18" charset="0"/>
            </a:endParaRPr>
          </a:p>
        </p:txBody>
      </p:sp>
      <p:sp>
        <p:nvSpPr>
          <p:cNvPr id="22532" name="object 4">
            <a:extLst>
              <a:ext uri="{FF2B5EF4-FFF2-40B4-BE49-F238E27FC236}">
                <a16:creationId xmlns:a16="http://schemas.microsoft.com/office/drawing/2014/main" xmlns="" id="{0A523240-56FF-43E8-9A07-D7500241F2B7}"/>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33" name="Date Placeholder 5">
            <a:extLst>
              <a:ext uri="{FF2B5EF4-FFF2-40B4-BE49-F238E27FC236}">
                <a16:creationId xmlns:a16="http://schemas.microsoft.com/office/drawing/2014/main" xmlns="" id="{64B6D439-8441-48CE-863E-4CAD52CB5254}"/>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46C7B6-81D3-40F8-A4BD-7366D278E11B}"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3" name="Picture 3" descr="Text&#10;&#10;Description automatically generated">
            <a:extLst>
              <a:ext uri="{FF2B5EF4-FFF2-40B4-BE49-F238E27FC236}">
                <a16:creationId xmlns:a16="http://schemas.microsoft.com/office/drawing/2014/main" xmlns="" id="{619E35A9-254A-4A80-A6F9-A2A4B5655DA0}"/>
              </a:ext>
            </a:extLst>
          </p:cNvPr>
          <p:cNvPicPr>
            <a:picLocks noGrp="1" noChangeAspect="1"/>
          </p:cNvPicPr>
          <p:nvPr>
            <p:ph idx="1"/>
          </p:nvPr>
        </p:nvPicPr>
        <p:blipFill>
          <a:blip r:embed="rId4"/>
          <a:stretch>
            <a:fillRect/>
          </a:stretch>
        </p:blipFill>
        <p:spPr>
          <a:xfrm>
            <a:off x="3070160" y="1033351"/>
            <a:ext cx="3400425" cy="2209800"/>
          </a:xfrm>
        </p:spPr>
      </p:pic>
      <p:sp>
        <p:nvSpPr>
          <p:cNvPr id="4" name="TextBox 3">
            <a:extLst>
              <a:ext uri="{FF2B5EF4-FFF2-40B4-BE49-F238E27FC236}">
                <a16:creationId xmlns:a16="http://schemas.microsoft.com/office/drawing/2014/main" xmlns="" id="{5684F6EB-38DB-47A8-892A-3900E3E1EF20}"/>
              </a:ext>
            </a:extLst>
          </p:cNvPr>
          <p:cNvSpPr txBox="1"/>
          <p:nvPr/>
        </p:nvSpPr>
        <p:spPr>
          <a:xfrm>
            <a:off x="1070264" y="4014355"/>
            <a:ext cx="680431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latin typeface="Lucida Sans Unicode"/>
                <a:cs typeface="Arial"/>
              </a:rPr>
              <a:t>This function is used to find the largest element in an array</a:t>
            </a:r>
            <a:endParaRPr lang="en-US" sz="2800">
              <a:latin typeface="Lucida Sans Unicod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44A77-2948-48E4-9ADA-CDA3A0AA5E00}"/>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Implementation modules</a:t>
            </a:r>
            <a:endParaRPr lang="en-IN" dirty="0">
              <a:solidFill>
                <a:srgbClr val="C00000"/>
              </a:solidFill>
              <a:latin typeface="Times New Roman" pitchFamily="18" charset="0"/>
              <a:cs typeface="Times New Roman" pitchFamily="18" charset="0"/>
            </a:endParaRPr>
          </a:p>
        </p:txBody>
      </p:sp>
      <p:sp>
        <p:nvSpPr>
          <p:cNvPr id="22531" name="Slide Number Placeholder 4">
            <a:extLst>
              <a:ext uri="{FF2B5EF4-FFF2-40B4-BE49-F238E27FC236}">
                <a16:creationId xmlns:a16="http://schemas.microsoft.com/office/drawing/2014/main" xmlns="" id="{1B27CA11-D08F-45F7-A278-171E88DFAD9B}"/>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050C5-65D2-40D0-91CE-B609F5CDBBAD}" type="slidenum">
              <a:rPr lang="en-IN" altLang="en-US" sz="1200">
                <a:latin typeface="Times New Roman" panose="02020603050405020304" pitchFamily="18" charset="0"/>
                <a:cs typeface="Times New Roman" panose="02020603050405020304" pitchFamily="18" charset="0"/>
              </a:rPr>
              <a:pPr/>
              <a:t>15</a:t>
            </a:fld>
            <a:endParaRPr lang="en-IN" altLang="en-US" sz="1200">
              <a:latin typeface="Times New Roman" panose="02020603050405020304" pitchFamily="18" charset="0"/>
              <a:cs typeface="Times New Roman" panose="02020603050405020304" pitchFamily="18" charset="0"/>
            </a:endParaRPr>
          </a:p>
        </p:txBody>
      </p:sp>
      <p:sp>
        <p:nvSpPr>
          <p:cNvPr id="22532" name="object 4">
            <a:extLst>
              <a:ext uri="{FF2B5EF4-FFF2-40B4-BE49-F238E27FC236}">
                <a16:creationId xmlns:a16="http://schemas.microsoft.com/office/drawing/2014/main" xmlns="" id="{0A523240-56FF-43E8-9A07-D7500241F2B7}"/>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33" name="Date Placeholder 5">
            <a:extLst>
              <a:ext uri="{FF2B5EF4-FFF2-40B4-BE49-F238E27FC236}">
                <a16:creationId xmlns:a16="http://schemas.microsoft.com/office/drawing/2014/main" xmlns="" id="{64B6D439-8441-48CE-863E-4CAD52CB5254}"/>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46C7B6-81D3-40F8-A4BD-7366D278E11B}"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3" name="Picture 3" descr="Graphical user interface, text&#10;&#10;Description automatically generated">
            <a:extLst>
              <a:ext uri="{FF2B5EF4-FFF2-40B4-BE49-F238E27FC236}">
                <a16:creationId xmlns:a16="http://schemas.microsoft.com/office/drawing/2014/main" xmlns="" id="{72C78181-33CB-45A7-AB31-F0F2CA470C11}"/>
              </a:ext>
            </a:extLst>
          </p:cNvPr>
          <p:cNvPicPr>
            <a:picLocks noGrp="1" noChangeAspect="1"/>
          </p:cNvPicPr>
          <p:nvPr>
            <p:ph idx="1"/>
          </p:nvPr>
        </p:nvPicPr>
        <p:blipFill>
          <a:blip r:embed="rId4"/>
          <a:stretch>
            <a:fillRect/>
          </a:stretch>
        </p:blipFill>
        <p:spPr>
          <a:xfrm>
            <a:off x="2288716" y="1221845"/>
            <a:ext cx="5057775" cy="1171575"/>
          </a:xfrm>
        </p:spPr>
      </p:pic>
      <p:sp>
        <p:nvSpPr>
          <p:cNvPr id="4" name="TextBox 3">
            <a:extLst>
              <a:ext uri="{FF2B5EF4-FFF2-40B4-BE49-F238E27FC236}">
                <a16:creationId xmlns:a16="http://schemas.microsoft.com/office/drawing/2014/main" xmlns="" id="{7176B486-3820-41CD-BCCE-1CB1AFC8A877}"/>
              </a:ext>
            </a:extLst>
          </p:cNvPr>
          <p:cNvSpPr txBox="1"/>
          <p:nvPr/>
        </p:nvSpPr>
        <p:spPr>
          <a:xfrm>
            <a:off x="1070265" y="3200400"/>
            <a:ext cx="709006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latin typeface="Lucida Sans Unicode"/>
                <a:cs typeface="Arial"/>
              </a:rPr>
              <a:t>This function is used when we insert voter details manually and we need to choose the candidate</a:t>
            </a:r>
            <a:endParaRPr lang="en-US" sz="2800">
              <a:latin typeface="Lucida Sans Unicode"/>
            </a:endParaRPr>
          </a:p>
        </p:txBody>
      </p:sp>
    </p:spTree>
    <p:extLst>
      <p:ext uri="{BB962C8B-B14F-4D97-AF65-F5344CB8AC3E}">
        <p14:creationId xmlns:p14="http://schemas.microsoft.com/office/powerpoint/2010/main" xmlns="" val="3981032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44A77-2948-48E4-9ADA-CDA3A0AA5E00}"/>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Implementation modules</a:t>
            </a:r>
            <a:endParaRPr lang="en-IN" dirty="0">
              <a:solidFill>
                <a:srgbClr val="C00000"/>
              </a:solidFill>
              <a:latin typeface="Times New Roman" pitchFamily="18" charset="0"/>
              <a:cs typeface="Times New Roman" pitchFamily="18" charset="0"/>
            </a:endParaRPr>
          </a:p>
        </p:txBody>
      </p:sp>
      <p:sp>
        <p:nvSpPr>
          <p:cNvPr id="22531" name="Slide Number Placeholder 4">
            <a:extLst>
              <a:ext uri="{FF2B5EF4-FFF2-40B4-BE49-F238E27FC236}">
                <a16:creationId xmlns:a16="http://schemas.microsoft.com/office/drawing/2014/main" xmlns="" id="{1B27CA11-D08F-45F7-A278-171E88DFAD9B}"/>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050C5-65D2-40D0-91CE-B609F5CDBBAD}" type="slidenum">
              <a:rPr lang="en-IN" altLang="en-US" sz="1200">
                <a:latin typeface="Times New Roman" panose="02020603050405020304" pitchFamily="18" charset="0"/>
                <a:cs typeface="Times New Roman" panose="02020603050405020304" pitchFamily="18" charset="0"/>
              </a:rPr>
              <a:pPr/>
              <a:t>16</a:t>
            </a:fld>
            <a:endParaRPr lang="en-IN" altLang="en-US" sz="1200">
              <a:latin typeface="Times New Roman" panose="02020603050405020304" pitchFamily="18" charset="0"/>
              <a:cs typeface="Times New Roman" panose="02020603050405020304" pitchFamily="18" charset="0"/>
            </a:endParaRPr>
          </a:p>
        </p:txBody>
      </p:sp>
      <p:sp>
        <p:nvSpPr>
          <p:cNvPr id="22532" name="object 4">
            <a:extLst>
              <a:ext uri="{FF2B5EF4-FFF2-40B4-BE49-F238E27FC236}">
                <a16:creationId xmlns:a16="http://schemas.microsoft.com/office/drawing/2014/main" xmlns="" id="{0A523240-56FF-43E8-9A07-D7500241F2B7}"/>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33" name="Date Placeholder 5">
            <a:extLst>
              <a:ext uri="{FF2B5EF4-FFF2-40B4-BE49-F238E27FC236}">
                <a16:creationId xmlns:a16="http://schemas.microsoft.com/office/drawing/2014/main" xmlns="" id="{64B6D439-8441-48CE-863E-4CAD52CB5254}"/>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46C7B6-81D3-40F8-A4BD-7366D278E11B}"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xmlns="" id="{2EFC4C59-D525-4F89-A521-B903C991369E}"/>
              </a:ext>
            </a:extLst>
          </p:cNvPr>
          <p:cNvPicPr>
            <a:picLocks noChangeAspect="1"/>
          </p:cNvPicPr>
          <p:nvPr/>
        </p:nvPicPr>
        <p:blipFill>
          <a:blip r:embed="rId4"/>
          <a:stretch>
            <a:fillRect/>
          </a:stretch>
        </p:blipFill>
        <p:spPr>
          <a:xfrm>
            <a:off x="3191741" y="876482"/>
            <a:ext cx="2925041" cy="3399195"/>
          </a:xfrm>
          <a:prstGeom prst="rect">
            <a:avLst/>
          </a:prstGeom>
        </p:spPr>
      </p:pic>
      <p:sp>
        <p:nvSpPr>
          <p:cNvPr id="7" name="TextBox 6">
            <a:extLst>
              <a:ext uri="{FF2B5EF4-FFF2-40B4-BE49-F238E27FC236}">
                <a16:creationId xmlns:a16="http://schemas.microsoft.com/office/drawing/2014/main" xmlns="" id="{E116AB43-8497-4BA5-882F-46018061033D}"/>
              </a:ext>
            </a:extLst>
          </p:cNvPr>
          <p:cNvSpPr txBox="1"/>
          <p:nvPr/>
        </p:nvSpPr>
        <p:spPr>
          <a:xfrm>
            <a:off x="1070264" y="4707082"/>
            <a:ext cx="698615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latin typeface="Lucida Sans Unicode"/>
                <a:cs typeface="Arial"/>
              </a:rPr>
              <a:t>This function is used to insert random voters into the linked list</a:t>
            </a:r>
            <a:endParaRPr lang="en-US" sz="2800">
              <a:latin typeface="Lucida Sans Unicode"/>
            </a:endParaRPr>
          </a:p>
        </p:txBody>
      </p:sp>
    </p:spTree>
    <p:extLst>
      <p:ext uri="{BB962C8B-B14F-4D97-AF65-F5344CB8AC3E}">
        <p14:creationId xmlns:p14="http://schemas.microsoft.com/office/powerpoint/2010/main" xmlns="" val="969222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44A77-2948-48E4-9ADA-CDA3A0AA5E00}"/>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Implementation modules</a:t>
            </a:r>
            <a:endParaRPr lang="en-IN" dirty="0">
              <a:solidFill>
                <a:srgbClr val="C00000"/>
              </a:solidFill>
              <a:latin typeface="Times New Roman" pitchFamily="18" charset="0"/>
              <a:cs typeface="Times New Roman" pitchFamily="18" charset="0"/>
            </a:endParaRPr>
          </a:p>
        </p:txBody>
      </p:sp>
      <p:sp>
        <p:nvSpPr>
          <p:cNvPr id="22531" name="Slide Number Placeholder 4">
            <a:extLst>
              <a:ext uri="{FF2B5EF4-FFF2-40B4-BE49-F238E27FC236}">
                <a16:creationId xmlns:a16="http://schemas.microsoft.com/office/drawing/2014/main" xmlns="" id="{1B27CA11-D08F-45F7-A278-171E88DFAD9B}"/>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050C5-65D2-40D0-91CE-B609F5CDBBAD}" type="slidenum">
              <a:rPr lang="en-IN" altLang="en-US" sz="1200">
                <a:latin typeface="Times New Roman" panose="02020603050405020304" pitchFamily="18" charset="0"/>
                <a:cs typeface="Times New Roman" panose="02020603050405020304" pitchFamily="18" charset="0"/>
              </a:rPr>
              <a:pPr/>
              <a:t>17</a:t>
            </a:fld>
            <a:endParaRPr lang="en-IN" altLang="en-US" sz="1200">
              <a:latin typeface="Times New Roman" panose="02020603050405020304" pitchFamily="18" charset="0"/>
              <a:cs typeface="Times New Roman" panose="02020603050405020304" pitchFamily="18" charset="0"/>
            </a:endParaRPr>
          </a:p>
        </p:txBody>
      </p:sp>
      <p:sp>
        <p:nvSpPr>
          <p:cNvPr id="22532" name="object 4">
            <a:extLst>
              <a:ext uri="{FF2B5EF4-FFF2-40B4-BE49-F238E27FC236}">
                <a16:creationId xmlns:a16="http://schemas.microsoft.com/office/drawing/2014/main" xmlns="" id="{0A523240-56FF-43E8-9A07-D7500241F2B7}"/>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33" name="Date Placeholder 5">
            <a:extLst>
              <a:ext uri="{FF2B5EF4-FFF2-40B4-BE49-F238E27FC236}">
                <a16:creationId xmlns:a16="http://schemas.microsoft.com/office/drawing/2014/main" xmlns="" id="{64B6D439-8441-48CE-863E-4CAD52CB5254}"/>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46C7B6-81D3-40F8-A4BD-7366D278E11B}"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3" name="Picture 3">
            <a:extLst>
              <a:ext uri="{FF2B5EF4-FFF2-40B4-BE49-F238E27FC236}">
                <a16:creationId xmlns:a16="http://schemas.microsoft.com/office/drawing/2014/main" xmlns="" id="{7BDEEA4F-02DC-4CD1-B91D-3441C319E5B8}"/>
              </a:ext>
            </a:extLst>
          </p:cNvPr>
          <p:cNvPicPr>
            <a:picLocks noGrp="1" noChangeAspect="1"/>
          </p:cNvPicPr>
          <p:nvPr>
            <p:ph idx="1"/>
          </p:nvPr>
        </p:nvPicPr>
        <p:blipFill>
          <a:blip r:embed="rId4"/>
          <a:stretch>
            <a:fillRect/>
          </a:stretch>
        </p:blipFill>
        <p:spPr>
          <a:xfrm>
            <a:off x="2990497" y="1235738"/>
            <a:ext cx="3153562" cy="427444"/>
          </a:xfrm>
        </p:spPr>
      </p:pic>
      <p:sp>
        <p:nvSpPr>
          <p:cNvPr id="4" name="TextBox 3">
            <a:extLst>
              <a:ext uri="{FF2B5EF4-FFF2-40B4-BE49-F238E27FC236}">
                <a16:creationId xmlns:a16="http://schemas.microsoft.com/office/drawing/2014/main" xmlns="" id="{14E534E2-1B2E-4C17-ABAB-7CC160DA9764}"/>
              </a:ext>
            </a:extLst>
          </p:cNvPr>
          <p:cNvSpPr txBox="1"/>
          <p:nvPr/>
        </p:nvSpPr>
        <p:spPr>
          <a:xfrm>
            <a:off x="879764" y="2680855"/>
            <a:ext cx="738447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latin typeface="Lucida Sans Unicode"/>
                <a:cs typeface="Arial"/>
              </a:rPr>
              <a:t>This function counts the number of voters, missed voters and nota and displays who won the election and candidate specific statistics</a:t>
            </a:r>
            <a:endParaRPr lang="en-US" sz="2800">
              <a:latin typeface="Lucida Sans Unicode"/>
            </a:endParaRPr>
          </a:p>
        </p:txBody>
      </p:sp>
    </p:spTree>
    <p:extLst>
      <p:ext uri="{BB962C8B-B14F-4D97-AF65-F5344CB8AC3E}">
        <p14:creationId xmlns:p14="http://schemas.microsoft.com/office/powerpoint/2010/main" xmlns="" val="305597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44A77-2948-48E4-9ADA-CDA3A0AA5E00}"/>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Implementation modules</a:t>
            </a:r>
            <a:endParaRPr lang="en-IN" dirty="0">
              <a:solidFill>
                <a:srgbClr val="C00000"/>
              </a:solidFill>
              <a:latin typeface="Times New Roman" pitchFamily="18" charset="0"/>
              <a:cs typeface="Times New Roman" pitchFamily="18" charset="0"/>
            </a:endParaRPr>
          </a:p>
        </p:txBody>
      </p:sp>
      <p:sp>
        <p:nvSpPr>
          <p:cNvPr id="22531" name="Slide Number Placeholder 4">
            <a:extLst>
              <a:ext uri="{FF2B5EF4-FFF2-40B4-BE49-F238E27FC236}">
                <a16:creationId xmlns:a16="http://schemas.microsoft.com/office/drawing/2014/main" xmlns="" id="{1B27CA11-D08F-45F7-A278-171E88DFAD9B}"/>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050C5-65D2-40D0-91CE-B609F5CDBBAD}" type="slidenum">
              <a:rPr lang="en-IN" altLang="en-US" sz="1200">
                <a:latin typeface="Times New Roman" panose="02020603050405020304" pitchFamily="18" charset="0"/>
                <a:cs typeface="Times New Roman" panose="02020603050405020304" pitchFamily="18" charset="0"/>
              </a:rPr>
              <a:pPr/>
              <a:t>18</a:t>
            </a:fld>
            <a:endParaRPr lang="en-IN" altLang="en-US" sz="1200">
              <a:latin typeface="Times New Roman" panose="02020603050405020304" pitchFamily="18" charset="0"/>
              <a:cs typeface="Times New Roman" panose="02020603050405020304" pitchFamily="18" charset="0"/>
            </a:endParaRPr>
          </a:p>
        </p:txBody>
      </p:sp>
      <p:sp>
        <p:nvSpPr>
          <p:cNvPr id="22532" name="object 4">
            <a:extLst>
              <a:ext uri="{FF2B5EF4-FFF2-40B4-BE49-F238E27FC236}">
                <a16:creationId xmlns:a16="http://schemas.microsoft.com/office/drawing/2014/main" xmlns="" id="{0A523240-56FF-43E8-9A07-D7500241F2B7}"/>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33" name="Date Placeholder 5">
            <a:extLst>
              <a:ext uri="{FF2B5EF4-FFF2-40B4-BE49-F238E27FC236}">
                <a16:creationId xmlns:a16="http://schemas.microsoft.com/office/drawing/2014/main" xmlns="" id="{64B6D439-8441-48CE-863E-4CAD52CB5254}"/>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46C7B6-81D3-40F8-A4BD-7366D278E11B}"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3" name="Picture 3">
            <a:extLst>
              <a:ext uri="{FF2B5EF4-FFF2-40B4-BE49-F238E27FC236}">
                <a16:creationId xmlns:a16="http://schemas.microsoft.com/office/drawing/2014/main" xmlns="" id="{40C24971-A756-4457-AE8B-CAFA31BB96F2}"/>
              </a:ext>
            </a:extLst>
          </p:cNvPr>
          <p:cNvPicPr>
            <a:picLocks noGrp="1" noChangeAspect="1"/>
          </p:cNvPicPr>
          <p:nvPr>
            <p:ph idx="1"/>
          </p:nvPr>
        </p:nvPicPr>
        <p:blipFill>
          <a:blip r:embed="rId4"/>
          <a:stretch>
            <a:fillRect/>
          </a:stretch>
        </p:blipFill>
        <p:spPr>
          <a:xfrm>
            <a:off x="3161711" y="1253135"/>
            <a:ext cx="2812708" cy="370609"/>
          </a:xfrm>
        </p:spPr>
      </p:pic>
      <p:sp>
        <p:nvSpPr>
          <p:cNvPr id="4" name="TextBox 3">
            <a:extLst>
              <a:ext uri="{FF2B5EF4-FFF2-40B4-BE49-F238E27FC236}">
                <a16:creationId xmlns:a16="http://schemas.microsoft.com/office/drawing/2014/main" xmlns="" id="{CE7FBEB3-EAED-4E23-B00E-8EDEC1A2A1DF}"/>
              </a:ext>
            </a:extLst>
          </p:cNvPr>
          <p:cNvSpPr txBox="1"/>
          <p:nvPr/>
        </p:nvSpPr>
        <p:spPr>
          <a:xfrm>
            <a:off x="801833" y="2247900"/>
            <a:ext cx="754033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latin typeface="Lucida Sans Unicode"/>
                <a:cs typeface="Arial"/>
              </a:rPr>
              <a:t>This function is used to calculate statistics based on the various parameters that is given in the struct, i.e. voters in specific age group, gender of voters, total number of voters, nota voters and missed voters </a:t>
            </a:r>
            <a:endParaRPr lang="en-US" sz="2800">
              <a:latin typeface="Lucida Sans Unicode"/>
            </a:endParaRPr>
          </a:p>
        </p:txBody>
      </p:sp>
    </p:spTree>
    <p:extLst>
      <p:ext uri="{BB962C8B-B14F-4D97-AF65-F5344CB8AC3E}">
        <p14:creationId xmlns:p14="http://schemas.microsoft.com/office/powerpoint/2010/main" xmlns="" val="1827126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44A77-2948-48E4-9ADA-CDA3A0AA5E00}"/>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Implementation modules</a:t>
            </a:r>
            <a:endParaRPr lang="en-IN" dirty="0">
              <a:solidFill>
                <a:srgbClr val="C00000"/>
              </a:solidFill>
              <a:latin typeface="Times New Roman" pitchFamily="18" charset="0"/>
              <a:cs typeface="Times New Roman" pitchFamily="18" charset="0"/>
            </a:endParaRPr>
          </a:p>
        </p:txBody>
      </p:sp>
      <p:sp>
        <p:nvSpPr>
          <p:cNvPr id="22531" name="Slide Number Placeholder 4">
            <a:extLst>
              <a:ext uri="{FF2B5EF4-FFF2-40B4-BE49-F238E27FC236}">
                <a16:creationId xmlns:a16="http://schemas.microsoft.com/office/drawing/2014/main" xmlns="" id="{1B27CA11-D08F-45F7-A278-171E88DFAD9B}"/>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050C5-65D2-40D0-91CE-B609F5CDBBAD}" type="slidenum">
              <a:rPr lang="en-IN" altLang="en-US" sz="1200">
                <a:latin typeface="Times New Roman" panose="02020603050405020304" pitchFamily="18" charset="0"/>
                <a:cs typeface="Times New Roman" panose="02020603050405020304" pitchFamily="18" charset="0"/>
              </a:rPr>
              <a:pPr/>
              <a:t>19</a:t>
            </a:fld>
            <a:endParaRPr lang="en-IN" altLang="en-US" sz="1200">
              <a:latin typeface="Times New Roman" panose="02020603050405020304" pitchFamily="18" charset="0"/>
              <a:cs typeface="Times New Roman" panose="02020603050405020304" pitchFamily="18" charset="0"/>
            </a:endParaRPr>
          </a:p>
        </p:txBody>
      </p:sp>
      <p:sp>
        <p:nvSpPr>
          <p:cNvPr id="22532" name="object 4">
            <a:extLst>
              <a:ext uri="{FF2B5EF4-FFF2-40B4-BE49-F238E27FC236}">
                <a16:creationId xmlns:a16="http://schemas.microsoft.com/office/drawing/2014/main" xmlns="" id="{0A523240-56FF-43E8-9A07-D7500241F2B7}"/>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2533" name="Date Placeholder 5">
            <a:extLst>
              <a:ext uri="{FF2B5EF4-FFF2-40B4-BE49-F238E27FC236}">
                <a16:creationId xmlns:a16="http://schemas.microsoft.com/office/drawing/2014/main" xmlns="" id="{64B6D439-8441-48CE-863E-4CAD52CB5254}"/>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46C7B6-81D3-40F8-A4BD-7366D278E11B}"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3" name="Picture 3">
            <a:extLst>
              <a:ext uri="{FF2B5EF4-FFF2-40B4-BE49-F238E27FC236}">
                <a16:creationId xmlns:a16="http://schemas.microsoft.com/office/drawing/2014/main" xmlns="" id="{F9D43545-600C-4DEA-A02D-E781ECB5D470}"/>
              </a:ext>
            </a:extLst>
          </p:cNvPr>
          <p:cNvPicPr>
            <a:picLocks noGrp="1" noChangeAspect="1"/>
          </p:cNvPicPr>
          <p:nvPr>
            <p:ph idx="1"/>
          </p:nvPr>
        </p:nvPicPr>
        <p:blipFill>
          <a:blip r:embed="rId4"/>
          <a:stretch>
            <a:fillRect/>
          </a:stretch>
        </p:blipFill>
        <p:spPr>
          <a:xfrm>
            <a:off x="3607574" y="956207"/>
            <a:ext cx="1928852" cy="455941"/>
          </a:xfrm>
        </p:spPr>
      </p:pic>
      <p:pic>
        <p:nvPicPr>
          <p:cNvPr id="4" name="Picture 4" descr="Text&#10;&#10;Description automatically generated">
            <a:extLst>
              <a:ext uri="{FF2B5EF4-FFF2-40B4-BE49-F238E27FC236}">
                <a16:creationId xmlns:a16="http://schemas.microsoft.com/office/drawing/2014/main" xmlns="" id="{9C2CCA06-BA86-4336-92BB-D98C42E5B707}"/>
              </a:ext>
            </a:extLst>
          </p:cNvPr>
          <p:cNvPicPr>
            <a:picLocks noChangeAspect="1"/>
          </p:cNvPicPr>
          <p:nvPr/>
        </p:nvPicPr>
        <p:blipFill>
          <a:blip r:embed="rId5"/>
          <a:stretch>
            <a:fillRect/>
          </a:stretch>
        </p:blipFill>
        <p:spPr>
          <a:xfrm>
            <a:off x="3195676" y="1560648"/>
            <a:ext cx="2743200" cy="2245766"/>
          </a:xfrm>
          <a:prstGeom prst="rect">
            <a:avLst/>
          </a:prstGeom>
        </p:spPr>
      </p:pic>
      <p:sp>
        <p:nvSpPr>
          <p:cNvPr id="5" name="TextBox 4">
            <a:extLst>
              <a:ext uri="{FF2B5EF4-FFF2-40B4-BE49-F238E27FC236}">
                <a16:creationId xmlns:a16="http://schemas.microsoft.com/office/drawing/2014/main" xmlns="" id="{9E59637B-693B-4C42-8196-84B1CDB24901}"/>
              </a:ext>
            </a:extLst>
          </p:cNvPr>
          <p:cNvSpPr txBox="1"/>
          <p:nvPr/>
        </p:nvSpPr>
        <p:spPr>
          <a:xfrm>
            <a:off x="1070265" y="4074968"/>
            <a:ext cx="709872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a:latin typeface="Lucida Sans Unicode"/>
                <a:cs typeface="Arial"/>
              </a:rPr>
              <a:t>This function is the display function which displays all the candidates at once</a:t>
            </a:r>
            <a:endParaRPr lang="en-US" sz="2800">
              <a:latin typeface="Lucida Sans Unicode"/>
            </a:endParaRPr>
          </a:p>
        </p:txBody>
      </p:sp>
    </p:spTree>
    <p:extLst>
      <p:ext uri="{BB962C8B-B14F-4D97-AF65-F5344CB8AC3E}">
        <p14:creationId xmlns:p14="http://schemas.microsoft.com/office/powerpoint/2010/main" xmlns="" val="52179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7A686-CA6B-450E-88A1-6CE76DDDEAC4}"/>
              </a:ext>
            </a:extLst>
          </p:cNvPr>
          <p:cNvSpPr>
            <a:spLocks noGrp="1"/>
          </p:cNvSpPr>
          <p:nvPr>
            <p:ph type="title"/>
          </p:nvPr>
        </p:nvSpPr>
        <p:spPr>
          <a:xfrm>
            <a:off x="1143000" y="326"/>
            <a:ext cx="7467600" cy="725487"/>
          </a:xfrm>
        </p:spPr>
        <p:txBody>
          <a:bodyPr/>
          <a:lstStyle/>
          <a:p>
            <a:pPr algn="ctr" eaLnBrk="1" fontAlgn="auto" hangingPunct="1">
              <a:spcAft>
                <a:spcPts val="0"/>
              </a:spcAft>
              <a:defRPr/>
            </a:pPr>
            <a:r>
              <a:rPr lang="en-US" dirty="0">
                <a:solidFill>
                  <a:srgbClr val="C00000"/>
                </a:solidFill>
                <a:latin typeface="Times New Roman" pitchFamily="18" charset="0"/>
                <a:cs typeface="Times New Roman" pitchFamily="18" charset="0"/>
              </a:rPr>
              <a:t>CONTENTS</a:t>
            </a:r>
            <a:endParaRPr lang="en-IN"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3F94E436-1619-44DA-8C0E-CD2ADA72A989}"/>
              </a:ext>
            </a:extLst>
          </p:cNvPr>
          <p:cNvSpPr>
            <a:spLocks noGrp="1"/>
          </p:cNvSpPr>
          <p:nvPr>
            <p:ph idx="1"/>
          </p:nvPr>
        </p:nvSpPr>
        <p:spPr>
          <a:xfrm>
            <a:off x="214313" y="844550"/>
            <a:ext cx="8929687" cy="5299075"/>
          </a:xfrm>
        </p:spPr>
        <p:txBody>
          <a:bodyPr>
            <a:noAutofit/>
          </a:bodyPr>
          <a:lstStyle/>
          <a:p>
            <a:pPr marL="342900" indent="-342900" eaLnBrk="1" fontAlgn="auto" hangingPunct="1">
              <a:spcAft>
                <a:spcPts val="0"/>
              </a:spcAft>
              <a:buClr>
                <a:schemeClr val="accent3"/>
              </a:buClr>
              <a:buFont typeface="Wingdings"/>
              <a:buChar char="Ø"/>
              <a:defRPr/>
            </a:pPr>
            <a:r>
              <a:rPr lang="en-US" sz="2000" b="1" dirty="0">
                <a:solidFill>
                  <a:srgbClr val="C00000"/>
                </a:solidFill>
                <a:latin typeface="Times New Roman"/>
                <a:cs typeface="Times New Roman"/>
              </a:rPr>
              <a:t>Abstract</a:t>
            </a:r>
            <a:r>
              <a:rPr lang="en-US" sz="2000" b="1" dirty="0">
                <a:latin typeface="Times New Roman"/>
                <a:cs typeface="Times New Roman"/>
              </a:rPr>
              <a:t> </a:t>
            </a:r>
            <a:r>
              <a:rPr lang="en-US" sz="2000" b="1" dirty="0">
                <a:solidFill>
                  <a:srgbClr val="0070C0"/>
                </a:solidFill>
                <a:latin typeface="Times New Roman"/>
                <a:cs typeface="Times New Roman"/>
              </a:rPr>
              <a:t>( slide 3 )</a:t>
            </a:r>
            <a:endParaRPr lang="en-US" dirty="0"/>
          </a:p>
          <a:p>
            <a:pPr marL="342900" indent="-342900" eaLnBrk="1" fontAlgn="auto" hangingPunct="1">
              <a:spcAft>
                <a:spcPts val="0"/>
              </a:spcAft>
              <a:buClr>
                <a:schemeClr val="accent3"/>
              </a:buClr>
              <a:buFont typeface="Wingdings"/>
              <a:buChar char="Ø"/>
              <a:defRPr/>
            </a:pPr>
            <a:r>
              <a:rPr lang="en-US" sz="2000" b="1" dirty="0">
                <a:solidFill>
                  <a:srgbClr val="C00000"/>
                </a:solidFill>
                <a:latin typeface="Times New Roman"/>
                <a:cs typeface="Times New Roman"/>
              </a:rPr>
              <a:t>Introduction </a:t>
            </a:r>
            <a:r>
              <a:rPr lang="en-US" sz="2000" b="1" dirty="0">
                <a:solidFill>
                  <a:srgbClr val="0070C0"/>
                </a:solidFill>
                <a:latin typeface="Times New Roman"/>
                <a:cs typeface="Times New Roman"/>
              </a:rPr>
              <a:t>( slide 4 )</a:t>
            </a:r>
          </a:p>
          <a:p>
            <a:pPr marL="342900" indent="-342900" eaLnBrk="1" fontAlgn="auto" hangingPunct="1">
              <a:spcAft>
                <a:spcPts val="0"/>
              </a:spcAft>
              <a:buClr>
                <a:schemeClr val="accent3"/>
              </a:buClr>
              <a:buFont typeface="Wingdings"/>
              <a:buChar char="Ø"/>
              <a:defRPr/>
            </a:pPr>
            <a:r>
              <a:rPr lang="en-US" sz="2000" b="1" dirty="0">
                <a:solidFill>
                  <a:srgbClr val="C00000"/>
                </a:solidFill>
                <a:latin typeface="Times New Roman"/>
                <a:cs typeface="Times New Roman"/>
              </a:rPr>
              <a:t>Objective of the project</a:t>
            </a:r>
            <a:r>
              <a:rPr lang="en-US" sz="2000" b="1" dirty="0">
                <a:latin typeface="Times New Roman"/>
                <a:cs typeface="Times New Roman"/>
              </a:rPr>
              <a:t> </a:t>
            </a:r>
            <a:r>
              <a:rPr lang="en-US" sz="2000" b="1" dirty="0">
                <a:solidFill>
                  <a:srgbClr val="0070C0"/>
                </a:solidFill>
                <a:latin typeface="Times New Roman"/>
                <a:cs typeface="Times New Roman"/>
              </a:rPr>
              <a:t>( slide 5 )</a:t>
            </a:r>
          </a:p>
          <a:p>
            <a:pPr marL="342900" indent="-342900" eaLnBrk="1" fontAlgn="auto" hangingPunct="1">
              <a:spcAft>
                <a:spcPts val="0"/>
              </a:spcAft>
              <a:buClr>
                <a:schemeClr val="accent3"/>
              </a:buClr>
              <a:buFont typeface="Wingdings"/>
              <a:buChar char="Ø"/>
              <a:defRPr/>
            </a:pPr>
            <a:r>
              <a:rPr lang="en-US" sz="2000" b="1" dirty="0">
                <a:solidFill>
                  <a:srgbClr val="C00000"/>
                </a:solidFill>
                <a:latin typeface="Times New Roman"/>
                <a:cs typeface="Times New Roman"/>
              </a:rPr>
              <a:t>Data Structure </a:t>
            </a:r>
            <a:r>
              <a:rPr lang="en-US" sz="2000" b="1" dirty="0">
                <a:solidFill>
                  <a:srgbClr val="0070C0"/>
                </a:solidFill>
                <a:latin typeface="Times New Roman"/>
                <a:cs typeface="Times New Roman"/>
              </a:rPr>
              <a:t>( Single Linked List ( slide 6))</a:t>
            </a:r>
            <a:endParaRPr lang="en-US" sz="2000" b="1" dirty="0">
              <a:solidFill>
                <a:srgbClr val="C00000"/>
              </a:solidFill>
              <a:latin typeface="Times New Roman"/>
              <a:cs typeface="Times New Roman"/>
            </a:endParaRPr>
          </a:p>
          <a:p>
            <a:pPr marL="342900" indent="-342900">
              <a:spcAft>
                <a:spcPts val="0"/>
              </a:spcAft>
              <a:buClr>
                <a:schemeClr val="accent3"/>
              </a:buClr>
              <a:buFont typeface="Wingdings" panose="05040102010807070707" pitchFamily="18" charset="2"/>
              <a:buChar char="Ø"/>
              <a:defRPr/>
            </a:pPr>
            <a:r>
              <a:rPr lang="en-US" sz="2000" b="1" dirty="0">
                <a:solidFill>
                  <a:srgbClr val="C00000"/>
                </a:solidFill>
                <a:latin typeface="Times New Roman"/>
                <a:cs typeface="Times New Roman"/>
              </a:rPr>
              <a:t>System requirements </a:t>
            </a:r>
            <a:r>
              <a:rPr lang="en-US" sz="2000" b="1" dirty="0">
                <a:solidFill>
                  <a:srgbClr val="0070C0"/>
                </a:solidFill>
                <a:latin typeface="Times New Roman"/>
                <a:cs typeface="Times New Roman"/>
              </a:rPr>
              <a:t>( slide 7)</a:t>
            </a:r>
            <a:endParaRPr lang="en-US" sz="2000" dirty="0">
              <a:ea typeface="+mn-lt"/>
              <a:cs typeface="+mn-lt"/>
            </a:endParaRPr>
          </a:p>
          <a:p>
            <a:pPr marL="342900" indent="-342900" eaLnBrk="1" fontAlgn="auto" hangingPunct="1">
              <a:spcAft>
                <a:spcPts val="0"/>
              </a:spcAft>
              <a:buClr>
                <a:schemeClr val="accent3"/>
              </a:buClr>
              <a:buFont typeface="Wingdings"/>
              <a:buChar char="Ø"/>
              <a:defRPr/>
            </a:pPr>
            <a:r>
              <a:rPr lang="en-US" sz="2000" b="1" dirty="0">
                <a:solidFill>
                  <a:srgbClr val="C00000"/>
                </a:solidFill>
                <a:latin typeface="Times New Roman"/>
                <a:cs typeface="Times New Roman"/>
              </a:rPr>
              <a:t>Project Architecture</a:t>
            </a:r>
            <a:endParaRPr lang="en-US" sz="2000" b="1" dirty="0">
              <a:solidFill>
                <a:srgbClr val="00B050"/>
              </a:solidFill>
              <a:latin typeface="Times New Roman" pitchFamily="18" charset="0"/>
              <a:cs typeface="Times New Roman" pitchFamily="18" charset="0"/>
            </a:endParaRPr>
          </a:p>
          <a:p>
            <a:pPr marL="0" indent="0">
              <a:spcAft>
                <a:spcPts val="0"/>
              </a:spcAft>
              <a:buClr>
                <a:schemeClr val="accent3"/>
              </a:buClr>
              <a:buNone/>
              <a:defRPr/>
            </a:pPr>
            <a:r>
              <a:rPr lang="en-US" sz="2000" b="1" dirty="0">
                <a:solidFill>
                  <a:srgbClr val="0070C0"/>
                </a:solidFill>
                <a:latin typeface="Times New Roman"/>
                <a:cs typeface="Times New Roman"/>
              </a:rPr>
              <a:t>    (Flowchart / Block Diagram / DFDs representing overall working of project        with explanation: 2 slides)</a:t>
            </a:r>
            <a:endParaRPr lang="en-US" sz="2000" b="1" dirty="0">
              <a:solidFill>
                <a:srgbClr val="00B050"/>
              </a:solidFill>
              <a:latin typeface="Times New Roman" pitchFamily="18" charset="0"/>
              <a:cs typeface="Times New Roman" pitchFamily="18" charset="0"/>
            </a:endParaRPr>
          </a:p>
          <a:p>
            <a:pPr marL="342900" indent="-342900" eaLnBrk="1" fontAlgn="auto" hangingPunct="1">
              <a:spcAft>
                <a:spcPts val="0"/>
              </a:spcAft>
              <a:buClr>
                <a:schemeClr val="accent3"/>
              </a:buClr>
              <a:buFont typeface="Wingdings"/>
              <a:buChar char="Ø"/>
              <a:defRPr/>
            </a:pPr>
            <a:r>
              <a:rPr lang="en-US" sz="2000" b="1" dirty="0">
                <a:solidFill>
                  <a:srgbClr val="C00000"/>
                </a:solidFill>
                <a:latin typeface="Times New Roman"/>
                <a:cs typeface="Times New Roman"/>
              </a:rPr>
              <a:t>Implementation modules  </a:t>
            </a:r>
            <a:r>
              <a:rPr lang="en-US" sz="2000" b="1" dirty="0">
                <a:solidFill>
                  <a:srgbClr val="0070C0"/>
                </a:solidFill>
                <a:latin typeface="Times New Roman"/>
                <a:cs typeface="Times New Roman"/>
              </a:rPr>
              <a:t>( slide 10 to 19)</a:t>
            </a:r>
          </a:p>
          <a:p>
            <a:pPr marL="86995" lvl="1" indent="0" eaLnBrk="1" fontAlgn="auto" hangingPunct="1">
              <a:spcBef>
                <a:spcPts val="324"/>
              </a:spcBef>
              <a:spcAft>
                <a:spcPts val="0"/>
              </a:spcAft>
              <a:buClr>
                <a:schemeClr val="accent3"/>
              </a:buClr>
              <a:buNone/>
              <a:defRPr/>
            </a:pPr>
            <a:r>
              <a:rPr lang="en-US" sz="1600" b="1" dirty="0">
                <a:latin typeface="Times New Roman"/>
                <a:cs typeface="Times New Roman"/>
              </a:rPr>
              <a:t>  </a:t>
            </a:r>
            <a:r>
              <a:rPr lang="en-US" sz="1600" b="1" dirty="0">
                <a:solidFill>
                  <a:srgbClr val="000000"/>
                </a:solidFill>
                <a:latin typeface="Times New Roman"/>
                <a:cs typeface="Times New Roman"/>
              </a:rPr>
              <a:t>  </a:t>
            </a:r>
            <a:r>
              <a:rPr lang="en-US" sz="1600" b="1" dirty="0">
                <a:latin typeface="Times New Roman"/>
                <a:cs typeface="Times New Roman"/>
              </a:rPr>
              <a:t> </a:t>
            </a:r>
            <a:r>
              <a:rPr lang="en-US" sz="1600" b="1" dirty="0">
                <a:solidFill>
                  <a:srgbClr val="0070C0"/>
                </a:solidFill>
                <a:latin typeface="Times New Roman"/>
                <a:cs typeface="Times New Roman"/>
              </a:rPr>
              <a:t>( All functions prototypes (declarations) of the implemented code and explanations on  how the  function works)</a:t>
            </a:r>
          </a:p>
          <a:p>
            <a:pPr marL="342900" indent="-342900" eaLnBrk="1" fontAlgn="auto" hangingPunct="1">
              <a:spcAft>
                <a:spcPts val="0"/>
              </a:spcAft>
              <a:buClr>
                <a:schemeClr val="accent3"/>
              </a:buClr>
              <a:buFont typeface="Wingdings"/>
              <a:buChar char="Ø"/>
              <a:defRPr/>
            </a:pPr>
            <a:r>
              <a:rPr lang="en-US" sz="2000" b="1" dirty="0">
                <a:solidFill>
                  <a:srgbClr val="C00000"/>
                </a:solidFill>
                <a:latin typeface="Times New Roman"/>
                <a:cs typeface="Times New Roman"/>
              </a:rPr>
              <a:t>Results</a:t>
            </a:r>
            <a:r>
              <a:rPr lang="en-US" sz="2000" b="1" dirty="0">
                <a:solidFill>
                  <a:srgbClr val="0070C0"/>
                </a:solidFill>
                <a:latin typeface="Times New Roman"/>
                <a:cs typeface="Times New Roman"/>
              </a:rPr>
              <a:t> ( slide 20 to 25 )</a:t>
            </a:r>
            <a:endParaRPr lang="en-US" sz="2000" b="1" dirty="0">
              <a:solidFill>
                <a:srgbClr val="C00000"/>
              </a:solidFill>
              <a:latin typeface="Times New Roman" pitchFamily="18" charset="0"/>
              <a:cs typeface="Times New Roman" pitchFamily="18" charset="0"/>
            </a:endParaRPr>
          </a:p>
          <a:p>
            <a:pPr marL="342900" indent="-342900" eaLnBrk="1" fontAlgn="auto" hangingPunct="1">
              <a:spcAft>
                <a:spcPts val="0"/>
              </a:spcAft>
              <a:buClr>
                <a:schemeClr val="accent3"/>
              </a:buClr>
              <a:buNone/>
              <a:defRPr/>
            </a:pPr>
            <a:r>
              <a:rPr lang="en-US" sz="2000" b="1" smtClean="0">
                <a:solidFill>
                  <a:srgbClr val="C00000"/>
                </a:solidFill>
                <a:latin typeface="Times New Roman"/>
                <a:cs typeface="Times New Roman"/>
              </a:rPr>
              <a:t> </a:t>
            </a:r>
            <a:r>
              <a:rPr lang="en-US" sz="2000" b="1" smtClean="0">
                <a:solidFill>
                  <a:srgbClr val="C00000"/>
                </a:solidFill>
                <a:latin typeface="Times New Roman"/>
                <a:cs typeface="Times New Roman"/>
              </a:rPr>
              <a:t>                  </a:t>
            </a:r>
            <a:r>
              <a:rPr lang="en-US" sz="2000" b="1" smtClean="0">
                <a:solidFill>
                  <a:srgbClr val="0070C0"/>
                </a:solidFill>
                <a:latin typeface="Times New Roman"/>
                <a:cs typeface="Times New Roman"/>
              </a:rPr>
              <a:t>( </a:t>
            </a:r>
            <a:r>
              <a:rPr lang="en-US" sz="2000" b="1" dirty="0">
                <a:solidFill>
                  <a:srgbClr val="0070C0"/>
                </a:solidFill>
                <a:latin typeface="Times New Roman"/>
                <a:cs typeface="Times New Roman"/>
              </a:rPr>
              <a:t>Snapshots showing all the steps by steps results )</a:t>
            </a:r>
          </a:p>
          <a:p>
            <a:pPr marL="342900" indent="-342900" eaLnBrk="1" fontAlgn="auto" hangingPunct="1">
              <a:spcAft>
                <a:spcPts val="0"/>
              </a:spcAft>
              <a:buClr>
                <a:schemeClr val="accent3"/>
              </a:buClr>
              <a:buFont typeface="Wingdings"/>
              <a:buChar char="Ø"/>
              <a:defRPr/>
            </a:pPr>
            <a:r>
              <a:rPr lang="en-US" sz="2000" b="1" dirty="0">
                <a:solidFill>
                  <a:srgbClr val="C00000"/>
                </a:solidFill>
                <a:latin typeface="Times New Roman"/>
                <a:cs typeface="Times New Roman"/>
              </a:rPr>
              <a:t>Conclusion &amp; Future Enhancements </a:t>
            </a:r>
            <a:endParaRPr lang="en-US" sz="2000" b="1" dirty="0">
              <a:solidFill>
                <a:srgbClr val="0070C0"/>
              </a:solidFill>
              <a:latin typeface="Times New Roman" pitchFamily="18" charset="0"/>
              <a:cs typeface="Times New Roman" pitchFamily="18" charset="0"/>
            </a:endParaRPr>
          </a:p>
          <a:p>
            <a:pPr marL="342900" indent="-342900" eaLnBrk="1" fontAlgn="auto" hangingPunct="1">
              <a:spcAft>
                <a:spcPts val="0"/>
              </a:spcAft>
              <a:buClr>
                <a:schemeClr val="accent3"/>
              </a:buClr>
              <a:buFont typeface="Wingdings"/>
              <a:buChar char="Ø"/>
              <a:defRPr/>
            </a:pPr>
            <a:r>
              <a:rPr lang="en-US" sz="2000" b="1" dirty="0">
                <a:solidFill>
                  <a:srgbClr val="C00000"/>
                </a:solidFill>
                <a:latin typeface="Times New Roman"/>
                <a:cs typeface="Times New Roman"/>
              </a:rPr>
              <a:t>References</a:t>
            </a:r>
            <a:r>
              <a:rPr lang="en-US" sz="2000" b="1" dirty="0">
                <a:latin typeface="Times New Roman"/>
                <a:cs typeface="Times New Roman"/>
              </a:rPr>
              <a:t> </a:t>
            </a:r>
            <a:r>
              <a:rPr lang="en-US" sz="2000" b="1" dirty="0">
                <a:solidFill>
                  <a:srgbClr val="0070C0"/>
                </a:solidFill>
                <a:latin typeface="Times New Roman"/>
                <a:cs typeface="Times New Roman"/>
              </a:rPr>
              <a:t>( Web-links </a:t>
            </a:r>
            <a:r>
              <a:rPr lang="en-US" sz="2000" b="1" dirty="0" smtClean="0">
                <a:solidFill>
                  <a:srgbClr val="0070C0"/>
                </a:solidFill>
                <a:latin typeface="Times New Roman"/>
                <a:cs typeface="Times New Roman"/>
              </a:rPr>
              <a:t>)</a:t>
            </a:r>
            <a:endParaRPr lang="en-US" sz="2000" b="1" dirty="0">
              <a:solidFill>
                <a:srgbClr val="0070C0"/>
              </a:solidFill>
              <a:latin typeface="Times New Roman" pitchFamily="18" charset="0"/>
              <a:cs typeface="Times New Roman" pitchFamily="18" charset="0"/>
            </a:endParaRPr>
          </a:p>
          <a:p>
            <a:pPr marL="342900" indent="-342900" eaLnBrk="1" fontAlgn="auto" hangingPunct="1">
              <a:spcAft>
                <a:spcPts val="0"/>
              </a:spcAft>
              <a:buClr>
                <a:schemeClr val="accent3"/>
              </a:buClr>
              <a:buFont typeface="Wingdings" panose="05020102010507070707" pitchFamily="18" charset="2"/>
              <a:buChar char="Ø"/>
              <a:defRPr/>
            </a:pPr>
            <a:endParaRPr lang="en-US" sz="2000" b="1" dirty="0">
              <a:latin typeface="Times New Roman" pitchFamily="18" charset="0"/>
              <a:cs typeface="Times New Roman" pitchFamily="18" charset="0"/>
            </a:endParaRPr>
          </a:p>
          <a:p>
            <a:pPr marL="342900" indent="-342900" eaLnBrk="1" fontAlgn="auto" hangingPunct="1">
              <a:spcAft>
                <a:spcPts val="0"/>
              </a:spcAft>
              <a:buClr>
                <a:schemeClr val="accent3"/>
              </a:buClr>
              <a:buFont typeface="Wingdings"/>
              <a:buChar char="Ø"/>
              <a:defRPr/>
            </a:pPr>
            <a:endParaRPr lang="en-US" sz="2000" b="1" dirty="0">
              <a:latin typeface="Times New Roman" pitchFamily="18" charset="0"/>
              <a:cs typeface="Times New Roman" pitchFamily="18" charset="0"/>
            </a:endParaRPr>
          </a:p>
          <a:p>
            <a:pPr marL="982980" lvl="2" indent="-342900" eaLnBrk="1" fontAlgn="auto" hangingPunct="1">
              <a:spcAft>
                <a:spcPts val="0"/>
              </a:spcAft>
              <a:buFont typeface="Wingdings"/>
              <a:buChar char="Ø"/>
              <a:defRPr/>
            </a:pPr>
            <a:endParaRPr lang="en-US" sz="2000" b="1" dirty="0">
              <a:latin typeface="Times New Roman" pitchFamily="18" charset="0"/>
              <a:cs typeface="Times New Roman" pitchFamily="18" charset="0"/>
            </a:endParaRPr>
          </a:p>
          <a:p>
            <a:pPr marL="982980" lvl="2" indent="-342900" eaLnBrk="1" fontAlgn="auto" hangingPunct="1">
              <a:spcAft>
                <a:spcPts val="0"/>
              </a:spcAft>
              <a:buFont typeface="Wingdings"/>
              <a:buChar char="Ø"/>
              <a:defRPr/>
            </a:pPr>
            <a:endParaRPr lang="en-US" sz="2000" b="1" dirty="0">
              <a:latin typeface="Times New Roman" pitchFamily="18" charset="0"/>
              <a:cs typeface="Times New Roman" pitchFamily="18" charset="0"/>
            </a:endParaRPr>
          </a:p>
        </p:txBody>
      </p:sp>
      <p:sp>
        <p:nvSpPr>
          <p:cNvPr id="10244" name="Slide Number Placeholder 4">
            <a:extLst>
              <a:ext uri="{FF2B5EF4-FFF2-40B4-BE49-F238E27FC236}">
                <a16:creationId xmlns:a16="http://schemas.microsoft.com/office/drawing/2014/main" xmlns="" id="{109A35DD-022B-495A-B7F4-353A3D0B93F0}"/>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5A1EFEE-81B1-4DC9-81B6-2B4AA200AA4A}" type="slidenum">
              <a:rPr lang="en-IN" altLang="en-US" sz="1200">
                <a:latin typeface="Times New Roman" panose="02020603050405020304" pitchFamily="18" charset="0"/>
                <a:cs typeface="Times New Roman" panose="02020603050405020304" pitchFamily="18" charset="0"/>
              </a:rPr>
              <a:pPr/>
              <a:t>2</a:t>
            </a:fld>
            <a:endParaRPr lang="en-IN" altLang="en-US" sz="1200">
              <a:latin typeface="Times New Roman" panose="02020603050405020304" pitchFamily="18" charset="0"/>
              <a:cs typeface="Times New Roman" panose="02020603050405020304" pitchFamily="18" charset="0"/>
            </a:endParaRPr>
          </a:p>
        </p:txBody>
      </p:sp>
      <p:sp>
        <p:nvSpPr>
          <p:cNvPr id="10245" name="object 4">
            <a:extLst>
              <a:ext uri="{FF2B5EF4-FFF2-40B4-BE49-F238E27FC236}">
                <a16:creationId xmlns:a16="http://schemas.microsoft.com/office/drawing/2014/main" xmlns="" id="{3F9057C0-E4FF-4D79-ACD5-63E020EE2D86}"/>
              </a:ext>
            </a:extLst>
          </p:cNvPr>
          <p:cNvSpPr>
            <a:spLocks noChangeArrowheads="1"/>
          </p:cNvSpPr>
          <p:nvPr/>
        </p:nvSpPr>
        <p:spPr bwMode="auto">
          <a:xfrm>
            <a:off x="0" y="0"/>
            <a:ext cx="1000125"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246" name="Date Placeholder 5">
            <a:extLst>
              <a:ext uri="{FF2B5EF4-FFF2-40B4-BE49-F238E27FC236}">
                <a16:creationId xmlns:a16="http://schemas.microsoft.com/office/drawing/2014/main" xmlns="" id="{5F188776-A630-4BEC-A058-D1D07CA7F440}"/>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AEA7012-F114-4396-A432-7C44F24AF4FC}"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AA6E11-6B51-45EA-A4BD-D206F8157EA3}"/>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Results</a:t>
            </a:r>
            <a:endParaRPr lang="en-IN" dirty="0">
              <a:solidFill>
                <a:srgbClr val="C00000"/>
              </a:solidFill>
              <a:latin typeface="Times New Roman" pitchFamily="18" charset="0"/>
              <a:cs typeface="Times New Roman" pitchFamily="18" charset="0"/>
            </a:endParaRPr>
          </a:p>
        </p:txBody>
      </p:sp>
      <p:sp>
        <p:nvSpPr>
          <p:cNvPr id="23555" name="Slide Number Placeholder 4">
            <a:extLst>
              <a:ext uri="{FF2B5EF4-FFF2-40B4-BE49-F238E27FC236}">
                <a16:creationId xmlns:a16="http://schemas.microsoft.com/office/drawing/2014/main" xmlns="" id="{B44FCDA0-53ED-429A-A99D-032BB3C0EDE7}"/>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A95E6D-72A9-4D2C-B454-AD05068195E4}" type="slidenum">
              <a:rPr lang="en-IN" altLang="en-US" sz="1200">
                <a:latin typeface="Times New Roman" panose="02020603050405020304" pitchFamily="18" charset="0"/>
                <a:cs typeface="Times New Roman" panose="02020603050405020304" pitchFamily="18" charset="0"/>
              </a:rPr>
              <a:pPr/>
              <a:t>20</a:t>
            </a:fld>
            <a:endParaRPr lang="en-IN" altLang="en-US" sz="1200">
              <a:latin typeface="Times New Roman" panose="02020603050405020304" pitchFamily="18" charset="0"/>
              <a:cs typeface="Times New Roman" panose="02020603050405020304" pitchFamily="18" charset="0"/>
            </a:endParaRPr>
          </a:p>
        </p:txBody>
      </p:sp>
      <p:sp>
        <p:nvSpPr>
          <p:cNvPr id="23556" name="object 4">
            <a:extLst>
              <a:ext uri="{FF2B5EF4-FFF2-40B4-BE49-F238E27FC236}">
                <a16:creationId xmlns:a16="http://schemas.microsoft.com/office/drawing/2014/main" xmlns="" id="{E5B63344-12D4-4A53-BB03-1C4A0AADC65D}"/>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57" name="Date Placeholder 5">
            <a:extLst>
              <a:ext uri="{FF2B5EF4-FFF2-40B4-BE49-F238E27FC236}">
                <a16:creationId xmlns:a16="http://schemas.microsoft.com/office/drawing/2014/main" xmlns="" id="{5320067E-1075-4E3E-B240-DF4C93B978CF}"/>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0B8B58-F05B-4BB6-836E-1CA00B646AA8}"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3" name="Picture 3" descr="Text&#10;&#10;Description automatically generated">
            <a:extLst>
              <a:ext uri="{FF2B5EF4-FFF2-40B4-BE49-F238E27FC236}">
                <a16:creationId xmlns:a16="http://schemas.microsoft.com/office/drawing/2014/main" xmlns="" id="{225BA9AF-3D62-409A-80B5-81602D20DA90}"/>
              </a:ext>
            </a:extLst>
          </p:cNvPr>
          <p:cNvPicPr>
            <a:picLocks noGrp="1" noChangeAspect="1"/>
          </p:cNvPicPr>
          <p:nvPr>
            <p:ph idx="1"/>
          </p:nvPr>
        </p:nvPicPr>
        <p:blipFill>
          <a:blip r:embed="rId4"/>
          <a:stretch>
            <a:fillRect/>
          </a:stretch>
        </p:blipFill>
        <p:spPr>
          <a:xfrm>
            <a:off x="2173353" y="1076450"/>
            <a:ext cx="4797294" cy="1481256"/>
          </a:xfrm>
        </p:spPr>
      </p:pic>
      <p:sp>
        <p:nvSpPr>
          <p:cNvPr id="4" name="TextBox 3">
            <a:extLst>
              <a:ext uri="{FF2B5EF4-FFF2-40B4-BE49-F238E27FC236}">
                <a16:creationId xmlns:a16="http://schemas.microsoft.com/office/drawing/2014/main" xmlns="" id="{AC129595-9298-4EEF-A6DD-F6113A93709B}"/>
              </a:ext>
            </a:extLst>
          </p:cNvPr>
          <p:cNvSpPr txBox="1"/>
          <p:nvPr/>
        </p:nvSpPr>
        <p:spPr>
          <a:xfrm>
            <a:off x="375963" y="2907565"/>
            <a:ext cx="85904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800" dirty="0">
                <a:latin typeface="Lucida Sans Unicode"/>
                <a:cs typeface="Arial"/>
              </a:rPr>
              <a:t>Output when the first(1.) option is selected</a:t>
            </a:r>
            <a:endParaRPr lang="en-GB" sz="2800">
              <a:latin typeface="Lucida Sans Unicode"/>
            </a:endParaRPr>
          </a:p>
        </p:txBody>
      </p:sp>
      <p:pic>
        <p:nvPicPr>
          <p:cNvPr id="5" name="Picture 5" descr="Diagram&#10;&#10;Description automatically generated">
            <a:extLst>
              <a:ext uri="{FF2B5EF4-FFF2-40B4-BE49-F238E27FC236}">
                <a16:creationId xmlns:a16="http://schemas.microsoft.com/office/drawing/2014/main" xmlns="" id="{5FC4E0C0-A84E-49D5-8276-AD5BE8BBCD52}"/>
              </a:ext>
            </a:extLst>
          </p:cNvPr>
          <p:cNvPicPr>
            <a:picLocks noChangeAspect="1"/>
          </p:cNvPicPr>
          <p:nvPr/>
        </p:nvPicPr>
        <p:blipFill>
          <a:blip r:embed="rId5"/>
          <a:stretch>
            <a:fillRect/>
          </a:stretch>
        </p:blipFill>
        <p:spPr>
          <a:xfrm>
            <a:off x="2019615" y="3425049"/>
            <a:ext cx="5114216" cy="261507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AA6E11-6B51-45EA-A4BD-D206F8157EA3}"/>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Results</a:t>
            </a:r>
            <a:endParaRPr lang="en-IN">
              <a:solidFill>
                <a:srgbClr val="C00000"/>
              </a:solidFill>
              <a:latin typeface="Times New Roman" pitchFamily="18" charset="0"/>
              <a:cs typeface="Times New Roman" pitchFamily="18" charset="0"/>
            </a:endParaRPr>
          </a:p>
        </p:txBody>
      </p:sp>
      <p:sp>
        <p:nvSpPr>
          <p:cNvPr id="23555" name="Slide Number Placeholder 4">
            <a:extLst>
              <a:ext uri="{FF2B5EF4-FFF2-40B4-BE49-F238E27FC236}">
                <a16:creationId xmlns:a16="http://schemas.microsoft.com/office/drawing/2014/main" xmlns="" id="{B44FCDA0-53ED-429A-A99D-032BB3C0EDE7}"/>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A95E6D-72A9-4D2C-B454-AD05068195E4}" type="slidenum">
              <a:rPr lang="en-IN" altLang="en-US" sz="1200">
                <a:latin typeface="Times New Roman" panose="02020603050405020304" pitchFamily="18" charset="0"/>
                <a:cs typeface="Times New Roman" panose="02020603050405020304" pitchFamily="18" charset="0"/>
              </a:rPr>
              <a:pPr/>
              <a:t>21</a:t>
            </a:fld>
            <a:endParaRPr lang="en-IN" altLang="en-US" sz="1200">
              <a:latin typeface="Times New Roman" panose="02020603050405020304" pitchFamily="18" charset="0"/>
              <a:cs typeface="Times New Roman" panose="02020603050405020304" pitchFamily="18" charset="0"/>
            </a:endParaRPr>
          </a:p>
        </p:txBody>
      </p:sp>
      <p:sp>
        <p:nvSpPr>
          <p:cNvPr id="23556" name="object 4">
            <a:extLst>
              <a:ext uri="{FF2B5EF4-FFF2-40B4-BE49-F238E27FC236}">
                <a16:creationId xmlns:a16="http://schemas.microsoft.com/office/drawing/2014/main" xmlns="" id="{E5B63344-12D4-4A53-BB03-1C4A0AADC65D}"/>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57" name="Date Placeholder 5">
            <a:extLst>
              <a:ext uri="{FF2B5EF4-FFF2-40B4-BE49-F238E27FC236}">
                <a16:creationId xmlns:a16="http://schemas.microsoft.com/office/drawing/2014/main" xmlns="" id="{5320067E-1075-4E3E-B240-DF4C93B978CF}"/>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0B8B58-F05B-4BB6-836E-1CA00B646AA8}"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3" name="Picture 3" descr="Text&#10;&#10;Description automatically generated">
            <a:extLst>
              <a:ext uri="{FF2B5EF4-FFF2-40B4-BE49-F238E27FC236}">
                <a16:creationId xmlns:a16="http://schemas.microsoft.com/office/drawing/2014/main" xmlns="" id="{93C4AE4C-E003-427D-B6F4-21EFD47E7958}"/>
              </a:ext>
            </a:extLst>
          </p:cNvPr>
          <p:cNvPicPr>
            <a:picLocks noChangeAspect="1"/>
          </p:cNvPicPr>
          <p:nvPr/>
        </p:nvPicPr>
        <p:blipFill>
          <a:blip r:embed="rId4"/>
          <a:stretch>
            <a:fillRect/>
          </a:stretch>
        </p:blipFill>
        <p:spPr bwMode="auto">
          <a:xfrm>
            <a:off x="2173353" y="1019772"/>
            <a:ext cx="4797294" cy="1481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5" descr="Diagram&#10;&#10;Description automatically generated">
            <a:extLst>
              <a:ext uri="{FF2B5EF4-FFF2-40B4-BE49-F238E27FC236}">
                <a16:creationId xmlns:a16="http://schemas.microsoft.com/office/drawing/2014/main" xmlns="" id="{226ED32C-E595-48F0-891D-96D715C952CB}"/>
              </a:ext>
            </a:extLst>
          </p:cNvPr>
          <p:cNvPicPr>
            <a:picLocks noChangeAspect="1"/>
          </p:cNvPicPr>
          <p:nvPr/>
        </p:nvPicPr>
        <p:blipFill rotWithShape="1">
          <a:blip r:embed="rId5"/>
          <a:srcRect l="-208" t="13765" r="415"/>
          <a:stretch/>
        </p:blipFill>
        <p:spPr>
          <a:xfrm>
            <a:off x="2490354" y="4615279"/>
            <a:ext cx="4160941" cy="1839662"/>
          </a:xfrm>
          <a:prstGeom prst="rect">
            <a:avLst/>
          </a:prstGeom>
        </p:spPr>
      </p:pic>
      <p:sp>
        <p:nvSpPr>
          <p:cNvPr id="5" name="TextBox 4">
            <a:extLst>
              <a:ext uri="{FF2B5EF4-FFF2-40B4-BE49-F238E27FC236}">
                <a16:creationId xmlns:a16="http://schemas.microsoft.com/office/drawing/2014/main" xmlns="" id="{337B1181-2086-4126-AC97-7D1630799350}"/>
              </a:ext>
            </a:extLst>
          </p:cNvPr>
          <p:cNvSpPr txBox="1"/>
          <p:nvPr/>
        </p:nvSpPr>
        <p:spPr>
          <a:xfrm>
            <a:off x="804194" y="2794210"/>
            <a:ext cx="7878038" cy="18671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55270">
              <a:spcBef>
                <a:spcPts val="400"/>
              </a:spcBef>
              <a:buFont typeface="Wingdings,Sans-Serif"/>
              <a:buChar char="Ø"/>
            </a:pPr>
            <a:r>
              <a:rPr lang="en-US" sz="2800">
                <a:latin typeface="Arial"/>
                <a:cs typeface="Arial"/>
              </a:rPr>
              <a:t>Output when the second(2.) option is selected.</a:t>
            </a:r>
          </a:p>
          <a:p>
            <a:pPr marL="285750" indent="-255270">
              <a:spcBef>
                <a:spcPts val="400"/>
              </a:spcBef>
              <a:buFont typeface="Wingdings,Sans-Serif"/>
              <a:buChar char="Ø"/>
            </a:pPr>
            <a:r>
              <a:rPr lang="en-US" sz="2800">
                <a:latin typeface="Arial"/>
                <a:cs typeface="Arial"/>
              </a:rPr>
              <a:t>It will be same as the first option but we will be allowed to insert the details of only one voter.</a:t>
            </a:r>
          </a:p>
          <a:p>
            <a:pPr algn="l"/>
            <a:endParaRPr lang="en-US" sz="2800"/>
          </a:p>
        </p:txBody>
      </p:sp>
    </p:spTree>
    <p:extLst>
      <p:ext uri="{BB962C8B-B14F-4D97-AF65-F5344CB8AC3E}">
        <p14:creationId xmlns:p14="http://schemas.microsoft.com/office/powerpoint/2010/main" xmlns="" val="3595768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AA6E11-6B51-45EA-A4BD-D206F8157EA3}"/>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Results</a:t>
            </a:r>
            <a:endParaRPr lang="en-IN" dirty="0">
              <a:solidFill>
                <a:srgbClr val="C00000"/>
              </a:solidFill>
              <a:latin typeface="Times New Roman" pitchFamily="18" charset="0"/>
              <a:cs typeface="Times New Roman" pitchFamily="18" charset="0"/>
            </a:endParaRPr>
          </a:p>
        </p:txBody>
      </p:sp>
      <p:sp>
        <p:nvSpPr>
          <p:cNvPr id="23555" name="Slide Number Placeholder 4">
            <a:extLst>
              <a:ext uri="{FF2B5EF4-FFF2-40B4-BE49-F238E27FC236}">
                <a16:creationId xmlns:a16="http://schemas.microsoft.com/office/drawing/2014/main" xmlns="" id="{B44FCDA0-53ED-429A-A99D-032BB3C0EDE7}"/>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A95E6D-72A9-4D2C-B454-AD05068195E4}" type="slidenum">
              <a:rPr lang="en-IN" altLang="en-US" sz="1200">
                <a:latin typeface="Times New Roman" panose="02020603050405020304" pitchFamily="18" charset="0"/>
                <a:cs typeface="Times New Roman" panose="02020603050405020304" pitchFamily="18" charset="0"/>
              </a:rPr>
              <a:pPr/>
              <a:t>22</a:t>
            </a:fld>
            <a:endParaRPr lang="en-IN" altLang="en-US" sz="1200">
              <a:latin typeface="Times New Roman" panose="02020603050405020304" pitchFamily="18" charset="0"/>
              <a:cs typeface="Times New Roman" panose="02020603050405020304" pitchFamily="18" charset="0"/>
            </a:endParaRPr>
          </a:p>
        </p:txBody>
      </p:sp>
      <p:sp>
        <p:nvSpPr>
          <p:cNvPr id="23556" name="object 4">
            <a:extLst>
              <a:ext uri="{FF2B5EF4-FFF2-40B4-BE49-F238E27FC236}">
                <a16:creationId xmlns:a16="http://schemas.microsoft.com/office/drawing/2014/main" xmlns="" id="{E5B63344-12D4-4A53-BB03-1C4A0AADC65D}"/>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57" name="Date Placeholder 5">
            <a:extLst>
              <a:ext uri="{FF2B5EF4-FFF2-40B4-BE49-F238E27FC236}">
                <a16:creationId xmlns:a16="http://schemas.microsoft.com/office/drawing/2014/main" xmlns="" id="{5320067E-1075-4E3E-B240-DF4C93B978CF}"/>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0B8B58-F05B-4BB6-836E-1CA00B646AA8}"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4" name="Picture 4" descr="A screen shot of a person&#10;&#10;Description automatically generated">
            <a:extLst>
              <a:ext uri="{FF2B5EF4-FFF2-40B4-BE49-F238E27FC236}">
                <a16:creationId xmlns:a16="http://schemas.microsoft.com/office/drawing/2014/main" xmlns="" id="{291458E1-30FD-4B19-A143-FD87CA3D8723}"/>
              </a:ext>
            </a:extLst>
          </p:cNvPr>
          <p:cNvPicPr>
            <a:picLocks noGrp="1" noChangeAspect="1"/>
          </p:cNvPicPr>
          <p:nvPr>
            <p:ph idx="1"/>
          </p:nvPr>
        </p:nvPicPr>
        <p:blipFill>
          <a:blip r:embed="rId4"/>
          <a:stretch>
            <a:fillRect/>
          </a:stretch>
        </p:blipFill>
        <p:spPr>
          <a:xfrm>
            <a:off x="3136676" y="3969374"/>
            <a:ext cx="2865922" cy="771210"/>
          </a:xfrm>
        </p:spPr>
      </p:pic>
      <p:pic>
        <p:nvPicPr>
          <p:cNvPr id="3" name="Picture 3" descr="Text&#10;&#10;Description automatically generated">
            <a:extLst>
              <a:ext uri="{FF2B5EF4-FFF2-40B4-BE49-F238E27FC236}">
                <a16:creationId xmlns:a16="http://schemas.microsoft.com/office/drawing/2014/main" xmlns="" id="{C5A83811-E936-4FBA-8316-0932A4BB49EA}"/>
              </a:ext>
            </a:extLst>
          </p:cNvPr>
          <p:cNvPicPr>
            <a:picLocks noChangeAspect="1"/>
          </p:cNvPicPr>
          <p:nvPr/>
        </p:nvPicPr>
        <p:blipFill>
          <a:blip r:embed="rId5"/>
          <a:stretch>
            <a:fillRect/>
          </a:stretch>
        </p:blipFill>
        <p:spPr bwMode="auto">
          <a:xfrm>
            <a:off x="2173353" y="1019772"/>
            <a:ext cx="4797294" cy="1481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a:extLst>
              <a:ext uri="{FF2B5EF4-FFF2-40B4-BE49-F238E27FC236}">
                <a16:creationId xmlns:a16="http://schemas.microsoft.com/office/drawing/2014/main" xmlns="" id="{12D587E0-951F-4727-84AA-D60C64D3C8DD}"/>
              </a:ext>
            </a:extLst>
          </p:cNvPr>
          <p:cNvSpPr txBox="1"/>
          <p:nvPr/>
        </p:nvSpPr>
        <p:spPr>
          <a:xfrm>
            <a:off x="394855" y="3172061"/>
            <a:ext cx="8354289"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700" dirty="0">
                <a:latin typeface="Lucida Sans Unicode"/>
                <a:cs typeface="Arial"/>
              </a:rPr>
              <a:t>Output when the third(3.) option is selected.</a:t>
            </a:r>
            <a:endParaRPr lang="en-GB" sz="2700">
              <a:latin typeface="Lucida Sans Unicode"/>
            </a:endParaRPr>
          </a:p>
        </p:txBody>
      </p:sp>
      <p:sp>
        <p:nvSpPr>
          <p:cNvPr id="6" name="TextBox 5">
            <a:extLst>
              <a:ext uri="{FF2B5EF4-FFF2-40B4-BE49-F238E27FC236}">
                <a16:creationId xmlns:a16="http://schemas.microsoft.com/office/drawing/2014/main" xmlns="" id="{BE6AD5E0-812B-4268-B5E8-B42607E920E3}"/>
              </a:ext>
            </a:extLst>
          </p:cNvPr>
          <p:cNvSpPr txBox="1"/>
          <p:nvPr/>
        </p:nvSpPr>
        <p:spPr>
          <a:xfrm>
            <a:off x="452713" y="5034159"/>
            <a:ext cx="80803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800" dirty="0">
                <a:latin typeface="Lucida Sans Unicode"/>
                <a:cs typeface="Arial"/>
              </a:rPr>
              <a:t>Here 20 random voters will be generated.</a:t>
            </a:r>
            <a:endParaRPr lang="en-GB"/>
          </a:p>
        </p:txBody>
      </p:sp>
    </p:spTree>
    <p:extLst>
      <p:ext uri="{BB962C8B-B14F-4D97-AF65-F5344CB8AC3E}">
        <p14:creationId xmlns:p14="http://schemas.microsoft.com/office/powerpoint/2010/main" xmlns="" val="3117835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AA6E11-6B51-45EA-A4BD-D206F8157EA3}"/>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Results</a:t>
            </a:r>
            <a:endParaRPr lang="en-IN">
              <a:solidFill>
                <a:srgbClr val="C00000"/>
              </a:solidFill>
              <a:latin typeface="Times New Roman" pitchFamily="18" charset="0"/>
              <a:cs typeface="Times New Roman" pitchFamily="18" charset="0"/>
            </a:endParaRPr>
          </a:p>
        </p:txBody>
      </p:sp>
      <p:sp>
        <p:nvSpPr>
          <p:cNvPr id="23555" name="Slide Number Placeholder 4">
            <a:extLst>
              <a:ext uri="{FF2B5EF4-FFF2-40B4-BE49-F238E27FC236}">
                <a16:creationId xmlns:a16="http://schemas.microsoft.com/office/drawing/2014/main" xmlns="" id="{B44FCDA0-53ED-429A-A99D-032BB3C0EDE7}"/>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A95E6D-72A9-4D2C-B454-AD05068195E4}" type="slidenum">
              <a:rPr lang="en-IN" altLang="en-US" sz="1200">
                <a:latin typeface="Times New Roman" panose="02020603050405020304" pitchFamily="18" charset="0"/>
                <a:cs typeface="Times New Roman" panose="02020603050405020304" pitchFamily="18" charset="0"/>
              </a:rPr>
              <a:pPr/>
              <a:t>23</a:t>
            </a:fld>
            <a:endParaRPr lang="en-IN" altLang="en-US" sz="1200">
              <a:latin typeface="Times New Roman" panose="02020603050405020304" pitchFamily="18" charset="0"/>
              <a:cs typeface="Times New Roman" panose="02020603050405020304" pitchFamily="18" charset="0"/>
            </a:endParaRPr>
          </a:p>
        </p:txBody>
      </p:sp>
      <p:sp>
        <p:nvSpPr>
          <p:cNvPr id="23556" name="object 4">
            <a:extLst>
              <a:ext uri="{FF2B5EF4-FFF2-40B4-BE49-F238E27FC236}">
                <a16:creationId xmlns:a16="http://schemas.microsoft.com/office/drawing/2014/main" xmlns="" id="{E5B63344-12D4-4A53-BB03-1C4A0AADC65D}"/>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57" name="Date Placeholder 5">
            <a:extLst>
              <a:ext uri="{FF2B5EF4-FFF2-40B4-BE49-F238E27FC236}">
                <a16:creationId xmlns:a16="http://schemas.microsoft.com/office/drawing/2014/main" xmlns="" id="{5320067E-1075-4E3E-B240-DF4C93B978CF}"/>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0B8B58-F05B-4BB6-836E-1CA00B646AA8}"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4" name="Picture 4" descr="Text&#10;&#10;Description automatically generated">
            <a:extLst>
              <a:ext uri="{FF2B5EF4-FFF2-40B4-BE49-F238E27FC236}">
                <a16:creationId xmlns:a16="http://schemas.microsoft.com/office/drawing/2014/main" xmlns="" id="{10D6B978-214E-4C62-B3B4-88A27AB2D353}"/>
              </a:ext>
            </a:extLst>
          </p:cNvPr>
          <p:cNvPicPr>
            <a:picLocks noGrp="1" noChangeAspect="1"/>
          </p:cNvPicPr>
          <p:nvPr>
            <p:ph idx="1"/>
          </p:nvPr>
        </p:nvPicPr>
        <p:blipFill>
          <a:blip r:embed="rId4"/>
          <a:stretch>
            <a:fillRect/>
          </a:stretch>
        </p:blipFill>
        <p:spPr>
          <a:xfrm>
            <a:off x="2182562" y="3779307"/>
            <a:ext cx="4791470" cy="2347874"/>
          </a:xfrm>
        </p:spPr>
      </p:pic>
      <p:pic>
        <p:nvPicPr>
          <p:cNvPr id="3" name="Picture 3" descr="Text&#10;&#10;Description automatically generated">
            <a:extLst>
              <a:ext uri="{FF2B5EF4-FFF2-40B4-BE49-F238E27FC236}">
                <a16:creationId xmlns:a16="http://schemas.microsoft.com/office/drawing/2014/main" xmlns="" id="{74DB0071-9CE6-44DC-A4DA-02BD7D729F7F}"/>
              </a:ext>
            </a:extLst>
          </p:cNvPr>
          <p:cNvPicPr>
            <a:picLocks noChangeAspect="1"/>
          </p:cNvPicPr>
          <p:nvPr/>
        </p:nvPicPr>
        <p:blipFill>
          <a:blip r:embed="rId5"/>
          <a:stretch>
            <a:fillRect/>
          </a:stretch>
        </p:blipFill>
        <p:spPr bwMode="auto">
          <a:xfrm>
            <a:off x="2173353" y="1019772"/>
            <a:ext cx="4797294" cy="1481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a:extLst>
              <a:ext uri="{FF2B5EF4-FFF2-40B4-BE49-F238E27FC236}">
                <a16:creationId xmlns:a16="http://schemas.microsoft.com/office/drawing/2014/main" xmlns="" id="{532B340A-EF8D-4240-9196-4400C54D155D}"/>
              </a:ext>
            </a:extLst>
          </p:cNvPr>
          <p:cNvSpPr txBox="1"/>
          <p:nvPr/>
        </p:nvSpPr>
        <p:spPr>
          <a:xfrm>
            <a:off x="536551" y="2822548"/>
            <a:ext cx="853376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800" dirty="0">
                <a:latin typeface="Lucida Sans Unicode"/>
                <a:cs typeface="Arial"/>
              </a:rPr>
              <a:t>Output when the fourth(4.) option is selected.</a:t>
            </a:r>
            <a:endParaRPr lang="en-US"/>
          </a:p>
        </p:txBody>
      </p:sp>
    </p:spTree>
    <p:extLst>
      <p:ext uri="{BB962C8B-B14F-4D97-AF65-F5344CB8AC3E}">
        <p14:creationId xmlns:p14="http://schemas.microsoft.com/office/powerpoint/2010/main" xmlns="" val="1563619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AA6E11-6B51-45EA-A4BD-D206F8157EA3}"/>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Results</a:t>
            </a:r>
            <a:endParaRPr lang="en-IN">
              <a:solidFill>
                <a:srgbClr val="C00000"/>
              </a:solidFill>
              <a:latin typeface="Times New Roman" pitchFamily="18" charset="0"/>
              <a:cs typeface="Times New Roman" pitchFamily="18" charset="0"/>
            </a:endParaRPr>
          </a:p>
        </p:txBody>
      </p:sp>
      <p:sp>
        <p:nvSpPr>
          <p:cNvPr id="23555" name="Slide Number Placeholder 4">
            <a:extLst>
              <a:ext uri="{FF2B5EF4-FFF2-40B4-BE49-F238E27FC236}">
                <a16:creationId xmlns:a16="http://schemas.microsoft.com/office/drawing/2014/main" xmlns="" id="{B44FCDA0-53ED-429A-A99D-032BB3C0EDE7}"/>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A95E6D-72A9-4D2C-B454-AD05068195E4}" type="slidenum">
              <a:rPr lang="en-IN" altLang="en-US" sz="1200">
                <a:latin typeface="Times New Roman" panose="02020603050405020304" pitchFamily="18" charset="0"/>
                <a:cs typeface="Times New Roman" panose="02020603050405020304" pitchFamily="18" charset="0"/>
              </a:rPr>
              <a:pPr/>
              <a:t>24</a:t>
            </a:fld>
            <a:endParaRPr lang="en-IN" altLang="en-US" sz="1200">
              <a:latin typeface="Times New Roman" panose="02020603050405020304" pitchFamily="18" charset="0"/>
              <a:cs typeface="Times New Roman" panose="02020603050405020304" pitchFamily="18" charset="0"/>
            </a:endParaRPr>
          </a:p>
        </p:txBody>
      </p:sp>
      <p:sp>
        <p:nvSpPr>
          <p:cNvPr id="23556" name="object 4">
            <a:extLst>
              <a:ext uri="{FF2B5EF4-FFF2-40B4-BE49-F238E27FC236}">
                <a16:creationId xmlns:a16="http://schemas.microsoft.com/office/drawing/2014/main" xmlns="" id="{E5B63344-12D4-4A53-BB03-1C4A0AADC65D}"/>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57" name="Date Placeholder 5">
            <a:extLst>
              <a:ext uri="{FF2B5EF4-FFF2-40B4-BE49-F238E27FC236}">
                <a16:creationId xmlns:a16="http://schemas.microsoft.com/office/drawing/2014/main" xmlns="" id="{5320067E-1075-4E3E-B240-DF4C93B978CF}"/>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0B8B58-F05B-4BB6-836E-1CA00B646AA8}"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4" name="Picture 4" descr="Graphical user interface, text, chat or text message&#10;&#10;Description automatically generated">
            <a:extLst>
              <a:ext uri="{FF2B5EF4-FFF2-40B4-BE49-F238E27FC236}">
                <a16:creationId xmlns:a16="http://schemas.microsoft.com/office/drawing/2014/main" xmlns="" id="{7A21F74A-361D-4F66-B508-D96D67924286}"/>
              </a:ext>
            </a:extLst>
          </p:cNvPr>
          <p:cNvPicPr>
            <a:picLocks noGrp="1" noChangeAspect="1"/>
          </p:cNvPicPr>
          <p:nvPr>
            <p:ph idx="1"/>
          </p:nvPr>
        </p:nvPicPr>
        <p:blipFill>
          <a:blip r:embed="rId4"/>
          <a:stretch>
            <a:fillRect/>
          </a:stretch>
        </p:blipFill>
        <p:spPr>
          <a:xfrm>
            <a:off x="2909654" y="3817516"/>
            <a:ext cx="3929255" cy="2435187"/>
          </a:xfrm>
        </p:spPr>
      </p:pic>
      <p:pic>
        <p:nvPicPr>
          <p:cNvPr id="3" name="Picture 3" descr="Text&#10;&#10;Description automatically generated">
            <a:extLst>
              <a:ext uri="{FF2B5EF4-FFF2-40B4-BE49-F238E27FC236}">
                <a16:creationId xmlns:a16="http://schemas.microsoft.com/office/drawing/2014/main" xmlns="" id="{0752B101-F7FD-4840-9435-96C53C85CE41}"/>
              </a:ext>
            </a:extLst>
          </p:cNvPr>
          <p:cNvPicPr>
            <a:picLocks noChangeAspect="1"/>
          </p:cNvPicPr>
          <p:nvPr/>
        </p:nvPicPr>
        <p:blipFill>
          <a:blip r:embed="rId5"/>
          <a:stretch>
            <a:fillRect/>
          </a:stretch>
        </p:blipFill>
        <p:spPr bwMode="auto">
          <a:xfrm>
            <a:off x="2475634" y="915863"/>
            <a:ext cx="4797294" cy="1481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a:extLst>
              <a:ext uri="{FF2B5EF4-FFF2-40B4-BE49-F238E27FC236}">
                <a16:creationId xmlns:a16="http://schemas.microsoft.com/office/drawing/2014/main" xmlns="" id="{CF2E063C-0D10-470C-BBCC-EEF9C3BF9E96}"/>
              </a:ext>
            </a:extLst>
          </p:cNvPr>
          <p:cNvSpPr txBox="1"/>
          <p:nvPr/>
        </p:nvSpPr>
        <p:spPr>
          <a:xfrm>
            <a:off x="357070" y="2737531"/>
            <a:ext cx="822204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800" dirty="0">
                <a:latin typeface="Lucida Sans Unicode"/>
                <a:cs typeface="Arial"/>
              </a:rPr>
              <a:t>Output when the fifth(5.) option is selected.</a:t>
            </a:r>
            <a:endParaRPr lang="en-US"/>
          </a:p>
          <a:p>
            <a:pPr marL="457200" indent="-457200">
              <a:buFont typeface="Wingdings"/>
              <a:buChar char="Ø"/>
            </a:pPr>
            <a:r>
              <a:rPr lang="en-GB" sz="2800" dirty="0">
                <a:latin typeface="Lucida Sans Unicode"/>
                <a:cs typeface="Arial"/>
              </a:rPr>
              <a:t>The stats and the winning candidate will be displayed.</a:t>
            </a:r>
            <a:endParaRPr lang="en-GB" sz="2800">
              <a:latin typeface="Lucida Sans Unicode"/>
              <a:cs typeface="Arial"/>
            </a:endParaRPr>
          </a:p>
        </p:txBody>
      </p:sp>
    </p:spTree>
    <p:extLst>
      <p:ext uri="{BB962C8B-B14F-4D97-AF65-F5344CB8AC3E}">
        <p14:creationId xmlns:p14="http://schemas.microsoft.com/office/powerpoint/2010/main" xmlns="" val="2804991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AA6E11-6B51-45EA-A4BD-D206F8157EA3}"/>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a:solidFill>
                  <a:srgbClr val="C00000"/>
                </a:solidFill>
                <a:latin typeface="Times New Roman" pitchFamily="18" charset="0"/>
                <a:cs typeface="Times New Roman" pitchFamily="18" charset="0"/>
              </a:rPr>
              <a:t>Results</a:t>
            </a:r>
            <a:endParaRPr lang="en-IN">
              <a:solidFill>
                <a:srgbClr val="C00000"/>
              </a:solidFill>
              <a:latin typeface="Times New Roman" pitchFamily="18" charset="0"/>
              <a:cs typeface="Times New Roman" pitchFamily="18" charset="0"/>
            </a:endParaRPr>
          </a:p>
        </p:txBody>
      </p:sp>
      <p:sp>
        <p:nvSpPr>
          <p:cNvPr id="23555" name="Slide Number Placeholder 4">
            <a:extLst>
              <a:ext uri="{FF2B5EF4-FFF2-40B4-BE49-F238E27FC236}">
                <a16:creationId xmlns:a16="http://schemas.microsoft.com/office/drawing/2014/main" xmlns="" id="{B44FCDA0-53ED-429A-A99D-032BB3C0EDE7}"/>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A95E6D-72A9-4D2C-B454-AD05068195E4}" type="slidenum">
              <a:rPr lang="en-IN" altLang="en-US" sz="1200">
                <a:latin typeface="Times New Roman" panose="02020603050405020304" pitchFamily="18" charset="0"/>
                <a:cs typeface="Times New Roman" panose="02020603050405020304" pitchFamily="18" charset="0"/>
              </a:rPr>
              <a:pPr/>
              <a:t>25</a:t>
            </a:fld>
            <a:endParaRPr lang="en-IN" altLang="en-US" sz="1200">
              <a:latin typeface="Times New Roman" panose="02020603050405020304" pitchFamily="18" charset="0"/>
              <a:cs typeface="Times New Roman" panose="02020603050405020304" pitchFamily="18" charset="0"/>
            </a:endParaRPr>
          </a:p>
        </p:txBody>
      </p:sp>
      <p:sp>
        <p:nvSpPr>
          <p:cNvPr id="23556" name="object 4">
            <a:extLst>
              <a:ext uri="{FF2B5EF4-FFF2-40B4-BE49-F238E27FC236}">
                <a16:creationId xmlns:a16="http://schemas.microsoft.com/office/drawing/2014/main" xmlns="" id="{E5B63344-12D4-4A53-BB03-1C4A0AADC65D}"/>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57" name="Date Placeholder 5">
            <a:extLst>
              <a:ext uri="{FF2B5EF4-FFF2-40B4-BE49-F238E27FC236}">
                <a16:creationId xmlns:a16="http://schemas.microsoft.com/office/drawing/2014/main" xmlns="" id="{5320067E-1075-4E3E-B240-DF4C93B978CF}"/>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0B8B58-F05B-4BB6-836E-1CA00B646AA8}"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4" name="Picture 4" descr="Text&#10;&#10;Description automatically generated">
            <a:extLst>
              <a:ext uri="{FF2B5EF4-FFF2-40B4-BE49-F238E27FC236}">
                <a16:creationId xmlns:a16="http://schemas.microsoft.com/office/drawing/2014/main" xmlns="" id="{781009D6-2E15-44EE-B08F-E36A270732A7}"/>
              </a:ext>
            </a:extLst>
          </p:cNvPr>
          <p:cNvPicPr>
            <a:picLocks noGrp="1" noChangeAspect="1"/>
          </p:cNvPicPr>
          <p:nvPr>
            <p:ph idx="1"/>
          </p:nvPr>
        </p:nvPicPr>
        <p:blipFill>
          <a:blip r:embed="rId4"/>
          <a:stretch>
            <a:fillRect/>
          </a:stretch>
        </p:blipFill>
        <p:spPr>
          <a:xfrm>
            <a:off x="2044057" y="4358835"/>
            <a:ext cx="5046440" cy="1567453"/>
          </a:xfrm>
        </p:spPr>
      </p:pic>
      <p:pic>
        <p:nvPicPr>
          <p:cNvPr id="3" name="Picture 3" descr="Text&#10;&#10;Description automatically generated">
            <a:extLst>
              <a:ext uri="{FF2B5EF4-FFF2-40B4-BE49-F238E27FC236}">
                <a16:creationId xmlns:a16="http://schemas.microsoft.com/office/drawing/2014/main" xmlns="" id="{74961EF0-56B1-4F41-9B5A-BA6E92CBD238}"/>
              </a:ext>
            </a:extLst>
          </p:cNvPr>
          <p:cNvPicPr>
            <a:picLocks noChangeAspect="1"/>
          </p:cNvPicPr>
          <p:nvPr/>
        </p:nvPicPr>
        <p:blipFill>
          <a:blip r:embed="rId5"/>
          <a:stretch>
            <a:fillRect/>
          </a:stretch>
        </p:blipFill>
        <p:spPr bwMode="auto">
          <a:xfrm>
            <a:off x="2173353" y="1019772"/>
            <a:ext cx="4797294" cy="1481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a:extLst>
              <a:ext uri="{FF2B5EF4-FFF2-40B4-BE49-F238E27FC236}">
                <a16:creationId xmlns:a16="http://schemas.microsoft.com/office/drawing/2014/main" xmlns="" id="{6DFD787F-003B-4007-AEEE-14C4DC34DD74}"/>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6" name="TextBox 5">
            <a:extLst>
              <a:ext uri="{FF2B5EF4-FFF2-40B4-BE49-F238E27FC236}">
                <a16:creationId xmlns:a16="http://schemas.microsoft.com/office/drawing/2014/main" xmlns="" id="{AA63A8C0-6D7C-4D5E-8D7C-D9AE39DC27CC}"/>
              </a:ext>
            </a:extLst>
          </p:cNvPr>
          <p:cNvSpPr txBox="1"/>
          <p:nvPr/>
        </p:nvSpPr>
        <p:spPr>
          <a:xfrm>
            <a:off x="196485" y="2879226"/>
            <a:ext cx="9043866"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GB" sz="2700" dirty="0">
                <a:latin typeface="Lucida Sans Unicode"/>
                <a:cs typeface="Arial"/>
              </a:rPr>
              <a:t>Output when the sixth(6.) option is selected.</a:t>
            </a:r>
            <a:endParaRPr lang="en-US" sz="2700" dirty="0">
              <a:latin typeface="Lucida Sans Unicode"/>
            </a:endParaRPr>
          </a:p>
          <a:p>
            <a:pPr marL="457200" indent="-457200">
              <a:buFont typeface="Wingdings"/>
              <a:buChar char="Ø"/>
            </a:pPr>
            <a:r>
              <a:rPr lang="en-GB" sz="2700" dirty="0">
                <a:latin typeface="Lucida Sans Unicode"/>
                <a:cs typeface="Arial"/>
              </a:rPr>
              <a:t>The details of the randomly generated voters will be displayed(Here 20 voters were generated).</a:t>
            </a:r>
            <a:endParaRPr lang="en-GB" sz="2700" dirty="0">
              <a:latin typeface="Lucida Sans Unicode"/>
            </a:endParaRPr>
          </a:p>
        </p:txBody>
      </p:sp>
    </p:spTree>
    <p:extLst>
      <p:ext uri="{BB962C8B-B14F-4D97-AF65-F5344CB8AC3E}">
        <p14:creationId xmlns:p14="http://schemas.microsoft.com/office/powerpoint/2010/main" xmlns="" val="1388603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DB1C4C-86D5-4F5C-9509-551F0FC7029A}"/>
              </a:ext>
            </a:extLst>
          </p:cNvPr>
          <p:cNvSpPr>
            <a:spLocks noGrp="1"/>
          </p:cNvSpPr>
          <p:nvPr>
            <p:ph type="title"/>
          </p:nvPr>
        </p:nvSpPr>
        <p:spPr>
          <a:xfrm>
            <a:off x="928662" y="326"/>
            <a:ext cx="8215338"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Conclusion &amp; Future Enhancements</a:t>
            </a:r>
            <a:endParaRPr lang="en-IN" dirty="0">
              <a:solidFill>
                <a:srgbClr val="C00000"/>
              </a:solidFill>
              <a:latin typeface="Times New Roman" pitchFamily="18" charset="0"/>
              <a:cs typeface="Times New Roman" pitchFamily="18" charset="0"/>
            </a:endParaRPr>
          </a:p>
        </p:txBody>
      </p:sp>
      <p:sp>
        <p:nvSpPr>
          <p:cNvPr id="24579" name="Slide Number Placeholder 4">
            <a:extLst>
              <a:ext uri="{FF2B5EF4-FFF2-40B4-BE49-F238E27FC236}">
                <a16:creationId xmlns:a16="http://schemas.microsoft.com/office/drawing/2014/main" xmlns="" id="{27EA5881-A3C6-43FB-98AC-E7F5F3F24F0D}"/>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16D3726-9DAD-41FF-9214-5FBDFE05ECBD}" type="slidenum">
              <a:rPr lang="en-IN" altLang="en-US" sz="1200">
                <a:latin typeface="Times New Roman" panose="02020603050405020304" pitchFamily="18" charset="0"/>
                <a:cs typeface="Times New Roman" panose="02020603050405020304" pitchFamily="18" charset="0"/>
              </a:rPr>
              <a:pPr/>
              <a:t>26</a:t>
            </a:fld>
            <a:endParaRPr lang="en-IN" altLang="en-US" sz="1200">
              <a:latin typeface="Times New Roman" panose="02020603050405020304" pitchFamily="18" charset="0"/>
              <a:cs typeface="Times New Roman" panose="02020603050405020304" pitchFamily="18" charset="0"/>
            </a:endParaRPr>
          </a:p>
        </p:txBody>
      </p:sp>
      <p:sp>
        <p:nvSpPr>
          <p:cNvPr id="24580" name="object 4">
            <a:extLst>
              <a:ext uri="{FF2B5EF4-FFF2-40B4-BE49-F238E27FC236}">
                <a16:creationId xmlns:a16="http://schemas.microsoft.com/office/drawing/2014/main" xmlns="" id="{E3DC2E95-817B-4906-BCCD-82077ADC34D6}"/>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1" name="Date Placeholder 5">
            <a:extLst>
              <a:ext uri="{FF2B5EF4-FFF2-40B4-BE49-F238E27FC236}">
                <a16:creationId xmlns:a16="http://schemas.microsoft.com/office/drawing/2014/main" xmlns="" id="{4C0BDFFC-2BE3-4326-98E4-21C51BA3B25A}"/>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0702377-F3A0-4314-B3D7-5E3E593C5023}"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sp>
        <p:nvSpPr>
          <p:cNvPr id="24582" name="Content Placeholder 7">
            <a:extLst>
              <a:ext uri="{FF2B5EF4-FFF2-40B4-BE49-F238E27FC236}">
                <a16:creationId xmlns:a16="http://schemas.microsoft.com/office/drawing/2014/main" xmlns="" id="{2F56E82D-77CF-43A9-BC6E-CE897216EDB4}"/>
              </a:ext>
            </a:extLst>
          </p:cNvPr>
          <p:cNvSpPr>
            <a:spLocks noGrp="1"/>
          </p:cNvSpPr>
          <p:nvPr>
            <p:ph idx="1"/>
          </p:nvPr>
        </p:nvSpPr>
        <p:spPr/>
        <p:txBody>
          <a:bodyPr/>
          <a:lstStyle/>
          <a:p>
            <a:pPr indent="-255270" eaLnBrk="1" hangingPunct="1">
              <a:spcAft>
                <a:spcPts val="1000"/>
              </a:spcAft>
            </a:pPr>
            <a:r>
              <a:rPr lang="en-US" altLang="en-US" dirty="0"/>
              <a:t>In our upcoming days, as we learn more about data structures, we plan to implement them and enhance this project further more.</a:t>
            </a:r>
            <a:endParaRPr lang="en-US" dirty="0"/>
          </a:p>
          <a:p>
            <a:pPr indent="-255270" eaLnBrk="1" hangingPunct="1">
              <a:spcAft>
                <a:spcPts val="1000"/>
              </a:spcAft>
            </a:pPr>
            <a:r>
              <a:rPr lang="en-US" altLang="en-US" dirty="0"/>
              <a:t>We are also open to any type of suggestions/advises .</a:t>
            </a:r>
            <a:endParaRPr lang="en-US" altLang="en-US" dirty="0">
              <a:cs typeface="Lucida Sans Unicod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333A3C-A0C5-4AC1-BB82-7DF749E8D685}"/>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References</a:t>
            </a:r>
            <a:endParaRPr lang="en-IN" dirty="0">
              <a:solidFill>
                <a:srgbClr val="C00000"/>
              </a:solidFill>
              <a:latin typeface="Times New Roman" pitchFamily="18" charset="0"/>
              <a:cs typeface="Times New Roman" pitchFamily="18" charset="0"/>
            </a:endParaRPr>
          </a:p>
        </p:txBody>
      </p:sp>
      <p:sp>
        <p:nvSpPr>
          <p:cNvPr id="25603" name="Slide Number Placeholder 4">
            <a:extLst>
              <a:ext uri="{FF2B5EF4-FFF2-40B4-BE49-F238E27FC236}">
                <a16:creationId xmlns:a16="http://schemas.microsoft.com/office/drawing/2014/main" xmlns="" id="{3BB6B6D2-90FF-467C-A4BF-4C26F5FB0834}"/>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878FEF-3502-4A6E-8861-2E57849A69E4}" type="slidenum">
              <a:rPr lang="en-IN" altLang="en-US" sz="1200">
                <a:latin typeface="Times New Roman" panose="02020603050405020304" pitchFamily="18" charset="0"/>
                <a:cs typeface="Times New Roman" panose="02020603050405020304" pitchFamily="18" charset="0"/>
              </a:rPr>
              <a:pPr/>
              <a:t>27</a:t>
            </a:fld>
            <a:endParaRPr lang="en-IN" altLang="en-US" sz="1200">
              <a:latin typeface="Times New Roman" panose="02020603050405020304" pitchFamily="18" charset="0"/>
              <a:cs typeface="Times New Roman" panose="02020603050405020304" pitchFamily="18" charset="0"/>
            </a:endParaRPr>
          </a:p>
        </p:txBody>
      </p:sp>
      <p:sp>
        <p:nvSpPr>
          <p:cNvPr id="25604" name="object 4">
            <a:extLst>
              <a:ext uri="{FF2B5EF4-FFF2-40B4-BE49-F238E27FC236}">
                <a16:creationId xmlns:a16="http://schemas.microsoft.com/office/drawing/2014/main" xmlns="" id="{2CCFA25A-9CFA-47E4-8218-181F3990679F}"/>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5605" name="Date Placeholder 5">
            <a:extLst>
              <a:ext uri="{FF2B5EF4-FFF2-40B4-BE49-F238E27FC236}">
                <a16:creationId xmlns:a16="http://schemas.microsoft.com/office/drawing/2014/main" xmlns="" id="{27C70A8A-035F-48B8-9EE8-C2FABCC9C874}"/>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AD6946A-3FA6-4A45-8E10-4B56EC0F8AA0}"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sp>
        <p:nvSpPr>
          <p:cNvPr id="25606" name="Content Placeholder 7">
            <a:extLst>
              <a:ext uri="{FF2B5EF4-FFF2-40B4-BE49-F238E27FC236}">
                <a16:creationId xmlns:a16="http://schemas.microsoft.com/office/drawing/2014/main" xmlns="" id="{4D6C65D2-902C-4F83-A4B7-256560EB580C}"/>
              </a:ext>
            </a:extLst>
          </p:cNvPr>
          <p:cNvSpPr>
            <a:spLocks noGrp="1"/>
          </p:cNvSpPr>
          <p:nvPr>
            <p:ph idx="1"/>
          </p:nvPr>
        </p:nvSpPr>
        <p:spPr/>
        <p:txBody>
          <a:bodyPr/>
          <a:lstStyle/>
          <a:p>
            <a:pPr marL="567055" indent="-457200" eaLnBrk="1" hangingPunct="1">
              <a:spcAft>
                <a:spcPts val="1000"/>
              </a:spcAft>
              <a:buFont typeface="Wingdings" panose="05040102010807070707" pitchFamily="18" charset="2"/>
              <a:buChar char="Ø"/>
            </a:pPr>
            <a:r>
              <a:rPr lang="en-US" altLang="en-US" dirty="0"/>
              <a:t>This project was built from scratch on our own.</a:t>
            </a:r>
            <a:endParaRPr lang="en-US" dirty="0"/>
          </a:p>
          <a:p>
            <a:pPr marL="567055" indent="-457200" eaLnBrk="1" hangingPunct="1">
              <a:spcAft>
                <a:spcPts val="1000"/>
              </a:spcAft>
              <a:buFont typeface="Wingdings" panose="05040102010807070707" pitchFamily="18" charset="2"/>
              <a:buChar char="Ø"/>
            </a:pPr>
            <a:r>
              <a:rPr lang="en-US" altLang="en-US" dirty="0"/>
              <a:t>We haven’t referred any open source libraries from anywhere.</a:t>
            </a:r>
          </a:p>
          <a:p>
            <a:pPr marL="567055" indent="-457200">
              <a:spcAft>
                <a:spcPts val="1000"/>
              </a:spcAft>
              <a:buFont typeface="Wingdings" panose="05040102010807070707" pitchFamily="18" charset="2"/>
              <a:buChar char="Ø"/>
            </a:pPr>
            <a:r>
              <a:rPr lang="en-US" altLang="en-US" dirty="0">
                <a:cs typeface="Lucida Sans Unicode"/>
              </a:rPr>
              <a:t>Visit our project in the given link:</a:t>
            </a:r>
          </a:p>
        </p:txBody>
      </p:sp>
      <p:sp>
        <p:nvSpPr>
          <p:cNvPr id="3" name="TextBox 2">
            <a:extLst>
              <a:ext uri="{FF2B5EF4-FFF2-40B4-BE49-F238E27FC236}">
                <a16:creationId xmlns:a16="http://schemas.microsoft.com/office/drawing/2014/main" xmlns="" id="{31E60EA6-9DD8-4798-9351-52D83121B98B}"/>
              </a:ext>
            </a:extLst>
          </p:cNvPr>
          <p:cNvSpPr txBox="1"/>
          <p:nvPr/>
        </p:nvSpPr>
        <p:spPr>
          <a:xfrm>
            <a:off x="2161310" y="4107243"/>
            <a:ext cx="46041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8119"/>
                </a:solidFill>
                <a:latin typeface="Lucida Sans Unicode"/>
                <a:cs typeface="Segoe UI"/>
                <a:hlinkClick r:id="rId4"/>
              </a:rPr>
              <a:t>https://repl.it/@NidPlays/DSA-Project-Work#main.c</a:t>
            </a:r>
            <a:r>
              <a:rPr lang="en-GB">
                <a:latin typeface="Lucida Sans Unicode"/>
                <a:cs typeface="Lucida Sans Unicode"/>
              </a:rPr>
              <a:t>​</a:t>
            </a: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641B557B-07FA-4D7D-B9B7-E376ACBD7959}"/>
              </a:ext>
            </a:extLst>
          </p:cNvPr>
          <p:cNvSpPr>
            <a:spLocks noGrp="1"/>
          </p:cNvSpPr>
          <p:nvPr>
            <p:ph type="title"/>
          </p:nvPr>
        </p:nvSpPr>
        <p:spPr>
          <a:xfrm>
            <a:off x="467544" y="2276872"/>
            <a:ext cx="8305800" cy="1143000"/>
          </a:xfrm>
        </p:spPr>
        <p:txBody>
          <a:bodyPr/>
          <a:lstStyle/>
          <a:p>
            <a:pPr algn="ctr" eaLnBrk="1" fontAlgn="auto" hangingPunct="1">
              <a:spcAft>
                <a:spcPts val="0"/>
              </a:spcAft>
              <a:defRPr/>
            </a:pPr>
            <a:r>
              <a:rPr lang="en-US" dirty="0"/>
              <a:t>THANK YOU</a:t>
            </a:r>
          </a:p>
        </p:txBody>
      </p:sp>
      <p:sp>
        <p:nvSpPr>
          <p:cNvPr id="26627" name="Date Placeholder 2">
            <a:extLst>
              <a:ext uri="{FF2B5EF4-FFF2-40B4-BE49-F238E27FC236}">
                <a16:creationId xmlns:a16="http://schemas.microsoft.com/office/drawing/2014/main" xmlns="" id="{CF30AE5D-6780-44A4-B254-F25950EB5564}"/>
              </a:ext>
            </a:extLst>
          </p:cNvPr>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F8403EF-1DED-48E3-A4F3-8A4B1E47C41F}" type="datetime5">
              <a:rPr lang="en-US" altLang="en-US"/>
              <a:pPr/>
              <a:t>19-Jan-21</a:t>
            </a:fld>
            <a:endParaRPr lang="en-IN" altLang="en-US"/>
          </a:p>
        </p:txBody>
      </p:sp>
      <p:sp>
        <p:nvSpPr>
          <p:cNvPr id="26628" name="Slide Number Placeholder 3">
            <a:extLst>
              <a:ext uri="{FF2B5EF4-FFF2-40B4-BE49-F238E27FC236}">
                <a16:creationId xmlns:a16="http://schemas.microsoft.com/office/drawing/2014/main" xmlns="" id="{FD758DA2-74CB-42D0-9120-F80B8B702A82}"/>
              </a:ext>
            </a:extLst>
          </p:cNvPr>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FB989B-DA05-411B-BD80-9BED41E1B04A}" type="slidenum">
              <a:rPr lang="en-IN" altLang="en-US"/>
              <a:pPr/>
              <a:t>28</a:t>
            </a:fld>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FE966-F522-4F05-8E50-EA7BAEF6E9B8}"/>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Abstract</a:t>
            </a:r>
            <a:endParaRPr lang="en-IN"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C398BDBA-98BF-48A8-AD98-951C76CD6766}"/>
              </a:ext>
            </a:extLst>
          </p:cNvPr>
          <p:cNvSpPr>
            <a:spLocks noGrp="1"/>
          </p:cNvSpPr>
          <p:nvPr>
            <p:ph idx="1"/>
          </p:nvPr>
        </p:nvSpPr>
        <p:spPr>
          <a:xfrm>
            <a:off x="214313" y="844550"/>
            <a:ext cx="8643937" cy="5299075"/>
          </a:xfrm>
        </p:spPr>
        <p:txBody>
          <a:bodyPr>
            <a:noAutofit/>
          </a:bodyPr>
          <a:lstStyle/>
          <a:p>
            <a:pPr marL="274320" indent="-274320" eaLnBrk="1" fontAlgn="auto" hangingPunct="1">
              <a:spcAft>
                <a:spcPts val="0"/>
              </a:spcAft>
              <a:buClr>
                <a:schemeClr val="accent3"/>
              </a:buClr>
              <a:buFont typeface="Wingdings 2" panose="05020102010507070707" pitchFamily="18" charset="2"/>
              <a:buNone/>
              <a:defRPr/>
            </a:pPr>
            <a:endParaRPr lang="en-US" sz="2000" b="1" dirty="0">
              <a:latin typeface="Times New Roman" pitchFamily="18" charset="0"/>
              <a:cs typeface="Times New Roman" pitchFamily="18" charset="0"/>
            </a:endParaRPr>
          </a:p>
          <a:p>
            <a:pPr marL="274320" indent="-274320" eaLnBrk="1" fontAlgn="auto" hangingPunct="1">
              <a:spcAft>
                <a:spcPts val="0"/>
              </a:spcAft>
              <a:buClr>
                <a:schemeClr val="accent3"/>
              </a:buClr>
              <a:buFont typeface="Wingdings 2"/>
              <a:buChar char=""/>
              <a:defRPr/>
            </a:pPr>
            <a:endParaRPr lang="en-US" sz="2000" b="1" dirty="0">
              <a:latin typeface="Times New Roman" pitchFamily="18" charset="0"/>
              <a:cs typeface="Times New Roman" pitchFamily="18" charset="0"/>
            </a:endParaRPr>
          </a:p>
          <a:p>
            <a:pPr marL="982980" lvl="2" indent="-342900" eaLnBrk="1" fontAlgn="auto" hangingPunct="1">
              <a:spcAft>
                <a:spcPts val="0"/>
              </a:spcAft>
              <a:buFont typeface="Wingdings"/>
              <a:buChar char="Ø"/>
              <a:defRPr/>
            </a:pPr>
            <a:r>
              <a:rPr lang="en-US" sz="1800" b="1" dirty="0">
                <a:latin typeface="Lucida Sans Unicode"/>
                <a:cs typeface="Times New Roman"/>
              </a:rPr>
              <a:t>Voting system is a Data Structures and Applications mini project developed by Phanish SN (1RN19IS100), Nidish G(1RN19IS9) and Hemanth Kumar M (1RN19IS063).</a:t>
            </a:r>
          </a:p>
          <a:p>
            <a:pPr marL="886460" lvl="2" indent="-246380" eaLnBrk="1" fontAlgn="auto" hangingPunct="1">
              <a:spcAft>
                <a:spcPts val="0"/>
              </a:spcAft>
              <a:buFont typeface="Wingdings 2"/>
              <a:buNone/>
              <a:defRPr/>
            </a:pPr>
            <a:endParaRPr lang="en-US" sz="2000" b="1" dirty="0">
              <a:latin typeface="Times New Roman" pitchFamily="18" charset="0"/>
              <a:cs typeface="Times New Roman" pitchFamily="18" charset="0"/>
            </a:endParaRPr>
          </a:p>
          <a:p>
            <a:pPr marL="886460" lvl="2" indent="-246380" eaLnBrk="1" fontAlgn="auto" hangingPunct="1">
              <a:spcAft>
                <a:spcPts val="0"/>
              </a:spcAft>
              <a:buFont typeface="Wingdings 2"/>
              <a:buNone/>
              <a:defRPr/>
            </a:pPr>
            <a:endParaRPr lang="en-US" sz="2000" b="1" dirty="0">
              <a:latin typeface="Times New Roman" pitchFamily="18" charset="0"/>
              <a:cs typeface="Times New Roman" pitchFamily="18" charset="0"/>
            </a:endParaRPr>
          </a:p>
          <a:p>
            <a:pPr marL="886460" lvl="2" indent="-246380" eaLnBrk="1" fontAlgn="auto" hangingPunct="1">
              <a:spcAft>
                <a:spcPts val="0"/>
              </a:spcAft>
              <a:buFont typeface="Wingdings 2"/>
              <a:buNone/>
              <a:defRPr/>
            </a:pPr>
            <a:endParaRPr lang="en-US" sz="2000" b="1" dirty="0">
              <a:latin typeface="Times New Roman" pitchFamily="18" charset="0"/>
              <a:cs typeface="Times New Roman" pitchFamily="18" charset="0"/>
            </a:endParaRPr>
          </a:p>
          <a:p>
            <a:pPr marL="982980" lvl="2" indent="-342900" eaLnBrk="1" fontAlgn="auto" hangingPunct="1">
              <a:spcAft>
                <a:spcPts val="0"/>
              </a:spcAft>
              <a:buFont typeface="Wingdings"/>
              <a:buChar char="Ø"/>
              <a:defRPr/>
            </a:pPr>
            <a:r>
              <a:rPr lang="en-US" sz="1800" b="1" dirty="0">
                <a:latin typeface="Lucida Sans Unicode"/>
                <a:cs typeface="Times New Roman"/>
              </a:rPr>
              <a:t>It represents simulation of real time voting with multiple contestants and analyzing their results in different aspects.</a:t>
            </a:r>
          </a:p>
          <a:p>
            <a:pPr marL="886460" lvl="2" indent="-246380" eaLnBrk="1" fontAlgn="auto" hangingPunct="1">
              <a:spcAft>
                <a:spcPts val="0"/>
              </a:spcAft>
              <a:buFont typeface="Wingdings 2"/>
              <a:buNone/>
              <a:defRPr/>
            </a:pPr>
            <a:endParaRPr lang="en-US" sz="2000" b="1" dirty="0">
              <a:latin typeface="Times New Roman" pitchFamily="18" charset="0"/>
              <a:cs typeface="Times New Roman" pitchFamily="18" charset="0"/>
            </a:endParaRPr>
          </a:p>
        </p:txBody>
      </p:sp>
      <p:sp>
        <p:nvSpPr>
          <p:cNvPr id="11268" name="Slide Number Placeholder 4">
            <a:extLst>
              <a:ext uri="{FF2B5EF4-FFF2-40B4-BE49-F238E27FC236}">
                <a16:creationId xmlns:a16="http://schemas.microsoft.com/office/drawing/2014/main" xmlns="" id="{3E8E5F6F-95EB-4140-86B4-1942CDF5AE13}"/>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999B08-626A-4269-B18C-A1E7E85FE662}" type="slidenum">
              <a:rPr lang="en-IN" altLang="en-US" sz="1200">
                <a:latin typeface="Times New Roman" panose="02020603050405020304" pitchFamily="18" charset="0"/>
                <a:cs typeface="Times New Roman" panose="02020603050405020304" pitchFamily="18" charset="0"/>
              </a:rPr>
              <a:pPr/>
              <a:t>3</a:t>
            </a:fld>
            <a:endParaRPr lang="en-IN" altLang="en-US" sz="1200">
              <a:latin typeface="Times New Roman" panose="02020603050405020304" pitchFamily="18" charset="0"/>
              <a:cs typeface="Times New Roman" panose="02020603050405020304" pitchFamily="18" charset="0"/>
            </a:endParaRPr>
          </a:p>
        </p:txBody>
      </p:sp>
      <p:sp>
        <p:nvSpPr>
          <p:cNvPr id="11269" name="object 4">
            <a:extLst>
              <a:ext uri="{FF2B5EF4-FFF2-40B4-BE49-F238E27FC236}">
                <a16:creationId xmlns:a16="http://schemas.microsoft.com/office/drawing/2014/main" xmlns="" id="{64F94C85-B2F6-4160-BF33-728037D5B747}"/>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0" name="Date Placeholder 5">
            <a:extLst>
              <a:ext uri="{FF2B5EF4-FFF2-40B4-BE49-F238E27FC236}">
                <a16:creationId xmlns:a16="http://schemas.microsoft.com/office/drawing/2014/main" xmlns="" id="{54CA65B7-4DA9-47E5-B112-A4E184E10897}"/>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D26D54-151C-43AB-BFAF-248A3A25D5F3}"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2AEE12-8A28-4C49-AA80-C15A2CA04CFE}"/>
              </a:ext>
            </a:extLst>
          </p:cNvPr>
          <p:cNvSpPr>
            <a:spLocks noGrp="1"/>
          </p:cNvSpPr>
          <p:nvPr>
            <p:ph type="title"/>
          </p:nvPr>
        </p:nvSpPr>
        <p:spPr>
          <a:xfrm>
            <a:off x="1143000" y="326"/>
            <a:ext cx="7467600" cy="725487"/>
          </a:xfrm>
        </p:spPr>
        <p:txBody>
          <a:bodyPr/>
          <a:lstStyle/>
          <a:p>
            <a:pPr algn="ctr" eaLnBrk="1" fontAlgn="auto" hangingPunct="1">
              <a:spcAft>
                <a:spcPts val="0"/>
              </a:spcAft>
              <a:defRPr/>
            </a:pPr>
            <a:r>
              <a:rPr lang="en-US" sz="4000" dirty="0">
                <a:solidFill>
                  <a:srgbClr val="C00000"/>
                </a:solidFill>
                <a:effectLst/>
                <a:latin typeface="Times New Roman" pitchFamily="18" charset="0"/>
                <a:cs typeface="Times New Roman" pitchFamily="18" charset="0"/>
              </a:rPr>
              <a:t>Introduction</a:t>
            </a:r>
            <a:endParaRPr lang="en-IN" sz="4000" dirty="0">
              <a:solidFill>
                <a:srgbClr val="C00000"/>
              </a:solidFill>
              <a:effectLst/>
              <a:latin typeface="Times New Roman" pitchFamily="18" charset="0"/>
              <a:cs typeface="Times New Roman" pitchFamily="18" charset="0"/>
            </a:endParaRPr>
          </a:p>
        </p:txBody>
      </p:sp>
      <p:sp>
        <p:nvSpPr>
          <p:cNvPr id="12291" name="Slide Number Placeholder 4">
            <a:extLst>
              <a:ext uri="{FF2B5EF4-FFF2-40B4-BE49-F238E27FC236}">
                <a16:creationId xmlns:a16="http://schemas.microsoft.com/office/drawing/2014/main" xmlns="" id="{7C3C8BE7-12BD-4F4B-9EC8-BDA1B48E8148}"/>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4ABC3FA-023A-4E30-B7E8-3277ED2390DB}" type="slidenum">
              <a:rPr lang="en-IN" altLang="en-US" sz="1200">
                <a:latin typeface="Times New Roman" panose="02020603050405020304" pitchFamily="18" charset="0"/>
                <a:cs typeface="Times New Roman" panose="02020603050405020304" pitchFamily="18" charset="0"/>
              </a:rPr>
              <a:pPr/>
              <a:t>4</a:t>
            </a:fld>
            <a:endParaRPr lang="en-IN" altLang="en-US" sz="1200">
              <a:latin typeface="Times New Roman" panose="02020603050405020304" pitchFamily="18" charset="0"/>
              <a:cs typeface="Times New Roman" panose="02020603050405020304" pitchFamily="18" charset="0"/>
            </a:endParaRPr>
          </a:p>
        </p:txBody>
      </p:sp>
      <p:sp>
        <p:nvSpPr>
          <p:cNvPr id="12292" name="object 4">
            <a:extLst>
              <a:ext uri="{FF2B5EF4-FFF2-40B4-BE49-F238E27FC236}">
                <a16:creationId xmlns:a16="http://schemas.microsoft.com/office/drawing/2014/main" xmlns="" id="{FA72DB03-670E-42FC-918E-DC80ACD3C7CA}"/>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2293" name="Date Placeholder 5">
            <a:extLst>
              <a:ext uri="{FF2B5EF4-FFF2-40B4-BE49-F238E27FC236}">
                <a16:creationId xmlns:a16="http://schemas.microsoft.com/office/drawing/2014/main" xmlns="" id="{7BFBFA51-EBC9-470A-A06F-F2B917D2AA6F}"/>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C91152A-1548-47DE-B76D-9448391195AC}"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sp>
        <p:nvSpPr>
          <p:cNvPr id="12294" name="Content Placeholder 2">
            <a:extLst>
              <a:ext uri="{FF2B5EF4-FFF2-40B4-BE49-F238E27FC236}">
                <a16:creationId xmlns:a16="http://schemas.microsoft.com/office/drawing/2014/main" xmlns="" id="{82BE70C6-9DFA-4D43-B56B-FAAAD188F065}"/>
              </a:ext>
            </a:extLst>
          </p:cNvPr>
          <p:cNvSpPr>
            <a:spLocks noGrp="1"/>
          </p:cNvSpPr>
          <p:nvPr>
            <p:ph idx="1"/>
          </p:nvPr>
        </p:nvSpPr>
        <p:spPr/>
        <p:txBody>
          <a:bodyPr/>
          <a:lstStyle/>
          <a:p>
            <a:pPr indent="-255270">
              <a:spcAft>
                <a:spcPts val="1000"/>
              </a:spcAft>
            </a:pPr>
            <a:r>
              <a:rPr lang="en-IN" altLang="en-US" sz="2000" b="1" dirty="0">
                <a:latin typeface="Times New Roman"/>
                <a:cs typeface="Times New Roman"/>
              </a:rPr>
              <a:t>Our project gives user a real time feel of the voting system.</a:t>
            </a:r>
            <a:endParaRPr lang="en-US" dirty="0">
              <a:latin typeface="Times New Roman"/>
              <a:cs typeface="Times New Roman"/>
            </a:endParaRPr>
          </a:p>
          <a:p>
            <a:pPr indent="-255270">
              <a:spcAft>
                <a:spcPts val="1000"/>
              </a:spcAft>
            </a:pPr>
            <a:r>
              <a:rPr lang="en-US" altLang="en-US" sz="2000" b="1" dirty="0">
                <a:latin typeface="Times New Roman"/>
                <a:cs typeface="Times New Roman"/>
              </a:rPr>
              <a:t>It allows user to choose between multiple contestants and vote according to their desired choice .</a:t>
            </a:r>
          </a:p>
          <a:p>
            <a:pPr indent="-255270">
              <a:spcAft>
                <a:spcPts val="1000"/>
              </a:spcAft>
            </a:pPr>
            <a:r>
              <a:rPr lang="en-US" altLang="en-US" sz="2000" b="1" dirty="0">
                <a:latin typeface="Times New Roman"/>
                <a:cs typeface="Times New Roman"/>
              </a:rPr>
              <a:t>It allows election commission(here the programmer) to check the results and declare the winner .</a:t>
            </a:r>
          </a:p>
          <a:p>
            <a:pPr indent="-255270">
              <a:spcAft>
                <a:spcPts val="1000"/>
              </a:spcAft>
            </a:pPr>
            <a:r>
              <a:rPr lang="en-US" altLang="en-US" sz="2000" b="1" dirty="0">
                <a:latin typeface="Times New Roman"/>
                <a:cs typeface="Times New Roman"/>
              </a:rPr>
              <a:t>It allows the programmer to generate numerous random multiple votes to simulate a large scale voting system without manual user input easily and effectively.</a:t>
            </a:r>
          </a:p>
          <a:p>
            <a:pPr indent="-255270"/>
            <a:r>
              <a:rPr lang="en-US" altLang="en-US" sz="2000" b="1" dirty="0">
                <a:latin typeface="Times New Roman"/>
                <a:cs typeface="Times New Roman"/>
              </a:rPr>
              <a:t>User(Voter) can also enter manual inputs(Votes) .</a:t>
            </a:r>
          </a:p>
          <a:p>
            <a:pPr indent="-255270"/>
            <a:endParaRPr lang="en-US" altLang="en-US" sz="2000" b="1">
              <a:latin typeface="Times New Roman" panose="02020603050405020304" pitchFamily="18" charset="0"/>
              <a:cs typeface="Times New Roman" panose="02020603050405020304" pitchFamily="18" charset="0"/>
            </a:endParaRPr>
          </a:p>
          <a:p>
            <a:pPr indent="-255270"/>
            <a:endParaRPr lang="en-IN" altLang="en-US" sz="2000" b="1">
              <a:latin typeface="Times New Roman" panose="02020603050405020304" pitchFamily="18" charset="0"/>
              <a:cs typeface="Times New Roman" panose="02020603050405020304" pitchFamily="18" charset="0"/>
            </a:endParaRPr>
          </a:p>
          <a:p>
            <a:pPr indent="-255270"/>
            <a:endParaRPr lang="en-IN" alt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0A811-85DE-47A5-AD97-9443FE36A790}"/>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Objective of the project</a:t>
            </a:r>
            <a:endParaRPr lang="en-IN" dirty="0">
              <a:solidFill>
                <a:srgbClr val="C00000"/>
              </a:solidFill>
              <a:latin typeface="Times New Roman" pitchFamily="18" charset="0"/>
              <a:cs typeface="Times New Roman" pitchFamily="18" charset="0"/>
            </a:endParaRPr>
          </a:p>
        </p:txBody>
      </p:sp>
      <p:sp>
        <p:nvSpPr>
          <p:cNvPr id="13315" name="Slide Number Placeholder 4">
            <a:extLst>
              <a:ext uri="{FF2B5EF4-FFF2-40B4-BE49-F238E27FC236}">
                <a16:creationId xmlns:a16="http://schemas.microsoft.com/office/drawing/2014/main" xmlns="" id="{119B788C-327E-40A5-BCB3-C658C7CF11CF}"/>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6483EBD-CD4F-4CD8-B26D-3E9F6ED4A3C2}" type="slidenum">
              <a:rPr lang="en-IN" altLang="en-US" sz="1200">
                <a:latin typeface="Times New Roman" panose="02020603050405020304" pitchFamily="18" charset="0"/>
                <a:cs typeface="Times New Roman" panose="02020603050405020304" pitchFamily="18" charset="0"/>
              </a:rPr>
              <a:pPr/>
              <a:t>5</a:t>
            </a:fld>
            <a:endParaRPr lang="en-IN" altLang="en-US" sz="1200">
              <a:latin typeface="Times New Roman" panose="02020603050405020304" pitchFamily="18" charset="0"/>
              <a:cs typeface="Times New Roman" panose="02020603050405020304" pitchFamily="18" charset="0"/>
            </a:endParaRPr>
          </a:p>
        </p:txBody>
      </p:sp>
      <p:sp>
        <p:nvSpPr>
          <p:cNvPr id="13316" name="object 4">
            <a:extLst>
              <a:ext uri="{FF2B5EF4-FFF2-40B4-BE49-F238E27FC236}">
                <a16:creationId xmlns:a16="http://schemas.microsoft.com/office/drawing/2014/main" xmlns="" id="{254298C4-2273-46FE-A2B1-A3B64BD4EFE9}"/>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17" name="Date Placeholder 5">
            <a:extLst>
              <a:ext uri="{FF2B5EF4-FFF2-40B4-BE49-F238E27FC236}">
                <a16:creationId xmlns:a16="http://schemas.microsoft.com/office/drawing/2014/main" xmlns="" id="{108F124F-1E14-4EBD-9FED-D5E82F64268C}"/>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C8B9B1D-B822-45C0-A384-DF2D542BDE25}"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sp>
        <p:nvSpPr>
          <p:cNvPr id="17415" name="Content Placeholder 7">
            <a:extLst>
              <a:ext uri="{FF2B5EF4-FFF2-40B4-BE49-F238E27FC236}">
                <a16:creationId xmlns:a16="http://schemas.microsoft.com/office/drawing/2014/main" xmlns="" id="{44CF7D55-EBAE-4738-8828-38613876844B}"/>
              </a:ext>
            </a:extLst>
          </p:cNvPr>
          <p:cNvSpPr>
            <a:spLocks noGrp="1"/>
          </p:cNvSpPr>
          <p:nvPr>
            <p:ph idx="1"/>
          </p:nvPr>
        </p:nvSpPr>
        <p:spPr/>
        <p:txBody>
          <a:bodyPr/>
          <a:lstStyle/>
          <a:p>
            <a:pPr eaLnBrk="1" hangingPunct="1">
              <a:spcAft>
                <a:spcPts val="1000"/>
              </a:spcAft>
              <a:defRPr/>
            </a:pPr>
            <a:r>
              <a:rPr lang="en-US" altLang="en-US" dirty="0"/>
              <a:t>The main objective of our project is to show how electoral voting system works in real life.</a:t>
            </a:r>
          </a:p>
          <a:p>
            <a:pPr eaLnBrk="1" hangingPunct="1">
              <a:spcAft>
                <a:spcPts val="1000"/>
              </a:spcAft>
              <a:defRPr/>
            </a:pPr>
            <a:r>
              <a:rPr lang="en-US" altLang="en-US" dirty="0"/>
              <a:t>The main specifications of our project are:</a:t>
            </a:r>
          </a:p>
          <a:p>
            <a:pPr eaLnBrk="1" hangingPunct="1">
              <a:spcAft>
                <a:spcPts val="1000"/>
              </a:spcAft>
              <a:buFont typeface="Arial" panose="020B0604020202020204" pitchFamily="34" charset="0"/>
              <a:buChar char="•"/>
              <a:defRPr/>
            </a:pPr>
            <a:r>
              <a:rPr lang="en-US" altLang="en-US" dirty="0"/>
              <a:t>To generate random ‘N’ voters</a:t>
            </a:r>
          </a:p>
          <a:p>
            <a:pPr eaLnBrk="1" hangingPunct="1">
              <a:spcAft>
                <a:spcPts val="1000"/>
              </a:spcAft>
              <a:buFont typeface="Arial" panose="020B0604020202020204" pitchFamily="34" charset="0"/>
              <a:buChar char="•"/>
              <a:defRPr/>
            </a:pPr>
            <a:r>
              <a:rPr lang="en-US" altLang="en-US" dirty="0"/>
              <a:t>To count the votes</a:t>
            </a:r>
          </a:p>
          <a:p>
            <a:pPr eaLnBrk="1" hangingPunct="1">
              <a:spcAft>
                <a:spcPts val="1000"/>
              </a:spcAft>
              <a:buFont typeface="Arial" panose="020B0604020202020204" pitchFamily="34" charset="0"/>
              <a:buChar char="•"/>
              <a:defRPr/>
            </a:pPr>
            <a:r>
              <a:rPr lang="en-US" altLang="en-US" dirty="0"/>
              <a:t>To calculate the stats based on no. of votes</a:t>
            </a:r>
          </a:p>
          <a:p>
            <a:pPr eaLnBrk="1" hangingPunct="1">
              <a:spcAft>
                <a:spcPts val="1000"/>
              </a:spcAft>
              <a:buFont typeface="Arial" panose="020B0604020202020204" pitchFamily="34" charset="0"/>
              <a:buChar char="•"/>
              <a:defRPr/>
            </a:pPr>
            <a:r>
              <a:rPr lang="en-US" altLang="en-US" dirty="0"/>
              <a:t>To declare the winner based on calculated stats</a:t>
            </a:r>
          </a:p>
          <a:p>
            <a:pPr eaLnBrk="1" hangingPunct="1">
              <a:spcAft>
                <a:spcPts val="1000"/>
              </a:spcAft>
              <a:buFont typeface="Arial" panose="020B0604020202020204" pitchFamily="34" charset="0"/>
              <a:buChar char="•"/>
              <a:defRPr/>
            </a:pPr>
            <a:endParaRPr lang="en-US" altLang="en-US" dirty="0"/>
          </a:p>
          <a:p>
            <a:pPr marL="109537" indent="0" eaLnBrk="1" hangingPunct="1">
              <a:buFont typeface="Wingdings 3" panose="05040102010807070707" pitchFamily="18" charset="2"/>
              <a:buNone/>
              <a:defRPr/>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49750-68EB-42AA-9DE8-FF69952AADB4}"/>
              </a:ext>
            </a:extLst>
          </p:cNvPr>
          <p:cNvSpPr>
            <a:spLocks noGrp="1"/>
          </p:cNvSpPr>
          <p:nvPr>
            <p:ph type="title"/>
          </p:nvPr>
        </p:nvSpPr>
        <p:spPr>
          <a:xfrm>
            <a:off x="1143000" y="326"/>
            <a:ext cx="7467600" cy="725487"/>
          </a:xfrm>
        </p:spPr>
        <p:txBody>
          <a:bodyPr>
            <a:normAutofit fontScale="90000"/>
          </a:bodyPr>
          <a:lstStyle/>
          <a:p>
            <a:pPr algn="ctr" eaLnBrk="1" fontAlgn="auto" hangingPunct="1">
              <a:spcAft>
                <a:spcPts val="0"/>
              </a:spcAft>
              <a:defRPr/>
            </a:pPr>
            <a:r>
              <a:rPr lang="en-US" sz="4400" dirty="0">
                <a:solidFill>
                  <a:srgbClr val="C00000"/>
                </a:solidFill>
                <a:latin typeface="Times New Roman" pitchFamily="18" charset="0"/>
                <a:cs typeface="Times New Roman" pitchFamily="18" charset="0"/>
              </a:rPr>
              <a:t>Data Structure</a:t>
            </a:r>
            <a:endParaRPr lang="en-IN" dirty="0">
              <a:solidFill>
                <a:srgbClr val="C00000"/>
              </a:solidFill>
              <a:latin typeface="Times New Roman" pitchFamily="18" charset="0"/>
              <a:cs typeface="Times New Roman" pitchFamily="18" charset="0"/>
            </a:endParaRPr>
          </a:p>
        </p:txBody>
      </p:sp>
      <p:sp>
        <p:nvSpPr>
          <p:cNvPr id="14339" name="Slide Number Placeholder 4">
            <a:extLst>
              <a:ext uri="{FF2B5EF4-FFF2-40B4-BE49-F238E27FC236}">
                <a16:creationId xmlns:a16="http://schemas.microsoft.com/office/drawing/2014/main" xmlns="" id="{1DB13915-A5E5-4854-AAAF-F250006E45E8}"/>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F487E1B-765E-4D96-A962-5A155A10A6F1}" type="slidenum">
              <a:rPr lang="en-IN" altLang="en-US" sz="1200">
                <a:latin typeface="Times New Roman" panose="02020603050405020304" pitchFamily="18" charset="0"/>
                <a:cs typeface="Times New Roman" panose="02020603050405020304" pitchFamily="18" charset="0"/>
              </a:rPr>
              <a:pPr/>
              <a:t>6</a:t>
            </a:fld>
            <a:endParaRPr lang="en-IN" altLang="en-US" sz="1200">
              <a:latin typeface="Times New Roman" panose="02020603050405020304" pitchFamily="18" charset="0"/>
              <a:cs typeface="Times New Roman" panose="02020603050405020304" pitchFamily="18" charset="0"/>
            </a:endParaRPr>
          </a:p>
        </p:txBody>
      </p:sp>
      <p:sp>
        <p:nvSpPr>
          <p:cNvPr id="14340" name="object 4">
            <a:extLst>
              <a:ext uri="{FF2B5EF4-FFF2-40B4-BE49-F238E27FC236}">
                <a16:creationId xmlns:a16="http://schemas.microsoft.com/office/drawing/2014/main" xmlns="" id="{7E331DD0-ECEA-41B1-8B8A-05627DF23CCE}"/>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1" name="Date Placeholder 5">
            <a:extLst>
              <a:ext uri="{FF2B5EF4-FFF2-40B4-BE49-F238E27FC236}">
                <a16:creationId xmlns:a16="http://schemas.microsoft.com/office/drawing/2014/main" xmlns="" id="{31529BC7-350C-45E0-82D9-1CCEE65DCDC0}"/>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3259612-E293-4DA3-ABBB-6B1E4A630558}"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sp>
        <p:nvSpPr>
          <p:cNvPr id="14342" name="Content Placeholder 7">
            <a:extLst>
              <a:ext uri="{FF2B5EF4-FFF2-40B4-BE49-F238E27FC236}">
                <a16:creationId xmlns:a16="http://schemas.microsoft.com/office/drawing/2014/main" xmlns="" id="{D21E5879-F82C-4036-A0B1-FB6118951855}"/>
              </a:ext>
            </a:extLst>
          </p:cNvPr>
          <p:cNvSpPr>
            <a:spLocks noGrp="1"/>
          </p:cNvSpPr>
          <p:nvPr>
            <p:ph idx="1"/>
          </p:nvPr>
        </p:nvSpPr>
        <p:spPr>
          <a:xfrm>
            <a:off x="457200" y="1989138"/>
            <a:ext cx="8229600" cy="5102225"/>
          </a:xfrm>
        </p:spPr>
        <p:txBody>
          <a:bodyPr/>
          <a:lstStyle/>
          <a:p>
            <a:pPr algn="ctr" eaLnBrk="1" hangingPunct="1"/>
            <a:r>
              <a:rPr lang="en-US" altLang="en-US"/>
              <a:t>The Data Structure used in this project is Single Linked List(SLL).</a:t>
            </a:r>
          </a:p>
        </p:txBody>
      </p:sp>
      <p:pic>
        <p:nvPicPr>
          <p:cNvPr id="14343" name="Picture 3">
            <a:extLst>
              <a:ext uri="{FF2B5EF4-FFF2-40B4-BE49-F238E27FC236}">
                <a16:creationId xmlns:a16="http://schemas.microsoft.com/office/drawing/2014/main" xmlns="" id="{A151A8C3-39CC-4156-B0EA-658F6177726E}"/>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28625" y="4076700"/>
            <a:ext cx="8258175" cy="871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4285A0-1284-47D4-8E8C-A535274536A2}"/>
              </a:ext>
            </a:extLst>
          </p:cNvPr>
          <p:cNvSpPr>
            <a:spLocks noGrp="1"/>
          </p:cNvSpPr>
          <p:nvPr>
            <p:ph type="title"/>
          </p:nvPr>
        </p:nvSpPr>
        <p:spPr>
          <a:xfrm>
            <a:off x="1143000" y="326"/>
            <a:ext cx="7467600" cy="725487"/>
          </a:xfrm>
        </p:spPr>
        <p:txBody>
          <a:bodyPr>
            <a:normAutofit fontScale="90000"/>
          </a:bodyPr>
          <a:lstStyle/>
          <a:p>
            <a:pPr marL="274320" indent="-274320" algn="ctr" eaLnBrk="1" fontAlgn="auto" hangingPunct="1">
              <a:spcAft>
                <a:spcPts val="0"/>
              </a:spcAft>
              <a:defRPr/>
            </a:pPr>
            <a:r>
              <a:rPr lang="en-US" sz="4400" dirty="0">
                <a:solidFill>
                  <a:srgbClr val="C00000"/>
                </a:solidFill>
                <a:latin typeface="Times New Roman" pitchFamily="18" charset="0"/>
                <a:cs typeface="Times New Roman" pitchFamily="18" charset="0"/>
              </a:rPr>
              <a:t>System Requirements</a:t>
            </a:r>
          </a:p>
        </p:txBody>
      </p:sp>
      <p:sp>
        <p:nvSpPr>
          <p:cNvPr id="15363" name="Slide Number Placeholder 4">
            <a:extLst>
              <a:ext uri="{FF2B5EF4-FFF2-40B4-BE49-F238E27FC236}">
                <a16:creationId xmlns:a16="http://schemas.microsoft.com/office/drawing/2014/main" xmlns="" id="{71780E43-46C6-47E4-892A-BC8052F4457D}"/>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253BBD1-7903-4360-9A2D-D3E26BE3E7F4}" type="slidenum">
              <a:rPr lang="en-IN" altLang="en-US" sz="1200">
                <a:latin typeface="Times New Roman" panose="02020603050405020304" pitchFamily="18" charset="0"/>
                <a:cs typeface="Times New Roman" panose="02020603050405020304" pitchFamily="18" charset="0"/>
              </a:rPr>
              <a:pPr/>
              <a:t>7</a:t>
            </a:fld>
            <a:endParaRPr lang="en-IN" altLang="en-US" sz="1200">
              <a:latin typeface="Times New Roman" panose="02020603050405020304" pitchFamily="18" charset="0"/>
              <a:cs typeface="Times New Roman" panose="02020603050405020304" pitchFamily="18" charset="0"/>
            </a:endParaRPr>
          </a:p>
        </p:txBody>
      </p:sp>
      <p:sp>
        <p:nvSpPr>
          <p:cNvPr id="15364" name="object 4">
            <a:extLst>
              <a:ext uri="{FF2B5EF4-FFF2-40B4-BE49-F238E27FC236}">
                <a16:creationId xmlns:a16="http://schemas.microsoft.com/office/drawing/2014/main" xmlns="" id="{CBD05077-C459-43DC-B4E6-40FD76B216A8}"/>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65" name="Date Placeholder 5">
            <a:extLst>
              <a:ext uri="{FF2B5EF4-FFF2-40B4-BE49-F238E27FC236}">
                <a16:creationId xmlns:a16="http://schemas.microsoft.com/office/drawing/2014/main" xmlns="" id="{42FAF683-BFA8-4AF2-8B3F-1F81878F6DE2}"/>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1911075-3B53-49C7-A531-5CCBC5D48905}"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sp>
        <p:nvSpPr>
          <p:cNvPr id="21511" name="Content Placeholder 7">
            <a:extLst>
              <a:ext uri="{FF2B5EF4-FFF2-40B4-BE49-F238E27FC236}">
                <a16:creationId xmlns:a16="http://schemas.microsoft.com/office/drawing/2014/main" xmlns="" id="{B8D3C949-19AC-4511-B7B3-202BB41643FE}"/>
              </a:ext>
            </a:extLst>
          </p:cNvPr>
          <p:cNvSpPr>
            <a:spLocks noGrp="1"/>
          </p:cNvSpPr>
          <p:nvPr>
            <p:ph idx="1"/>
          </p:nvPr>
        </p:nvSpPr>
        <p:spPr/>
        <p:txBody>
          <a:bodyPr/>
          <a:lstStyle/>
          <a:p>
            <a:pPr indent="-255270" eaLnBrk="1" hangingPunct="1">
              <a:spcAft>
                <a:spcPts val="1000"/>
              </a:spcAft>
              <a:defRPr/>
            </a:pPr>
            <a:r>
              <a:rPr lang="en-US" altLang="en-US" dirty="0"/>
              <a:t>This project was developed on an online compiler(repl.it).</a:t>
            </a:r>
            <a:endParaRPr lang="en-US"/>
          </a:p>
          <a:p>
            <a:pPr indent="-255270" eaLnBrk="1" hangingPunct="1">
              <a:spcAft>
                <a:spcPts val="1000"/>
              </a:spcAft>
              <a:defRPr/>
            </a:pPr>
            <a:r>
              <a:rPr lang="en-US" altLang="en-US" dirty="0"/>
              <a:t>It requires a basic computer with an active internet connection.</a:t>
            </a:r>
            <a:endParaRPr lang="en-US" altLang="en-US">
              <a:cs typeface="Lucida Sans Unicode"/>
            </a:endParaRPr>
          </a:p>
          <a:p>
            <a:pPr indent="-255270" eaLnBrk="1" hangingPunct="1">
              <a:spcAft>
                <a:spcPts val="1000"/>
              </a:spcAft>
              <a:defRPr/>
            </a:pPr>
            <a:r>
              <a:rPr lang="en-US" altLang="en-US" dirty="0"/>
              <a:t>It requires all the basic C libraries.</a:t>
            </a:r>
            <a:endParaRPr lang="en-US" altLang="en-US">
              <a:cs typeface="Lucida Sans Unicode"/>
            </a:endParaRPr>
          </a:p>
          <a:p>
            <a:pPr indent="-255270" eaLnBrk="1" hangingPunct="1">
              <a:spcAft>
                <a:spcPts val="1000"/>
              </a:spcAft>
              <a:defRPr/>
            </a:pPr>
            <a:r>
              <a:rPr lang="en-US" altLang="en-US" dirty="0"/>
              <a:t>Visit our project at :</a:t>
            </a:r>
            <a:endParaRPr lang="en-US" altLang="en-US">
              <a:cs typeface="Lucida Sans Unicode"/>
            </a:endParaRPr>
          </a:p>
          <a:p>
            <a:pPr marL="109220" indent="0" algn="ctr" eaLnBrk="1" hangingPunct="1">
              <a:spcAft>
                <a:spcPts val="1000"/>
              </a:spcAft>
              <a:buNone/>
              <a:defRPr/>
            </a:pPr>
            <a:r>
              <a:rPr lang="en-US" altLang="en-US">
                <a:solidFill>
                  <a:srgbClr val="00B0F0"/>
                </a:solidFill>
                <a:cs typeface="Lucida Sans Unicode"/>
                <a:hlinkClick r:id="rId4"/>
              </a:rPr>
              <a:t>https</a:t>
            </a:r>
            <a:r>
              <a:rPr lang="en-US" altLang="en-US">
                <a:solidFill>
                  <a:srgbClr val="00B0F0"/>
                </a:solidFill>
                <a:cs typeface="Lucida Sans Unicode"/>
                <a:hlinkClick r:id="rId4">
                  <a:extLst>
                    <a:ext uri="{A12FA001-AC4F-418D-AE19-62706E023703}">
                      <ahyp:hlinkClr xmlns:ahyp="http://schemas.microsoft.com/office/drawing/2018/hyperlinkcolor" xmlns="" val="tx"/>
                    </a:ext>
                  </a:extLst>
                </a:hlinkClick>
              </a:rPr>
              <a:t>://repl.it/@NidPlays/DSA-Project-Work#main.c</a:t>
            </a:r>
            <a:endParaRPr lang="en-US" altLang="en-US">
              <a:solidFill>
                <a:srgbClr val="00B0F0"/>
              </a:solidFill>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6CD4AE-ED2C-478F-9165-271D814305B0}"/>
              </a:ext>
            </a:extLst>
          </p:cNvPr>
          <p:cNvSpPr>
            <a:spLocks noGrp="1"/>
          </p:cNvSpPr>
          <p:nvPr>
            <p:ph type="title"/>
          </p:nvPr>
        </p:nvSpPr>
        <p:spPr>
          <a:xfrm>
            <a:off x="1143000" y="326"/>
            <a:ext cx="7467600" cy="725487"/>
          </a:xfrm>
        </p:spPr>
        <p:txBody>
          <a:bodyPr>
            <a:normAutofit fontScale="90000"/>
          </a:bodyPr>
          <a:lstStyle/>
          <a:p>
            <a:pPr marL="274320" indent="-274320" algn="ctr" eaLnBrk="1" fontAlgn="auto" hangingPunct="1">
              <a:spcAft>
                <a:spcPts val="0"/>
              </a:spcAft>
              <a:defRPr/>
            </a:pPr>
            <a:r>
              <a:rPr lang="en-US" sz="4400" dirty="0">
                <a:solidFill>
                  <a:srgbClr val="C00000"/>
                </a:solidFill>
                <a:latin typeface="Times New Roman" pitchFamily="18" charset="0"/>
                <a:cs typeface="Times New Roman" pitchFamily="18" charset="0"/>
              </a:rPr>
              <a:t>Project Architecture</a:t>
            </a:r>
            <a:endParaRPr lang="en-US" sz="4400" dirty="0">
              <a:solidFill>
                <a:srgbClr val="00B050"/>
              </a:solidFill>
              <a:latin typeface="Times New Roman" pitchFamily="18" charset="0"/>
              <a:cs typeface="Times New Roman" pitchFamily="18" charset="0"/>
            </a:endParaRPr>
          </a:p>
        </p:txBody>
      </p:sp>
      <p:sp>
        <p:nvSpPr>
          <p:cNvPr id="16387" name="Slide Number Placeholder 4">
            <a:extLst>
              <a:ext uri="{FF2B5EF4-FFF2-40B4-BE49-F238E27FC236}">
                <a16:creationId xmlns:a16="http://schemas.microsoft.com/office/drawing/2014/main" xmlns="" id="{B2C04A09-EFE5-4F81-AED8-949CF25F45E5}"/>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1907779-76A7-4F93-B53B-48F72DAF9124}" type="slidenum">
              <a:rPr lang="en-IN" altLang="en-US" sz="1200">
                <a:latin typeface="Times New Roman" panose="02020603050405020304" pitchFamily="18" charset="0"/>
                <a:cs typeface="Times New Roman" panose="02020603050405020304" pitchFamily="18" charset="0"/>
              </a:rPr>
              <a:pPr/>
              <a:t>8</a:t>
            </a:fld>
            <a:endParaRPr lang="en-IN" altLang="en-US" sz="1200">
              <a:latin typeface="Times New Roman" panose="02020603050405020304" pitchFamily="18" charset="0"/>
              <a:cs typeface="Times New Roman" panose="02020603050405020304" pitchFamily="18" charset="0"/>
            </a:endParaRPr>
          </a:p>
        </p:txBody>
      </p:sp>
      <p:sp>
        <p:nvSpPr>
          <p:cNvPr id="16388" name="object 4">
            <a:extLst>
              <a:ext uri="{FF2B5EF4-FFF2-40B4-BE49-F238E27FC236}">
                <a16:creationId xmlns:a16="http://schemas.microsoft.com/office/drawing/2014/main" xmlns="" id="{2989A3DD-559E-4BF2-8280-F603FFD75B64}"/>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6389" name="Date Placeholder 5">
            <a:extLst>
              <a:ext uri="{FF2B5EF4-FFF2-40B4-BE49-F238E27FC236}">
                <a16:creationId xmlns:a16="http://schemas.microsoft.com/office/drawing/2014/main" xmlns="" id="{EADDD52F-95E1-4FF5-8359-AF30A3EF826D}"/>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79F92BD-80C1-484F-8900-7CEDA783ED71}"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sp>
        <p:nvSpPr>
          <p:cNvPr id="23559" name="Content Placeholder 7">
            <a:extLst>
              <a:ext uri="{FF2B5EF4-FFF2-40B4-BE49-F238E27FC236}">
                <a16:creationId xmlns:a16="http://schemas.microsoft.com/office/drawing/2014/main" xmlns="" id="{B20F1E3E-AA23-4F59-862D-2F31EB3FF721}"/>
              </a:ext>
            </a:extLst>
          </p:cNvPr>
          <p:cNvSpPr>
            <a:spLocks noGrp="1"/>
          </p:cNvSpPr>
          <p:nvPr>
            <p:ph idx="1"/>
          </p:nvPr>
        </p:nvSpPr>
        <p:spPr>
          <a:xfrm>
            <a:off x="571500" y="1071563"/>
            <a:ext cx="8229600" cy="801687"/>
          </a:xfrm>
        </p:spPr>
        <p:txBody>
          <a:bodyPr/>
          <a:lstStyle/>
          <a:p>
            <a:pPr eaLnBrk="1" hangingPunct="1">
              <a:defRPr/>
            </a:pPr>
            <a:r>
              <a:rPr lang="en-US" altLang="en-US" dirty="0"/>
              <a:t>The following flowchart shows step by step procedure of how our project works:</a:t>
            </a:r>
          </a:p>
          <a:p>
            <a:pPr marL="109537" indent="0" eaLnBrk="1" hangingPunct="1">
              <a:buFont typeface="Wingdings 3" panose="05040102010807070707" pitchFamily="18" charset="2"/>
              <a:buNone/>
              <a:defRPr/>
            </a:pPr>
            <a:endParaRPr lang="en-US" altLang="en-US" dirty="0"/>
          </a:p>
        </p:txBody>
      </p:sp>
      <p:pic>
        <p:nvPicPr>
          <p:cNvPr id="16391" name="Picture 10" descr="Voting System Dsa Project(2).png">
            <a:extLst>
              <a:ext uri="{FF2B5EF4-FFF2-40B4-BE49-F238E27FC236}">
                <a16:creationId xmlns:a16="http://schemas.microsoft.com/office/drawing/2014/main" xmlns="" id="{4AF45E28-0231-4D6D-BBBA-D85A4A67554D}"/>
              </a:ext>
            </a:extLst>
          </p:cNvPr>
          <p:cNvPicPr>
            <a:picLocks noChangeAspect="1"/>
          </p:cNvPicPr>
          <p:nvPr/>
        </p:nvPicPr>
        <p:blipFill>
          <a:blip r:embed="rId4">
            <a:extLst>
              <a:ext uri="{28A0092B-C50C-407E-A947-70E740481C1C}">
                <a14:useLocalDpi xmlns:a14="http://schemas.microsoft.com/office/drawing/2010/main" xmlns="" val="0"/>
              </a:ext>
            </a:extLst>
          </a:blip>
          <a:srcRect b="48958"/>
          <a:stretch>
            <a:fillRect/>
          </a:stretch>
        </p:blipFill>
        <p:spPr bwMode="auto">
          <a:xfrm>
            <a:off x="2857500" y="1857375"/>
            <a:ext cx="3940175" cy="485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11C5FE-402C-4528-9090-630E69EF741B}"/>
              </a:ext>
            </a:extLst>
          </p:cNvPr>
          <p:cNvSpPr>
            <a:spLocks noGrp="1"/>
          </p:cNvSpPr>
          <p:nvPr>
            <p:ph type="title"/>
          </p:nvPr>
        </p:nvSpPr>
        <p:spPr>
          <a:xfrm>
            <a:off x="1143000" y="326"/>
            <a:ext cx="7467600" cy="725487"/>
          </a:xfrm>
        </p:spPr>
        <p:txBody>
          <a:bodyPr>
            <a:normAutofit fontScale="90000"/>
          </a:bodyPr>
          <a:lstStyle/>
          <a:p>
            <a:pPr marL="274320" indent="-274320" algn="ctr" eaLnBrk="1" fontAlgn="auto" hangingPunct="1">
              <a:spcAft>
                <a:spcPts val="0"/>
              </a:spcAft>
              <a:defRPr/>
            </a:pPr>
            <a:r>
              <a:rPr lang="en-US" sz="4400" dirty="0">
                <a:solidFill>
                  <a:srgbClr val="C00000"/>
                </a:solidFill>
                <a:latin typeface="Times New Roman" pitchFamily="18" charset="0"/>
                <a:cs typeface="Times New Roman" pitchFamily="18" charset="0"/>
              </a:rPr>
              <a:t>Project Architecture</a:t>
            </a:r>
            <a:endParaRPr lang="en-US" sz="4400" dirty="0">
              <a:solidFill>
                <a:srgbClr val="00B050"/>
              </a:solidFill>
              <a:latin typeface="Times New Roman" pitchFamily="18" charset="0"/>
              <a:cs typeface="Times New Roman" pitchFamily="18" charset="0"/>
            </a:endParaRPr>
          </a:p>
        </p:txBody>
      </p:sp>
      <p:sp>
        <p:nvSpPr>
          <p:cNvPr id="17411" name="Slide Number Placeholder 4">
            <a:extLst>
              <a:ext uri="{FF2B5EF4-FFF2-40B4-BE49-F238E27FC236}">
                <a16:creationId xmlns:a16="http://schemas.microsoft.com/office/drawing/2014/main" xmlns="" id="{F47D1ECD-67DC-4932-9D86-BB78474BC098}"/>
              </a:ext>
            </a:extLst>
          </p:cNvPr>
          <p:cNvSpPr>
            <a:spLocks noGrp="1"/>
          </p:cNvSpPr>
          <p:nvPr>
            <p:ph type="sldNum" sz="quarter" idx="12"/>
          </p:nvPr>
        </p:nvSpPr>
        <p:spPr bwMode="auto">
          <a:xfrm>
            <a:off x="8429625" y="6492875"/>
            <a:ext cx="366713"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0BFCCC7-8473-43A7-8A5B-60C390170B7A}" type="slidenum">
              <a:rPr lang="en-IN" altLang="en-US" sz="1200">
                <a:latin typeface="Times New Roman" panose="02020603050405020304" pitchFamily="18" charset="0"/>
                <a:cs typeface="Times New Roman" panose="02020603050405020304" pitchFamily="18" charset="0"/>
              </a:rPr>
              <a:pPr/>
              <a:t>9</a:t>
            </a:fld>
            <a:endParaRPr lang="en-IN" altLang="en-US" sz="1200">
              <a:latin typeface="Times New Roman" panose="02020603050405020304" pitchFamily="18" charset="0"/>
              <a:cs typeface="Times New Roman" panose="02020603050405020304" pitchFamily="18" charset="0"/>
            </a:endParaRPr>
          </a:p>
        </p:txBody>
      </p:sp>
      <p:sp>
        <p:nvSpPr>
          <p:cNvPr id="17412" name="object 4">
            <a:extLst>
              <a:ext uri="{FF2B5EF4-FFF2-40B4-BE49-F238E27FC236}">
                <a16:creationId xmlns:a16="http://schemas.microsoft.com/office/drawing/2014/main" xmlns="" id="{EB410068-89E6-44BB-A71D-CD4EF6B1E1BE}"/>
              </a:ext>
            </a:extLst>
          </p:cNvPr>
          <p:cNvSpPr>
            <a:spLocks noChangeArrowheads="1"/>
          </p:cNvSpPr>
          <p:nvPr/>
        </p:nvSpPr>
        <p:spPr bwMode="auto">
          <a:xfrm>
            <a:off x="0" y="0"/>
            <a:ext cx="1071563" cy="785813"/>
          </a:xfrm>
          <a:prstGeom prst="rect">
            <a:avLst/>
          </a:prstGeom>
          <a:blipFill dpi="0" rotWithShape="1">
            <a:blip r:embed="rId3"/>
            <a:srcRect/>
            <a:stretch>
              <a:fillRect/>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413" name="Date Placeholder 5">
            <a:extLst>
              <a:ext uri="{FF2B5EF4-FFF2-40B4-BE49-F238E27FC236}">
                <a16:creationId xmlns:a16="http://schemas.microsoft.com/office/drawing/2014/main" xmlns="" id="{594982DB-5162-42C0-A413-0DE52F4E7B49}"/>
              </a:ext>
            </a:extLst>
          </p:cNvPr>
          <p:cNvSpPr>
            <a:spLocks noGrp="1"/>
          </p:cNvSpPr>
          <p:nvPr>
            <p:ph type="dt" sz="quarter" idx="10"/>
          </p:nvPr>
        </p:nvSpPr>
        <p:spPr bwMode="auto">
          <a:xfrm>
            <a:off x="428625" y="6492875"/>
            <a:ext cx="1919288"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52D74C-3DB1-437D-82C8-90CCB219AF92}" type="datetime5">
              <a:rPr lang="en-US" altLang="en-US" sz="1200">
                <a:latin typeface="Times New Roman" panose="02020603050405020304" pitchFamily="18" charset="0"/>
                <a:cs typeface="Times New Roman" panose="02020603050405020304" pitchFamily="18" charset="0"/>
              </a:rPr>
              <a:pPr/>
              <a:t>19-Jan-21</a:t>
            </a:fld>
            <a:endParaRPr lang="en-IN" altLang="en-US" sz="1200">
              <a:latin typeface="Times New Roman" panose="02020603050405020304" pitchFamily="18" charset="0"/>
              <a:cs typeface="Times New Roman" panose="02020603050405020304" pitchFamily="18" charset="0"/>
            </a:endParaRPr>
          </a:p>
        </p:txBody>
      </p:sp>
      <p:pic>
        <p:nvPicPr>
          <p:cNvPr id="17414" name="Content Placeholder 8" descr="Voting System Dsa Project(2).png">
            <a:extLst>
              <a:ext uri="{FF2B5EF4-FFF2-40B4-BE49-F238E27FC236}">
                <a16:creationId xmlns:a16="http://schemas.microsoft.com/office/drawing/2014/main" xmlns="" id="{0158E3AA-3F18-4308-8C25-20C6DE45044E}"/>
              </a:ext>
            </a:extLst>
          </p:cNvPr>
          <p:cNvPicPr>
            <a:picLocks noGrp="1" noChangeAspect="1"/>
          </p:cNvPicPr>
          <p:nvPr>
            <p:ph idx="1"/>
          </p:nvPr>
        </p:nvPicPr>
        <p:blipFill>
          <a:blip r:embed="rId4">
            <a:extLst>
              <a:ext uri="{28A0092B-C50C-407E-A947-70E740481C1C}">
                <a14:useLocalDpi xmlns:a14="http://schemas.microsoft.com/office/drawing/2010/main" xmlns="" val="0"/>
              </a:ext>
            </a:extLst>
          </a:blip>
          <a:srcRect t="51042"/>
          <a:stretch>
            <a:fillRect/>
          </a:stretch>
        </p:blipFill>
        <p:spPr>
          <a:xfrm>
            <a:off x="2571750" y="1000125"/>
            <a:ext cx="4537075" cy="5364163"/>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1567</TotalTime>
  <Words>783</Words>
  <Application>Microsoft Office PowerPoint</Application>
  <PresentationFormat>On-screen Show (4:3)</PresentationFormat>
  <Paragraphs>192</Paragraphs>
  <Slides>28</Slides>
  <Notes>26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Slide 1</vt:lpstr>
      <vt:lpstr>CONTENTS</vt:lpstr>
      <vt:lpstr>Abstract</vt:lpstr>
      <vt:lpstr>Introduction</vt:lpstr>
      <vt:lpstr>Objective of the project</vt:lpstr>
      <vt:lpstr>Data Structure</vt:lpstr>
      <vt:lpstr>System Requirements</vt:lpstr>
      <vt:lpstr>Project Architecture</vt:lpstr>
      <vt:lpstr>Project Architecture</vt:lpstr>
      <vt:lpstr>Implementation modules</vt:lpstr>
      <vt:lpstr>Implementation modules</vt:lpstr>
      <vt:lpstr>Implementation modules</vt:lpstr>
      <vt:lpstr>Implementation modules</vt:lpstr>
      <vt:lpstr>Implementation modules</vt:lpstr>
      <vt:lpstr>Implementation modules</vt:lpstr>
      <vt:lpstr>Implementation modules</vt:lpstr>
      <vt:lpstr>Implementation modules</vt:lpstr>
      <vt:lpstr>Implementation modules</vt:lpstr>
      <vt:lpstr>Implementation modules</vt:lpstr>
      <vt:lpstr>Results</vt:lpstr>
      <vt:lpstr>Results</vt:lpstr>
      <vt:lpstr>Results</vt:lpstr>
      <vt:lpstr>Results</vt:lpstr>
      <vt:lpstr>Results</vt:lpstr>
      <vt:lpstr>Results</vt:lpstr>
      <vt:lpstr>Conclusion &amp; Future Enhancements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AND PRACTICAL OUTSOURCING OF LINEAR PROGRAMMING IN CLOUD COMPUTING</dc:title>
  <dc:creator>SHAMANTH</dc:creator>
  <cp:lastModifiedBy>phanish murthy</cp:lastModifiedBy>
  <cp:revision>1037</cp:revision>
  <dcterms:created xsi:type="dcterms:W3CDTF">2012-03-25T06:30:36Z</dcterms:created>
  <dcterms:modified xsi:type="dcterms:W3CDTF">2021-01-19T03:49:46Z</dcterms:modified>
</cp:coreProperties>
</file>