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0" d="100"/>
          <a:sy n="200" d="100"/>
        </p:scale>
        <p:origin x="-4260" y="-27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90E-20FD-43DB-AF3B-13C43118E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34B9-1019-4D4C-A238-A9BF1D453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90E-20FD-43DB-AF3B-13C43118E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34B9-1019-4D4C-A238-A9BF1D453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90E-20FD-43DB-AF3B-13C43118E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34B9-1019-4D4C-A238-A9BF1D453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90E-20FD-43DB-AF3B-13C43118E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34B9-1019-4D4C-A238-A9BF1D453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5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90E-20FD-43DB-AF3B-13C43118E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34B9-1019-4D4C-A238-A9BF1D453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3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90E-20FD-43DB-AF3B-13C43118E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34B9-1019-4D4C-A238-A9BF1D453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8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90E-20FD-43DB-AF3B-13C43118E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34B9-1019-4D4C-A238-A9BF1D453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8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90E-20FD-43DB-AF3B-13C43118E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34B9-1019-4D4C-A238-A9BF1D453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90E-20FD-43DB-AF3B-13C43118E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34B9-1019-4D4C-A238-A9BF1D453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90E-20FD-43DB-AF3B-13C43118E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34B9-1019-4D4C-A238-A9BF1D453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2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90E-20FD-43DB-AF3B-13C43118E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34B9-1019-4D4C-A238-A9BF1D453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9390E-20FD-43DB-AF3B-13C43118E3B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534B9-1019-4D4C-A238-A9BF1D453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7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942" y="2076142"/>
            <a:ext cx="1396599" cy="9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2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Punit Gupta [MU - Jaipur]</dc:creator>
  <cp:lastModifiedBy>Punit Gupta [MU - Jaipur]</cp:lastModifiedBy>
  <cp:revision>2</cp:revision>
  <dcterms:created xsi:type="dcterms:W3CDTF">2019-04-01T07:08:25Z</dcterms:created>
  <dcterms:modified xsi:type="dcterms:W3CDTF">2019-04-01T10:06:07Z</dcterms:modified>
</cp:coreProperties>
</file>