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0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A26B1-0F20-4C5E-8262-A665276F593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B232-DAA7-439E-83EB-DBA2A34E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733" t="32730" r="4380" b="26481"/>
          <a:stretch/>
        </p:blipFill>
        <p:spPr>
          <a:xfrm>
            <a:off x="838199" y="1825624"/>
            <a:ext cx="10573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6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38" t="33759" r="4501" b="35959"/>
          <a:stretch/>
        </p:blipFill>
        <p:spPr>
          <a:xfrm>
            <a:off x="838200" y="1825624"/>
            <a:ext cx="9933418" cy="27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4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952" y="1825625"/>
            <a:ext cx="4862848" cy="4351338"/>
          </a:xfrm>
        </p:spPr>
        <p:txBody>
          <a:bodyPr/>
          <a:lstStyle/>
          <a:p>
            <a:r>
              <a:rPr lang="en-US" dirty="0" smtClean="0"/>
              <a:t>Topic of prominence with Top 25% prominent topics for 5 years period.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328" t="21611" r="29048" b="16241"/>
          <a:stretch/>
        </p:blipFill>
        <p:spPr>
          <a:xfrm>
            <a:off x="953036" y="1825625"/>
            <a:ext cx="4765183" cy="45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2</cp:revision>
  <dcterms:created xsi:type="dcterms:W3CDTF">2019-03-14T07:25:15Z</dcterms:created>
  <dcterms:modified xsi:type="dcterms:W3CDTF">2019-03-14T07:26:11Z</dcterms:modified>
</cp:coreProperties>
</file>