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5" r:id="rId4"/>
    <p:sldId id="261" r:id="rId5"/>
    <p:sldId id="260" r:id="rId6"/>
    <p:sldId id="259" r:id="rId7"/>
    <p:sldId id="257" r:id="rId8"/>
    <p:sldId id="262" r:id="rId9"/>
    <p:sldId id="263" r:id="rId10"/>
    <p:sldId id="25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F50A33-AB28-48F9-922C-0561D4EBD428}" v="3" dt="2022-10-18T10:22:17.974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8"/>
  </p:normalViewPr>
  <p:slideViewPr>
    <p:cSldViewPr snapToGrid="0" snapToObjects="1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brary [MUJ]" userId="a1a19c74-5e4b-42bf-b1bc-1f20313d227f" providerId="ADAL" clId="{A0F50A33-AB28-48F9-922C-0561D4EBD428}"/>
    <pc:docChg chg="custSel addSld modSld">
      <pc:chgData name="Library [MUJ]" userId="a1a19c74-5e4b-42bf-b1bc-1f20313d227f" providerId="ADAL" clId="{A0F50A33-AB28-48F9-922C-0561D4EBD428}" dt="2022-10-18T10:22:21.441" v="5" actId="478"/>
      <pc:docMkLst>
        <pc:docMk/>
      </pc:docMkLst>
      <pc:sldChg chg="addSp delSp modSp new mod">
        <pc:chgData name="Library [MUJ]" userId="a1a19c74-5e4b-42bf-b1bc-1f20313d227f" providerId="ADAL" clId="{A0F50A33-AB28-48F9-922C-0561D4EBD428}" dt="2022-10-18T10:22:21.441" v="5" actId="478"/>
        <pc:sldMkLst>
          <pc:docMk/>
          <pc:sldMk cId="333337801" sldId="266"/>
        </pc:sldMkLst>
        <pc:graphicFrameChg chg="add del mod modGraphic">
          <ac:chgData name="Library [MUJ]" userId="a1a19c74-5e4b-42bf-b1bc-1f20313d227f" providerId="ADAL" clId="{A0F50A33-AB28-48F9-922C-0561D4EBD428}" dt="2022-10-18T10:22:21.441" v="5" actId="478"/>
          <ac:graphicFrameMkLst>
            <pc:docMk/>
            <pc:sldMk cId="333337801" sldId="266"/>
            <ac:graphicFrameMk id="2" creationId="{E09C6D7D-CD06-FBB6-407D-B75B1AE6FC85}"/>
          </ac:graphicFrameMkLst>
        </pc:graphicFrameChg>
      </pc:sldChg>
    </pc:docChg>
  </pc:docChgLst>
  <pc:docChgLst>
    <pc:chgData name="Library [MUJ]" userId="a1a19c74-5e4b-42bf-b1bc-1f20313d227f" providerId="ADAL" clId="{F05D1A2B-0F93-4C09-8478-9589379FF5EC}"/>
    <pc:docChg chg="undo custSel modSld">
      <pc:chgData name="Library [MUJ]" userId="a1a19c74-5e4b-42bf-b1bc-1f20313d227f" providerId="ADAL" clId="{F05D1A2B-0F93-4C09-8478-9589379FF5EC}" dt="2022-10-10T12:42:02.619" v="42" actId="5736"/>
      <pc:docMkLst>
        <pc:docMk/>
      </pc:docMkLst>
      <pc:sldChg chg="modSp mod">
        <pc:chgData name="Library [MUJ]" userId="a1a19c74-5e4b-42bf-b1bc-1f20313d227f" providerId="ADAL" clId="{F05D1A2B-0F93-4C09-8478-9589379FF5EC}" dt="2022-09-28T11:22:02.762" v="1" actId="20577"/>
        <pc:sldMkLst>
          <pc:docMk/>
          <pc:sldMk cId="3765125878" sldId="256"/>
        </pc:sldMkLst>
        <pc:spChg chg="mod">
          <ac:chgData name="Library [MUJ]" userId="a1a19c74-5e4b-42bf-b1bc-1f20313d227f" providerId="ADAL" clId="{F05D1A2B-0F93-4C09-8478-9589379FF5EC}" dt="2022-09-28T11:22:02.762" v="1" actId="20577"/>
          <ac:spMkLst>
            <pc:docMk/>
            <pc:sldMk cId="3765125878" sldId="256"/>
            <ac:spMk id="4" creationId="{E5169262-2B5C-2F45-915A-F09A9955EC65}"/>
          </ac:spMkLst>
        </pc:spChg>
      </pc:sldChg>
      <pc:sldChg chg="modSp">
        <pc:chgData name="Library [MUJ]" userId="a1a19c74-5e4b-42bf-b1bc-1f20313d227f" providerId="ADAL" clId="{F05D1A2B-0F93-4C09-8478-9589379FF5EC}" dt="2022-10-10T12:42:02.619" v="42" actId="5736"/>
        <pc:sldMkLst>
          <pc:docMk/>
          <pc:sldMk cId="307790128" sldId="258"/>
        </pc:sldMkLst>
        <pc:graphicFrameChg chg="mod">
          <ac:chgData name="Library [MUJ]" userId="a1a19c74-5e4b-42bf-b1bc-1f20313d227f" providerId="ADAL" clId="{F05D1A2B-0F93-4C09-8478-9589379FF5EC}" dt="2022-10-10T12:42:02.619" v="42" actId="5736"/>
          <ac:graphicFrameMkLst>
            <pc:docMk/>
            <pc:sldMk cId="307790128" sldId="258"/>
            <ac:graphicFrameMk id="6" creationId="{952AF571-3980-CF4C-A9C8-17D144B12112}"/>
          </ac:graphicFrameMkLst>
        </pc:graphicFrameChg>
      </pc:sldChg>
      <pc:sldChg chg="addSp delSp modSp mod">
        <pc:chgData name="Library [MUJ]" userId="a1a19c74-5e4b-42bf-b1bc-1f20313d227f" providerId="ADAL" clId="{F05D1A2B-0F93-4C09-8478-9589379FF5EC}" dt="2022-10-10T12:14:03.498" v="13" actId="20577"/>
        <pc:sldMkLst>
          <pc:docMk/>
          <pc:sldMk cId="215968349" sldId="260"/>
        </pc:sldMkLst>
        <pc:spChg chg="add mod">
          <ac:chgData name="Library [MUJ]" userId="a1a19c74-5e4b-42bf-b1bc-1f20313d227f" providerId="ADAL" clId="{F05D1A2B-0F93-4C09-8478-9589379FF5EC}" dt="2022-10-10T12:13:21.007" v="5"/>
          <ac:spMkLst>
            <pc:docMk/>
            <pc:sldMk cId="215968349" sldId="260"/>
            <ac:spMk id="3" creationId="{8B2EAFF9-D1DF-D05A-527C-68DBE225B344}"/>
          </ac:spMkLst>
        </pc:spChg>
        <pc:spChg chg="mod">
          <ac:chgData name="Library [MUJ]" userId="a1a19c74-5e4b-42bf-b1bc-1f20313d227f" providerId="ADAL" clId="{F05D1A2B-0F93-4C09-8478-9589379FF5EC}" dt="2022-10-10T12:14:03.498" v="13" actId="20577"/>
          <ac:spMkLst>
            <pc:docMk/>
            <pc:sldMk cId="215968349" sldId="260"/>
            <ac:spMk id="4" creationId="{E5169262-2B5C-2F45-915A-F09A9955EC65}"/>
          </ac:spMkLst>
        </pc:spChg>
        <pc:spChg chg="del mod">
          <ac:chgData name="Library [MUJ]" userId="a1a19c74-5e4b-42bf-b1bc-1f20313d227f" providerId="ADAL" clId="{F05D1A2B-0F93-4C09-8478-9589379FF5EC}" dt="2022-10-10T12:13:19.936" v="4" actId="21"/>
          <ac:spMkLst>
            <pc:docMk/>
            <pc:sldMk cId="215968349" sldId="260"/>
            <ac:spMk id="13" creationId="{0161E107-C487-7549-8447-7B9C46324F0D}"/>
          </ac:spMkLst>
        </pc:spChg>
        <pc:grpChg chg="mod">
          <ac:chgData name="Library [MUJ]" userId="a1a19c74-5e4b-42bf-b1bc-1f20313d227f" providerId="ADAL" clId="{F05D1A2B-0F93-4C09-8478-9589379FF5EC}" dt="2022-10-10T12:13:14.930" v="2" actId="1076"/>
          <ac:grpSpMkLst>
            <pc:docMk/>
            <pc:sldMk cId="215968349" sldId="260"/>
            <ac:grpSpMk id="2" creationId="{8309B99E-4D9A-D54B-8712-CF95025F2E1E}"/>
          </ac:grpSpMkLst>
        </pc:grpChg>
      </pc:sldChg>
      <pc:sldChg chg="addSp delSp modSp mod">
        <pc:chgData name="Library [MUJ]" userId="a1a19c74-5e4b-42bf-b1bc-1f20313d227f" providerId="ADAL" clId="{F05D1A2B-0F93-4C09-8478-9589379FF5EC}" dt="2022-10-10T12:41:46.124" v="41" actId="14100"/>
        <pc:sldMkLst>
          <pc:docMk/>
          <pc:sldMk cId="4020459563" sldId="263"/>
        </pc:sldMkLst>
        <pc:spChg chg="mod">
          <ac:chgData name="Library [MUJ]" userId="a1a19c74-5e4b-42bf-b1bc-1f20313d227f" providerId="ADAL" clId="{F05D1A2B-0F93-4C09-8478-9589379FF5EC}" dt="2022-10-10T12:16:47.699" v="25" actId="1076"/>
          <ac:spMkLst>
            <pc:docMk/>
            <pc:sldMk cId="4020459563" sldId="263"/>
            <ac:spMk id="15" creationId="{9D068587-1A8E-194A-919A-E8A121E5F9C1}"/>
          </ac:spMkLst>
        </pc:spChg>
        <pc:graphicFrameChg chg="add mod modGraphic">
          <ac:chgData name="Library [MUJ]" userId="a1a19c74-5e4b-42bf-b1bc-1f20313d227f" providerId="ADAL" clId="{F05D1A2B-0F93-4C09-8478-9589379FF5EC}" dt="2022-10-10T12:41:46.124" v="41" actId="14100"/>
          <ac:graphicFrameMkLst>
            <pc:docMk/>
            <pc:sldMk cId="4020459563" sldId="263"/>
            <ac:graphicFrameMk id="2" creationId="{F54DC4F6-E3DA-495A-2EBC-70A2F2D1933E}"/>
          </ac:graphicFrameMkLst>
        </pc:graphicFrameChg>
        <pc:graphicFrameChg chg="mod modGraphic">
          <ac:chgData name="Library [MUJ]" userId="a1a19c74-5e4b-42bf-b1bc-1f20313d227f" providerId="ADAL" clId="{F05D1A2B-0F93-4C09-8478-9589379FF5EC}" dt="2022-10-10T12:17:41.044" v="32" actId="34136"/>
          <ac:graphicFrameMkLst>
            <pc:docMk/>
            <pc:sldMk cId="4020459563" sldId="263"/>
            <ac:graphicFrameMk id="4" creationId="{3CD2BE06-6A65-DE4A-8770-A3AF8D8C10B6}"/>
          </ac:graphicFrameMkLst>
        </pc:graphicFrameChg>
        <pc:graphicFrameChg chg="del mod modGraphic">
          <ac:chgData name="Library [MUJ]" userId="a1a19c74-5e4b-42bf-b1bc-1f20313d227f" providerId="ADAL" clId="{F05D1A2B-0F93-4C09-8478-9589379FF5EC}" dt="2022-10-10T12:41:29.380" v="37" actId="478"/>
          <ac:graphicFrameMkLst>
            <pc:docMk/>
            <pc:sldMk cId="4020459563" sldId="263"/>
            <ac:graphicFrameMk id="6" creationId="{6E7533A0-F2B7-724C-B813-4C8B866D4632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819908-1BE5-414B-8C7A-8BDFF5473188}" type="doc">
      <dgm:prSet loTypeId="urn:microsoft.com/office/officeart/2005/8/layout/chevron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BE48711B-B16B-A940-84C6-F21860721DCF}">
      <dgm:prSet phldrT="[Text]"/>
      <dgm:spPr/>
      <dgm:t>
        <a:bodyPr/>
        <a:lstStyle/>
        <a:p>
          <a:r>
            <a:rPr lang="en-GB" dirty="0"/>
            <a:t>Phase 1</a:t>
          </a:r>
        </a:p>
      </dgm:t>
    </dgm:pt>
    <dgm:pt modelId="{86018445-5B9F-054A-8AAE-857B96E5BA81}" type="parTrans" cxnId="{386A8EC3-F2F1-7E4B-B5C7-118703506C07}">
      <dgm:prSet/>
      <dgm:spPr/>
      <dgm:t>
        <a:bodyPr/>
        <a:lstStyle/>
        <a:p>
          <a:endParaRPr lang="en-GB"/>
        </a:p>
      </dgm:t>
    </dgm:pt>
    <dgm:pt modelId="{BB175D98-1B9B-D542-BFEB-6F59E4DFCD16}" type="sibTrans" cxnId="{386A8EC3-F2F1-7E4B-B5C7-118703506C07}">
      <dgm:prSet/>
      <dgm:spPr/>
      <dgm:t>
        <a:bodyPr/>
        <a:lstStyle/>
        <a:p>
          <a:endParaRPr lang="en-GB"/>
        </a:p>
      </dgm:t>
    </dgm:pt>
    <dgm:pt modelId="{28880763-083E-714F-B911-228C046CFD95}">
      <dgm:prSet phldrT="[Text]"/>
      <dgm:spPr/>
      <dgm:t>
        <a:bodyPr/>
        <a:lstStyle/>
        <a:p>
          <a:r>
            <a:rPr lang="en-GB" dirty="0"/>
            <a:t>Data Collection</a:t>
          </a:r>
        </a:p>
      </dgm:t>
    </dgm:pt>
    <dgm:pt modelId="{DCB1D106-BA82-A644-91A6-52EEC0227BF3}" type="parTrans" cxnId="{B4594910-5C6F-0A44-B294-370E86A7EE3A}">
      <dgm:prSet/>
      <dgm:spPr/>
      <dgm:t>
        <a:bodyPr/>
        <a:lstStyle/>
        <a:p>
          <a:endParaRPr lang="en-GB"/>
        </a:p>
      </dgm:t>
    </dgm:pt>
    <dgm:pt modelId="{CB3AFB49-A8B0-DE46-BFED-B7DEB78C34B9}" type="sibTrans" cxnId="{B4594910-5C6F-0A44-B294-370E86A7EE3A}">
      <dgm:prSet/>
      <dgm:spPr/>
      <dgm:t>
        <a:bodyPr/>
        <a:lstStyle/>
        <a:p>
          <a:endParaRPr lang="en-GB"/>
        </a:p>
      </dgm:t>
    </dgm:pt>
    <dgm:pt modelId="{18EE35D9-A5B2-CB46-84B6-6D19196265ED}">
      <dgm:prSet phldrT="[Text]"/>
      <dgm:spPr/>
      <dgm:t>
        <a:bodyPr/>
        <a:lstStyle/>
        <a:p>
          <a:r>
            <a:rPr lang="en-GB" dirty="0"/>
            <a:t>Type of SDQ parameters</a:t>
          </a:r>
        </a:p>
      </dgm:t>
    </dgm:pt>
    <dgm:pt modelId="{F7E25E6D-025E-4F43-9B89-EA02F3B72550}" type="parTrans" cxnId="{EAF42896-4A71-2F40-8145-C1C66A1A91E4}">
      <dgm:prSet/>
      <dgm:spPr/>
      <dgm:t>
        <a:bodyPr/>
        <a:lstStyle/>
        <a:p>
          <a:endParaRPr lang="en-GB"/>
        </a:p>
      </dgm:t>
    </dgm:pt>
    <dgm:pt modelId="{28E13D6A-F08B-4E4F-AAF7-8234DC277A80}" type="sibTrans" cxnId="{EAF42896-4A71-2F40-8145-C1C66A1A91E4}">
      <dgm:prSet/>
      <dgm:spPr/>
      <dgm:t>
        <a:bodyPr/>
        <a:lstStyle/>
        <a:p>
          <a:endParaRPr lang="en-GB"/>
        </a:p>
      </dgm:t>
    </dgm:pt>
    <dgm:pt modelId="{9BC95AC1-638A-AD4C-A9CC-77628ECA4080}">
      <dgm:prSet phldrT="[Text]"/>
      <dgm:spPr/>
      <dgm:t>
        <a:bodyPr/>
        <a:lstStyle/>
        <a:p>
          <a:r>
            <a:rPr lang="en-GB" dirty="0"/>
            <a:t>Phase 2</a:t>
          </a:r>
        </a:p>
      </dgm:t>
    </dgm:pt>
    <dgm:pt modelId="{F8D49D10-0EEB-FB45-ACB2-6F0E06C66C95}" type="parTrans" cxnId="{E554FB5F-E160-4D46-96B1-D5FB0D86B0C5}">
      <dgm:prSet/>
      <dgm:spPr/>
      <dgm:t>
        <a:bodyPr/>
        <a:lstStyle/>
        <a:p>
          <a:endParaRPr lang="en-GB"/>
        </a:p>
      </dgm:t>
    </dgm:pt>
    <dgm:pt modelId="{5BE09145-944F-C04A-89D8-260B6ECCCE80}" type="sibTrans" cxnId="{E554FB5F-E160-4D46-96B1-D5FB0D86B0C5}">
      <dgm:prSet/>
      <dgm:spPr/>
      <dgm:t>
        <a:bodyPr/>
        <a:lstStyle/>
        <a:p>
          <a:endParaRPr lang="en-GB"/>
        </a:p>
      </dgm:t>
    </dgm:pt>
    <dgm:pt modelId="{A9BD2B2C-F8AC-1D43-A242-86784E67D6FD}">
      <dgm:prSet phldrT="[Text]"/>
      <dgm:spPr/>
      <dgm:t>
        <a:bodyPr/>
        <a:lstStyle/>
        <a:p>
          <a:r>
            <a:rPr lang="en-GB" dirty="0"/>
            <a:t>Raster (Image Data)</a:t>
          </a:r>
        </a:p>
      </dgm:t>
    </dgm:pt>
    <dgm:pt modelId="{BF249304-E803-EB48-A953-E2D7DDF6D30E}" type="parTrans" cxnId="{976E0AED-E42C-E945-A2C2-8D92C26E1931}">
      <dgm:prSet/>
      <dgm:spPr/>
      <dgm:t>
        <a:bodyPr/>
        <a:lstStyle/>
        <a:p>
          <a:endParaRPr lang="en-GB"/>
        </a:p>
      </dgm:t>
    </dgm:pt>
    <dgm:pt modelId="{4A3C86E8-9602-5E48-987B-E4F0696A6401}" type="sibTrans" cxnId="{976E0AED-E42C-E945-A2C2-8D92C26E1931}">
      <dgm:prSet/>
      <dgm:spPr/>
      <dgm:t>
        <a:bodyPr/>
        <a:lstStyle/>
        <a:p>
          <a:endParaRPr lang="en-GB"/>
        </a:p>
      </dgm:t>
    </dgm:pt>
    <dgm:pt modelId="{2F9C7FD8-4826-2C40-8CC4-6CA15BAA9484}">
      <dgm:prSet phldrT="[Text]"/>
      <dgm:spPr/>
      <dgm:t>
        <a:bodyPr/>
        <a:lstStyle/>
        <a:p>
          <a:r>
            <a:rPr lang="en-GB" dirty="0"/>
            <a:t>Data Quality Evaluation for Raster Data </a:t>
          </a:r>
        </a:p>
      </dgm:t>
    </dgm:pt>
    <dgm:pt modelId="{4CC5979E-7ADD-0546-A054-3BE9648208B7}" type="parTrans" cxnId="{CE3A2AEB-1FF4-0144-82B1-4B8163E34625}">
      <dgm:prSet/>
      <dgm:spPr/>
      <dgm:t>
        <a:bodyPr/>
        <a:lstStyle/>
        <a:p>
          <a:endParaRPr lang="en-GB"/>
        </a:p>
      </dgm:t>
    </dgm:pt>
    <dgm:pt modelId="{B074586E-990F-6042-9498-695B984BE644}" type="sibTrans" cxnId="{CE3A2AEB-1FF4-0144-82B1-4B8163E34625}">
      <dgm:prSet/>
      <dgm:spPr/>
      <dgm:t>
        <a:bodyPr/>
        <a:lstStyle/>
        <a:p>
          <a:endParaRPr lang="en-GB"/>
        </a:p>
      </dgm:t>
    </dgm:pt>
    <dgm:pt modelId="{126D8F0E-44EA-2246-8FFD-F905A796460A}">
      <dgm:prSet phldrT="[Text]"/>
      <dgm:spPr/>
      <dgm:t>
        <a:bodyPr/>
        <a:lstStyle/>
        <a:p>
          <a:r>
            <a:rPr lang="en-GB" dirty="0"/>
            <a:t>Phase 3</a:t>
          </a:r>
        </a:p>
      </dgm:t>
    </dgm:pt>
    <dgm:pt modelId="{FCAC4961-EBA9-CC4E-9C59-54FCDEB07FC2}" type="parTrans" cxnId="{DBD6E512-ADA8-A846-A242-58F69B756682}">
      <dgm:prSet/>
      <dgm:spPr/>
      <dgm:t>
        <a:bodyPr/>
        <a:lstStyle/>
        <a:p>
          <a:endParaRPr lang="en-GB"/>
        </a:p>
      </dgm:t>
    </dgm:pt>
    <dgm:pt modelId="{8C9B4229-4899-AC47-A68B-0028F9CF287B}" type="sibTrans" cxnId="{DBD6E512-ADA8-A846-A242-58F69B756682}">
      <dgm:prSet/>
      <dgm:spPr/>
      <dgm:t>
        <a:bodyPr/>
        <a:lstStyle/>
        <a:p>
          <a:endParaRPr lang="en-GB"/>
        </a:p>
      </dgm:t>
    </dgm:pt>
    <dgm:pt modelId="{D4CC3D5B-08E4-9D49-88D6-3F11706D117B}">
      <dgm:prSet phldrT="[Text]"/>
      <dgm:spPr/>
      <dgm:t>
        <a:bodyPr/>
        <a:lstStyle/>
        <a:p>
          <a:r>
            <a:rPr lang="en-GB" dirty="0"/>
            <a:t>Vector Data</a:t>
          </a:r>
        </a:p>
      </dgm:t>
    </dgm:pt>
    <dgm:pt modelId="{89F7AA23-A857-3A41-87B4-9E4A1BC689AF}" type="parTrans" cxnId="{EEC65066-AE6D-634E-A953-B3ADA08C7062}">
      <dgm:prSet/>
      <dgm:spPr/>
      <dgm:t>
        <a:bodyPr/>
        <a:lstStyle/>
        <a:p>
          <a:endParaRPr lang="en-GB"/>
        </a:p>
      </dgm:t>
    </dgm:pt>
    <dgm:pt modelId="{052A3C70-9CA6-BB48-ADDD-78CAD9987C8E}" type="sibTrans" cxnId="{EEC65066-AE6D-634E-A953-B3ADA08C7062}">
      <dgm:prSet/>
      <dgm:spPr/>
      <dgm:t>
        <a:bodyPr/>
        <a:lstStyle/>
        <a:p>
          <a:endParaRPr lang="en-GB"/>
        </a:p>
      </dgm:t>
    </dgm:pt>
    <dgm:pt modelId="{438E4ACF-1BC8-394B-AF50-5B312CFC3914}">
      <dgm:prSet phldrT="[Text]"/>
      <dgm:spPr/>
      <dgm:t>
        <a:bodyPr/>
        <a:lstStyle/>
        <a:p>
          <a:r>
            <a:rPr lang="en-GB" dirty="0"/>
            <a:t>Data Quality for Vector Data</a:t>
          </a:r>
        </a:p>
      </dgm:t>
    </dgm:pt>
    <dgm:pt modelId="{74748BA8-F92A-274A-9857-90FB9171C853}" type="parTrans" cxnId="{658A124B-4384-624E-BE2D-95718955907B}">
      <dgm:prSet/>
      <dgm:spPr/>
      <dgm:t>
        <a:bodyPr/>
        <a:lstStyle/>
        <a:p>
          <a:endParaRPr lang="en-GB"/>
        </a:p>
      </dgm:t>
    </dgm:pt>
    <dgm:pt modelId="{DECE7870-3527-F34A-89B0-FD69FECB4222}" type="sibTrans" cxnId="{658A124B-4384-624E-BE2D-95718955907B}">
      <dgm:prSet/>
      <dgm:spPr/>
      <dgm:t>
        <a:bodyPr/>
        <a:lstStyle/>
        <a:p>
          <a:endParaRPr lang="en-GB"/>
        </a:p>
      </dgm:t>
    </dgm:pt>
    <dgm:pt modelId="{DB8A01FF-472C-3249-80BC-D129AFB097FF}" type="pres">
      <dgm:prSet presAssocID="{B7819908-1BE5-414B-8C7A-8BDFF5473188}" presName="linearFlow" presStyleCnt="0">
        <dgm:presLayoutVars>
          <dgm:dir/>
          <dgm:animLvl val="lvl"/>
          <dgm:resizeHandles val="exact"/>
        </dgm:presLayoutVars>
      </dgm:prSet>
      <dgm:spPr/>
    </dgm:pt>
    <dgm:pt modelId="{0DD531AD-5574-0140-8473-4E07A1ED292B}" type="pres">
      <dgm:prSet presAssocID="{BE48711B-B16B-A940-84C6-F21860721DCF}" presName="composite" presStyleCnt="0"/>
      <dgm:spPr/>
    </dgm:pt>
    <dgm:pt modelId="{6916A4B6-35B5-2C43-976F-022FC49D8592}" type="pres">
      <dgm:prSet presAssocID="{BE48711B-B16B-A940-84C6-F21860721DC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7C4C9059-4128-6542-80E3-93F2AAA9BC2F}" type="pres">
      <dgm:prSet presAssocID="{BE48711B-B16B-A940-84C6-F21860721DCF}" presName="descendantText" presStyleLbl="alignAcc1" presStyleIdx="0" presStyleCnt="3">
        <dgm:presLayoutVars>
          <dgm:bulletEnabled val="1"/>
        </dgm:presLayoutVars>
      </dgm:prSet>
      <dgm:spPr/>
    </dgm:pt>
    <dgm:pt modelId="{FA16158A-2154-9A42-9439-0CC259FBE037}" type="pres">
      <dgm:prSet presAssocID="{BB175D98-1B9B-D542-BFEB-6F59E4DFCD16}" presName="sp" presStyleCnt="0"/>
      <dgm:spPr/>
    </dgm:pt>
    <dgm:pt modelId="{E3FE5CE5-B1F2-694C-82B0-5DDAB562BEFE}" type="pres">
      <dgm:prSet presAssocID="{9BC95AC1-638A-AD4C-A9CC-77628ECA4080}" presName="composite" presStyleCnt="0"/>
      <dgm:spPr/>
    </dgm:pt>
    <dgm:pt modelId="{C594031E-F9AD-254F-9743-2B30089E5955}" type="pres">
      <dgm:prSet presAssocID="{9BC95AC1-638A-AD4C-A9CC-77628ECA408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AD50DDC-2535-2647-8B08-3F3A450DD579}" type="pres">
      <dgm:prSet presAssocID="{9BC95AC1-638A-AD4C-A9CC-77628ECA4080}" presName="descendantText" presStyleLbl="alignAcc1" presStyleIdx="1" presStyleCnt="3">
        <dgm:presLayoutVars>
          <dgm:bulletEnabled val="1"/>
        </dgm:presLayoutVars>
      </dgm:prSet>
      <dgm:spPr/>
    </dgm:pt>
    <dgm:pt modelId="{261CF27C-C453-1145-8C2E-8BDC85D70B86}" type="pres">
      <dgm:prSet presAssocID="{5BE09145-944F-C04A-89D8-260B6ECCCE80}" presName="sp" presStyleCnt="0"/>
      <dgm:spPr/>
    </dgm:pt>
    <dgm:pt modelId="{CE83ACCC-7083-DA4F-B516-5A5123C79E12}" type="pres">
      <dgm:prSet presAssocID="{126D8F0E-44EA-2246-8FFD-F905A796460A}" presName="composite" presStyleCnt="0"/>
      <dgm:spPr/>
    </dgm:pt>
    <dgm:pt modelId="{CF5822DC-990F-504D-A513-7DFC3B2066A6}" type="pres">
      <dgm:prSet presAssocID="{126D8F0E-44EA-2246-8FFD-F905A796460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EB63DD8-312E-AF4F-9E02-F370CA22B950}" type="pres">
      <dgm:prSet presAssocID="{126D8F0E-44EA-2246-8FFD-F905A796460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D13790A-55BD-9043-B90E-789DFB5CF32C}" type="presOf" srcId="{BE48711B-B16B-A940-84C6-F21860721DCF}" destId="{6916A4B6-35B5-2C43-976F-022FC49D8592}" srcOrd="0" destOrd="0" presId="urn:microsoft.com/office/officeart/2005/8/layout/chevron2"/>
    <dgm:cxn modelId="{B4594910-5C6F-0A44-B294-370E86A7EE3A}" srcId="{BE48711B-B16B-A940-84C6-F21860721DCF}" destId="{28880763-083E-714F-B911-228C046CFD95}" srcOrd="0" destOrd="0" parTransId="{DCB1D106-BA82-A644-91A6-52EEC0227BF3}" sibTransId="{CB3AFB49-A8B0-DE46-BFED-B7DEB78C34B9}"/>
    <dgm:cxn modelId="{DBD6E512-ADA8-A846-A242-58F69B756682}" srcId="{B7819908-1BE5-414B-8C7A-8BDFF5473188}" destId="{126D8F0E-44EA-2246-8FFD-F905A796460A}" srcOrd="2" destOrd="0" parTransId="{FCAC4961-EBA9-CC4E-9C59-54FCDEB07FC2}" sibTransId="{8C9B4229-4899-AC47-A68B-0028F9CF287B}"/>
    <dgm:cxn modelId="{79F46719-AC62-9A47-BE45-00D5E60C1294}" type="presOf" srcId="{126D8F0E-44EA-2246-8FFD-F905A796460A}" destId="{CF5822DC-990F-504D-A513-7DFC3B2066A6}" srcOrd="0" destOrd="0" presId="urn:microsoft.com/office/officeart/2005/8/layout/chevron2"/>
    <dgm:cxn modelId="{F6442B3E-9F67-3E44-939F-7F1CED04EBA3}" type="presOf" srcId="{28880763-083E-714F-B911-228C046CFD95}" destId="{7C4C9059-4128-6542-80E3-93F2AAA9BC2F}" srcOrd="0" destOrd="0" presId="urn:microsoft.com/office/officeart/2005/8/layout/chevron2"/>
    <dgm:cxn modelId="{E554FB5F-E160-4D46-96B1-D5FB0D86B0C5}" srcId="{B7819908-1BE5-414B-8C7A-8BDFF5473188}" destId="{9BC95AC1-638A-AD4C-A9CC-77628ECA4080}" srcOrd="1" destOrd="0" parTransId="{F8D49D10-0EEB-FB45-ACB2-6F0E06C66C95}" sibTransId="{5BE09145-944F-C04A-89D8-260B6ECCCE80}"/>
    <dgm:cxn modelId="{EEC65066-AE6D-634E-A953-B3ADA08C7062}" srcId="{126D8F0E-44EA-2246-8FFD-F905A796460A}" destId="{D4CC3D5B-08E4-9D49-88D6-3F11706D117B}" srcOrd="0" destOrd="0" parTransId="{89F7AA23-A857-3A41-87B4-9E4A1BC689AF}" sibTransId="{052A3C70-9CA6-BB48-ADDD-78CAD9987C8E}"/>
    <dgm:cxn modelId="{658A124B-4384-624E-BE2D-95718955907B}" srcId="{126D8F0E-44EA-2246-8FFD-F905A796460A}" destId="{438E4ACF-1BC8-394B-AF50-5B312CFC3914}" srcOrd="1" destOrd="0" parTransId="{74748BA8-F92A-274A-9857-90FB9171C853}" sibTransId="{DECE7870-3527-F34A-89B0-FD69FECB4222}"/>
    <dgm:cxn modelId="{6F8D1E7E-4085-1845-88A2-3C7ECF646D24}" type="presOf" srcId="{9BC95AC1-638A-AD4C-A9CC-77628ECA4080}" destId="{C594031E-F9AD-254F-9743-2B30089E5955}" srcOrd="0" destOrd="0" presId="urn:microsoft.com/office/officeart/2005/8/layout/chevron2"/>
    <dgm:cxn modelId="{41E43C83-409F-CD4D-A089-CAD21EA7F0FD}" type="presOf" srcId="{18EE35D9-A5B2-CB46-84B6-6D19196265ED}" destId="{7C4C9059-4128-6542-80E3-93F2AAA9BC2F}" srcOrd="0" destOrd="1" presId="urn:microsoft.com/office/officeart/2005/8/layout/chevron2"/>
    <dgm:cxn modelId="{E3668386-8E2B-2540-8525-AFC30BF4E91E}" type="presOf" srcId="{A9BD2B2C-F8AC-1D43-A242-86784E67D6FD}" destId="{6AD50DDC-2535-2647-8B08-3F3A450DD579}" srcOrd="0" destOrd="0" presId="urn:microsoft.com/office/officeart/2005/8/layout/chevron2"/>
    <dgm:cxn modelId="{EAF42896-4A71-2F40-8145-C1C66A1A91E4}" srcId="{BE48711B-B16B-A940-84C6-F21860721DCF}" destId="{18EE35D9-A5B2-CB46-84B6-6D19196265ED}" srcOrd="1" destOrd="0" parTransId="{F7E25E6D-025E-4F43-9B89-EA02F3B72550}" sibTransId="{28E13D6A-F08B-4E4F-AAF7-8234DC277A80}"/>
    <dgm:cxn modelId="{386A8EC3-F2F1-7E4B-B5C7-118703506C07}" srcId="{B7819908-1BE5-414B-8C7A-8BDFF5473188}" destId="{BE48711B-B16B-A940-84C6-F21860721DCF}" srcOrd="0" destOrd="0" parTransId="{86018445-5B9F-054A-8AAE-857B96E5BA81}" sibTransId="{BB175D98-1B9B-D542-BFEB-6F59E4DFCD16}"/>
    <dgm:cxn modelId="{BD4148D0-D341-544D-AEFB-65FBBAD30730}" type="presOf" srcId="{438E4ACF-1BC8-394B-AF50-5B312CFC3914}" destId="{2EB63DD8-312E-AF4F-9E02-F370CA22B950}" srcOrd="0" destOrd="1" presId="urn:microsoft.com/office/officeart/2005/8/layout/chevron2"/>
    <dgm:cxn modelId="{0EE7FFD8-93B4-AD47-918C-980E3FD721EE}" type="presOf" srcId="{2F9C7FD8-4826-2C40-8CC4-6CA15BAA9484}" destId="{6AD50DDC-2535-2647-8B08-3F3A450DD579}" srcOrd="0" destOrd="1" presId="urn:microsoft.com/office/officeart/2005/8/layout/chevron2"/>
    <dgm:cxn modelId="{EF995FDE-E713-3347-A3FA-A8904E358BA4}" type="presOf" srcId="{D4CC3D5B-08E4-9D49-88D6-3F11706D117B}" destId="{2EB63DD8-312E-AF4F-9E02-F370CA22B950}" srcOrd="0" destOrd="0" presId="urn:microsoft.com/office/officeart/2005/8/layout/chevron2"/>
    <dgm:cxn modelId="{CE3A2AEB-1FF4-0144-82B1-4B8163E34625}" srcId="{9BC95AC1-638A-AD4C-A9CC-77628ECA4080}" destId="{2F9C7FD8-4826-2C40-8CC4-6CA15BAA9484}" srcOrd="1" destOrd="0" parTransId="{4CC5979E-7ADD-0546-A054-3BE9648208B7}" sibTransId="{B074586E-990F-6042-9498-695B984BE644}"/>
    <dgm:cxn modelId="{976E0AED-E42C-E945-A2C2-8D92C26E1931}" srcId="{9BC95AC1-638A-AD4C-A9CC-77628ECA4080}" destId="{A9BD2B2C-F8AC-1D43-A242-86784E67D6FD}" srcOrd="0" destOrd="0" parTransId="{BF249304-E803-EB48-A953-E2D7DDF6D30E}" sibTransId="{4A3C86E8-9602-5E48-987B-E4F0696A6401}"/>
    <dgm:cxn modelId="{6F7B6CF6-1C9D-B146-AA2F-365EBC9838B2}" type="presOf" srcId="{B7819908-1BE5-414B-8C7A-8BDFF5473188}" destId="{DB8A01FF-472C-3249-80BC-D129AFB097FF}" srcOrd="0" destOrd="0" presId="urn:microsoft.com/office/officeart/2005/8/layout/chevron2"/>
    <dgm:cxn modelId="{C76388D4-E5AC-D044-AFC4-C9DF3A5E0CDD}" type="presParOf" srcId="{DB8A01FF-472C-3249-80BC-D129AFB097FF}" destId="{0DD531AD-5574-0140-8473-4E07A1ED292B}" srcOrd="0" destOrd="0" presId="urn:microsoft.com/office/officeart/2005/8/layout/chevron2"/>
    <dgm:cxn modelId="{C99383A4-5B64-CA4E-83D1-3135F3E0008C}" type="presParOf" srcId="{0DD531AD-5574-0140-8473-4E07A1ED292B}" destId="{6916A4B6-35B5-2C43-976F-022FC49D8592}" srcOrd="0" destOrd="0" presId="urn:microsoft.com/office/officeart/2005/8/layout/chevron2"/>
    <dgm:cxn modelId="{520DF9DD-F7E4-7748-810E-B1A82DF67CCA}" type="presParOf" srcId="{0DD531AD-5574-0140-8473-4E07A1ED292B}" destId="{7C4C9059-4128-6542-80E3-93F2AAA9BC2F}" srcOrd="1" destOrd="0" presId="urn:microsoft.com/office/officeart/2005/8/layout/chevron2"/>
    <dgm:cxn modelId="{235FBCE8-1B88-0541-B64F-BF5B3E5B96C4}" type="presParOf" srcId="{DB8A01FF-472C-3249-80BC-D129AFB097FF}" destId="{FA16158A-2154-9A42-9439-0CC259FBE037}" srcOrd="1" destOrd="0" presId="urn:microsoft.com/office/officeart/2005/8/layout/chevron2"/>
    <dgm:cxn modelId="{905B68C4-BE30-884D-A90D-30981FCC71C8}" type="presParOf" srcId="{DB8A01FF-472C-3249-80BC-D129AFB097FF}" destId="{E3FE5CE5-B1F2-694C-82B0-5DDAB562BEFE}" srcOrd="2" destOrd="0" presId="urn:microsoft.com/office/officeart/2005/8/layout/chevron2"/>
    <dgm:cxn modelId="{D8CFF0DF-2CF5-4F4C-B296-721F9AA37E78}" type="presParOf" srcId="{E3FE5CE5-B1F2-694C-82B0-5DDAB562BEFE}" destId="{C594031E-F9AD-254F-9743-2B30089E5955}" srcOrd="0" destOrd="0" presId="urn:microsoft.com/office/officeart/2005/8/layout/chevron2"/>
    <dgm:cxn modelId="{3C8A4AD1-A173-B843-BCBE-BFD1B000728A}" type="presParOf" srcId="{E3FE5CE5-B1F2-694C-82B0-5DDAB562BEFE}" destId="{6AD50DDC-2535-2647-8B08-3F3A450DD579}" srcOrd="1" destOrd="0" presId="urn:microsoft.com/office/officeart/2005/8/layout/chevron2"/>
    <dgm:cxn modelId="{46316E6B-6FDE-1D4C-A178-72C67F695438}" type="presParOf" srcId="{DB8A01FF-472C-3249-80BC-D129AFB097FF}" destId="{261CF27C-C453-1145-8C2E-8BDC85D70B86}" srcOrd="3" destOrd="0" presId="urn:microsoft.com/office/officeart/2005/8/layout/chevron2"/>
    <dgm:cxn modelId="{89D4EF10-8C46-A042-A08C-3FB31B1FE0B0}" type="presParOf" srcId="{DB8A01FF-472C-3249-80BC-D129AFB097FF}" destId="{CE83ACCC-7083-DA4F-B516-5A5123C79E12}" srcOrd="4" destOrd="0" presId="urn:microsoft.com/office/officeart/2005/8/layout/chevron2"/>
    <dgm:cxn modelId="{395737BE-C2F7-5947-A6D1-DD600576B68F}" type="presParOf" srcId="{CE83ACCC-7083-DA4F-B516-5A5123C79E12}" destId="{CF5822DC-990F-504D-A513-7DFC3B2066A6}" srcOrd="0" destOrd="0" presId="urn:microsoft.com/office/officeart/2005/8/layout/chevron2"/>
    <dgm:cxn modelId="{47D804D7-15CB-A54B-BBD0-77B3B0BB8B0C}" type="presParOf" srcId="{CE83ACCC-7083-DA4F-B516-5A5123C79E12}" destId="{2EB63DD8-312E-AF4F-9E02-F370CA22B95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AAE147-78A3-6B44-A8B4-29E634022A45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71DBA23-45BF-BD42-A6A8-07B73C3B3E9C}">
      <dgm:prSet phldrT="[Text]"/>
      <dgm:spPr/>
      <dgm:t>
        <a:bodyPr/>
        <a:lstStyle/>
        <a:p>
          <a:r>
            <a:rPr lang="en-GB" dirty="0"/>
            <a:t>Raster</a:t>
          </a:r>
        </a:p>
      </dgm:t>
    </dgm:pt>
    <dgm:pt modelId="{CC534A9A-9164-1F4A-92AD-46C9B777C391}" type="parTrans" cxnId="{7157B765-35A1-9643-ABF0-EEFEFBE7DC05}">
      <dgm:prSet/>
      <dgm:spPr/>
      <dgm:t>
        <a:bodyPr/>
        <a:lstStyle/>
        <a:p>
          <a:endParaRPr lang="en-GB"/>
        </a:p>
      </dgm:t>
    </dgm:pt>
    <dgm:pt modelId="{A99B6B9D-714D-8949-94C9-F437A7D4570C}" type="sibTrans" cxnId="{7157B765-35A1-9643-ABF0-EEFEFBE7DC05}">
      <dgm:prSet/>
      <dgm:spPr/>
      <dgm:t>
        <a:bodyPr/>
        <a:lstStyle/>
        <a:p>
          <a:endParaRPr lang="en-GB"/>
        </a:p>
      </dgm:t>
    </dgm:pt>
    <dgm:pt modelId="{04FC1ABC-615D-8B41-9EA6-374B702D3B75}">
      <dgm:prSet phldrT="[Text]" custT="1"/>
      <dgm:spPr/>
      <dgm:t>
        <a:bodyPr/>
        <a:lstStyle/>
        <a:p>
          <a:r>
            <a:rPr lang="en-GB" sz="2000" dirty="0"/>
            <a:t>Noise PSNR</a:t>
          </a:r>
        </a:p>
      </dgm:t>
    </dgm:pt>
    <dgm:pt modelId="{13CF2AAC-5605-5A42-8114-2D3E49C2DA6D}" type="parTrans" cxnId="{F9D77E73-7E07-1A4C-866E-95F68E73BD6D}">
      <dgm:prSet/>
      <dgm:spPr/>
      <dgm:t>
        <a:bodyPr/>
        <a:lstStyle/>
        <a:p>
          <a:endParaRPr lang="en-GB"/>
        </a:p>
      </dgm:t>
    </dgm:pt>
    <dgm:pt modelId="{CB7425AA-B8D7-0F4F-A826-1436166EAEE6}" type="sibTrans" cxnId="{F9D77E73-7E07-1A4C-866E-95F68E73BD6D}">
      <dgm:prSet/>
      <dgm:spPr/>
      <dgm:t>
        <a:bodyPr/>
        <a:lstStyle/>
        <a:p>
          <a:endParaRPr lang="en-GB"/>
        </a:p>
      </dgm:t>
    </dgm:pt>
    <dgm:pt modelId="{6A425553-D35D-8543-AC2E-37F0C757A05B}">
      <dgm:prSet phldrT="[Text]" custT="1"/>
      <dgm:spPr/>
      <dgm:t>
        <a:bodyPr/>
        <a:lstStyle/>
        <a:p>
          <a:r>
            <a:rPr lang="en-GB" sz="2000" dirty="0"/>
            <a:t>Contrast</a:t>
          </a:r>
        </a:p>
      </dgm:t>
    </dgm:pt>
    <dgm:pt modelId="{0812739D-8A40-914E-BA78-705B4EF6CB20}" type="parTrans" cxnId="{DCC6A591-F1C7-FD43-8A9B-1633F793BFCE}">
      <dgm:prSet/>
      <dgm:spPr/>
      <dgm:t>
        <a:bodyPr/>
        <a:lstStyle/>
        <a:p>
          <a:endParaRPr lang="en-GB"/>
        </a:p>
      </dgm:t>
    </dgm:pt>
    <dgm:pt modelId="{53183476-6623-4247-BF85-B49DE354F592}" type="sibTrans" cxnId="{DCC6A591-F1C7-FD43-8A9B-1633F793BFCE}">
      <dgm:prSet/>
      <dgm:spPr/>
      <dgm:t>
        <a:bodyPr/>
        <a:lstStyle/>
        <a:p>
          <a:endParaRPr lang="en-GB"/>
        </a:p>
      </dgm:t>
    </dgm:pt>
    <dgm:pt modelId="{573113CB-AC25-6148-A71B-CFB89C4BCF9B}">
      <dgm:prSet phldrT="[Text]" custT="1"/>
      <dgm:spPr/>
      <dgm:t>
        <a:bodyPr/>
        <a:lstStyle/>
        <a:p>
          <a:r>
            <a:rPr lang="en-GB" sz="2000" dirty="0"/>
            <a:t>Cloud Cover</a:t>
          </a:r>
        </a:p>
      </dgm:t>
    </dgm:pt>
    <dgm:pt modelId="{25C5EFAF-6BE2-F14A-BA0D-DC413076468B}" type="parTrans" cxnId="{926CB5DC-2107-BE44-AD3B-48D86CCF8FE0}">
      <dgm:prSet/>
      <dgm:spPr/>
      <dgm:t>
        <a:bodyPr/>
        <a:lstStyle/>
        <a:p>
          <a:endParaRPr lang="en-GB"/>
        </a:p>
      </dgm:t>
    </dgm:pt>
    <dgm:pt modelId="{326511A5-F940-1E4F-BC6A-E716278C4DDC}" type="sibTrans" cxnId="{926CB5DC-2107-BE44-AD3B-48D86CCF8FE0}">
      <dgm:prSet/>
      <dgm:spPr/>
      <dgm:t>
        <a:bodyPr/>
        <a:lstStyle/>
        <a:p>
          <a:endParaRPr lang="en-GB"/>
        </a:p>
      </dgm:t>
    </dgm:pt>
    <dgm:pt modelId="{ACE59811-E09D-9D4B-80BD-D5BCB8CD28DC}">
      <dgm:prSet phldrT="[Text]" custT="1"/>
      <dgm:spPr/>
      <dgm:t>
        <a:bodyPr/>
        <a:lstStyle/>
        <a:p>
          <a:r>
            <a:rPr lang="en-GB" sz="2000" dirty="0"/>
            <a:t>Brightness</a:t>
          </a:r>
        </a:p>
      </dgm:t>
    </dgm:pt>
    <dgm:pt modelId="{EC5579E8-A26F-064A-93B0-8CB04BD8CEB1}" type="parTrans" cxnId="{0C9FB953-43DF-DB4C-939B-D8AC328D7ED7}">
      <dgm:prSet/>
      <dgm:spPr/>
      <dgm:t>
        <a:bodyPr/>
        <a:lstStyle/>
        <a:p>
          <a:endParaRPr lang="en-GB"/>
        </a:p>
      </dgm:t>
    </dgm:pt>
    <dgm:pt modelId="{F9590489-D6BF-AF45-BA01-0BD6BB5D3A64}" type="sibTrans" cxnId="{0C9FB953-43DF-DB4C-939B-D8AC328D7ED7}">
      <dgm:prSet/>
      <dgm:spPr/>
      <dgm:t>
        <a:bodyPr/>
        <a:lstStyle/>
        <a:p>
          <a:endParaRPr lang="en-GB"/>
        </a:p>
      </dgm:t>
    </dgm:pt>
    <dgm:pt modelId="{64EB38AA-9109-3C4B-A85B-EC0F5EA0186B}" type="pres">
      <dgm:prSet presAssocID="{4DAAE147-78A3-6B44-A8B4-29E634022A4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1C340C4-5208-B44F-B1C2-4A71B3EF0F5C}" type="pres">
      <dgm:prSet presAssocID="{571DBA23-45BF-BD42-A6A8-07B73C3B3E9C}" presName="root" presStyleCnt="0"/>
      <dgm:spPr/>
    </dgm:pt>
    <dgm:pt modelId="{AA5B22CC-FC50-164F-B94A-6C72842B3E4C}" type="pres">
      <dgm:prSet presAssocID="{571DBA23-45BF-BD42-A6A8-07B73C3B3E9C}" presName="rootComposite" presStyleCnt="0"/>
      <dgm:spPr/>
    </dgm:pt>
    <dgm:pt modelId="{9C693DA2-B6F8-7141-8903-56B2CD7FD51E}" type="pres">
      <dgm:prSet presAssocID="{571DBA23-45BF-BD42-A6A8-07B73C3B3E9C}" presName="rootText" presStyleLbl="node1" presStyleIdx="0" presStyleCnt="1" custLinFactNeighborX="2140" custLinFactNeighborY="-4279"/>
      <dgm:spPr/>
    </dgm:pt>
    <dgm:pt modelId="{E397278F-088A-FB4E-8DC4-CCC888AC8E20}" type="pres">
      <dgm:prSet presAssocID="{571DBA23-45BF-BD42-A6A8-07B73C3B3E9C}" presName="rootConnector" presStyleLbl="node1" presStyleIdx="0" presStyleCnt="1"/>
      <dgm:spPr/>
    </dgm:pt>
    <dgm:pt modelId="{E0D503B2-7E08-EF4D-9620-638E65FEF726}" type="pres">
      <dgm:prSet presAssocID="{571DBA23-45BF-BD42-A6A8-07B73C3B3E9C}" presName="childShape" presStyleCnt="0"/>
      <dgm:spPr/>
    </dgm:pt>
    <dgm:pt modelId="{1BD39A31-91EE-DA48-8EF2-C6BB7578A795}" type="pres">
      <dgm:prSet presAssocID="{13CF2AAC-5605-5A42-8114-2D3E49C2DA6D}" presName="Name13" presStyleLbl="parChTrans1D2" presStyleIdx="0" presStyleCnt="4"/>
      <dgm:spPr/>
    </dgm:pt>
    <dgm:pt modelId="{1BB44072-6639-6A4A-B215-1E6EDE9B837B}" type="pres">
      <dgm:prSet presAssocID="{04FC1ABC-615D-8B41-9EA6-374B702D3B75}" presName="childText" presStyleLbl="bgAcc1" presStyleIdx="0" presStyleCnt="4" custScaleX="248948">
        <dgm:presLayoutVars>
          <dgm:bulletEnabled val="1"/>
        </dgm:presLayoutVars>
      </dgm:prSet>
      <dgm:spPr/>
    </dgm:pt>
    <dgm:pt modelId="{672014EE-713A-3842-BA8D-7EA39CE2A38D}" type="pres">
      <dgm:prSet presAssocID="{0812739D-8A40-914E-BA78-705B4EF6CB20}" presName="Name13" presStyleLbl="parChTrans1D2" presStyleIdx="1" presStyleCnt="4"/>
      <dgm:spPr/>
    </dgm:pt>
    <dgm:pt modelId="{5F1EB041-961E-D246-9E8F-970889473C29}" type="pres">
      <dgm:prSet presAssocID="{6A425553-D35D-8543-AC2E-37F0C757A05B}" presName="childText" presStyleLbl="bgAcc1" presStyleIdx="1" presStyleCnt="4" custScaleX="248948">
        <dgm:presLayoutVars>
          <dgm:bulletEnabled val="1"/>
        </dgm:presLayoutVars>
      </dgm:prSet>
      <dgm:spPr/>
    </dgm:pt>
    <dgm:pt modelId="{E4A198E0-C1A7-7F47-B018-E081430E49CB}" type="pres">
      <dgm:prSet presAssocID="{25C5EFAF-6BE2-F14A-BA0D-DC413076468B}" presName="Name13" presStyleLbl="parChTrans1D2" presStyleIdx="2" presStyleCnt="4"/>
      <dgm:spPr/>
    </dgm:pt>
    <dgm:pt modelId="{CDAC647D-041A-DA46-8B6F-780010F27B32}" type="pres">
      <dgm:prSet presAssocID="{573113CB-AC25-6148-A71B-CFB89C4BCF9B}" presName="childText" presStyleLbl="bgAcc1" presStyleIdx="2" presStyleCnt="4" custScaleX="248948">
        <dgm:presLayoutVars>
          <dgm:bulletEnabled val="1"/>
        </dgm:presLayoutVars>
      </dgm:prSet>
      <dgm:spPr/>
    </dgm:pt>
    <dgm:pt modelId="{70F7B372-CD17-6C46-AB48-41795AF1FD8E}" type="pres">
      <dgm:prSet presAssocID="{EC5579E8-A26F-064A-93B0-8CB04BD8CEB1}" presName="Name13" presStyleLbl="parChTrans1D2" presStyleIdx="3" presStyleCnt="4"/>
      <dgm:spPr/>
    </dgm:pt>
    <dgm:pt modelId="{BE55CFE8-ABEA-A64C-A87D-C023DE442B92}" type="pres">
      <dgm:prSet presAssocID="{ACE59811-E09D-9D4B-80BD-D5BCB8CD28DC}" presName="childText" presStyleLbl="bgAcc1" presStyleIdx="3" presStyleCnt="4" custScaleX="248948">
        <dgm:presLayoutVars>
          <dgm:bulletEnabled val="1"/>
        </dgm:presLayoutVars>
      </dgm:prSet>
      <dgm:spPr/>
    </dgm:pt>
  </dgm:ptLst>
  <dgm:cxnLst>
    <dgm:cxn modelId="{50C2651F-58DA-E24A-BC5A-01ECB1F1D4BD}" type="presOf" srcId="{571DBA23-45BF-BD42-A6A8-07B73C3B3E9C}" destId="{E397278F-088A-FB4E-8DC4-CCC888AC8E20}" srcOrd="1" destOrd="0" presId="urn:microsoft.com/office/officeart/2005/8/layout/hierarchy3"/>
    <dgm:cxn modelId="{FFE23924-4B6A-2B49-8A6C-9AB55A791FC6}" type="presOf" srcId="{04FC1ABC-615D-8B41-9EA6-374B702D3B75}" destId="{1BB44072-6639-6A4A-B215-1E6EDE9B837B}" srcOrd="0" destOrd="0" presId="urn:microsoft.com/office/officeart/2005/8/layout/hierarchy3"/>
    <dgm:cxn modelId="{B6E9D326-0D74-9D49-BE40-CAEF49545C05}" type="presOf" srcId="{EC5579E8-A26F-064A-93B0-8CB04BD8CEB1}" destId="{70F7B372-CD17-6C46-AB48-41795AF1FD8E}" srcOrd="0" destOrd="0" presId="urn:microsoft.com/office/officeart/2005/8/layout/hierarchy3"/>
    <dgm:cxn modelId="{C4A02D2C-F02D-9A48-A60E-E1B500808E99}" type="presOf" srcId="{573113CB-AC25-6148-A71B-CFB89C4BCF9B}" destId="{CDAC647D-041A-DA46-8B6F-780010F27B32}" srcOrd="0" destOrd="0" presId="urn:microsoft.com/office/officeart/2005/8/layout/hierarchy3"/>
    <dgm:cxn modelId="{6574D52C-EB21-4D46-B7DE-1866485B2F55}" type="presOf" srcId="{571DBA23-45BF-BD42-A6A8-07B73C3B3E9C}" destId="{9C693DA2-B6F8-7141-8903-56B2CD7FD51E}" srcOrd="0" destOrd="0" presId="urn:microsoft.com/office/officeart/2005/8/layout/hierarchy3"/>
    <dgm:cxn modelId="{B1E7D464-77F2-9C49-B7E7-2A0065135B71}" type="presOf" srcId="{6A425553-D35D-8543-AC2E-37F0C757A05B}" destId="{5F1EB041-961E-D246-9E8F-970889473C29}" srcOrd="0" destOrd="0" presId="urn:microsoft.com/office/officeart/2005/8/layout/hierarchy3"/>
    <dgm:cxn modelId="{7157B765-35A1-9643-ABF0-EEFEFBE7DC05}" srcId="{4DAAE147-78A3-6B44-A8B4-29E634022A45}" destId="{571DBA23-45BF-BD42-A6A8-07B73C3B3E9C}" srcOrd="0" destOrd="0" parTransId="{CC534A9A-9164-1F4A-92AD-46C9B777C391}" sibTransId="{A99B6B9D-714D-8949-94C9-F437A7D4570C}"/>
    <dgm:cxn modelId="{26BA3767-96D3-AD48-8015-DB900176063F}" type="presOf" srcId="{13CF2AAC-5605-5A42-8114-2D3E49C2DA6D}" destId="{1BD39A31-91EE-DA48-8EF2-C6BB7578A795}" srcOrd="0" destOrd="0" presId="urn:microsoft.com/office/officeart/2005/8/layout/hierarchy3"/>
    <dgm:cxn modelId="{61AA964E-BACE-3A42-8473-3DB7402160F9}" type="presOf" srcId="{4DAAE147-78A3-6B44-A8B4-29E634022A45}" destId="{64EB38AA-9109-3C4B-A85B-EC0F5EA0186B}" srcOrd="0" destOrd="0" presId="urn:microsoft.com/office/officeart/2005/8/layout/hierarchy3"/>
    <dgm:cxn modelId="{F9D77E73-7E07-1A4C-866E-95F68E73BD6D}" srcId="{571DBA23-45BF-BD42-A6A8-07B73C3B3E9C}" destId="{04FC1ABC-615D-8B41-9EA6-374B702D3B75}" srcOrd="0" destOrd="0" parTransId="{13CF2AAC-5605-5A42-8114-2D3E49C2DA6D}" sibTransId="{CB7425AA-B8D7-0F4F-A826-1436166EAEE6}"/>
    <dgm:cxn modelId="{0C9FB953-43DF-DB4C-939B-D8AC328D7ED7}" srcId="{571DBA23-45BF-BD42-A6A8-07B73C3B3E9C}" destId="{ACE59811-E09D-9D4B-80BD-D5BCB8CD28DC}" srcOrd="3" destOrd="0" parTransId="{EC5579E8-A26F-064A-93B0-8CB04BD8CEB1}" sibTransId="{F9590489-D6BF-AF45-BA01-0BD6BB5D3A64}"/>
    <dgm:cxn modelId="{DCC6A591-F1C7-FD43-8A9B-1633F793BFCE}" srcId="{571DBA23-45BF-BD42-A6A8-07B73C3B3E9C}" destId="{6A425553-D35D-8543-AC2E-37F0C757A05B}" srcOrd="1" destOrd="0" parTransId="{0812739D-8A40-914E-BA78-705B4EF6CB20}" sibTransId="{53183476-6623-4247-BF85-B49DE354F592}"/>
    <dgm:cxn modelId="{926CB5DC-2107-BE44-AD3B-48D86CCF8FE0}" srcId="{571DBA23-45BF-BD42-A6A8-07B73C3B3E9C}" destId="{573113CB-AC25-6148-A71B-CFB89C4BCF9B}" srcOrd="2" destOrd="0" parTransId="{25C5EFAF-6BE2-F14A-BA0D-DC413076468B}" sibTransId="{326511A5-F940-1E4F-BC6A-E716278C4DDC}"/>
    <dgm:cxn modelId="{D737FEEA-06EE-D84B-88FC-0802971B7D77}" type="presOf" srcId="{ACE59811-E09D-9D4B-80BD-D5BCB8CD28DC}" destId="{BE55CFE8-ABEA-A64C-A87D-C023DE442B92}" srcOrd="0" destOrd="0" presId="urn:microsoft.com/office/officeart/2005/8/layout/hierarchy3"/>
    <dgm:cxn modelId="{B013F0F7-D133-AD47-BD61-FCF40CC6A159}" type="presOf" srcId="{0812739D-8A40-914E-BA78-705B4EF6CB20}" destId="{672014EE-713A-3842-BA8D-7EA39CE2A38D}" srcOrd="0" destOrd="0" presId="urn:microsoft.com/office/officeart/2005/8/layout/hierarchy3"/>
    <dgm:cxn modelId="{F7EF1AFE-2FD1-D344-9E8E-78B181C7ED15}" type="presOf" srcId="{25C5EFAF-6BE2-F14A-BA0D-DC413076468B}" destId="{E4A198E0-C1A7-7F47-B018-E081430E49CB}" srcOrd="0" destOrd="0" presId="urn:microsoft.com/office/officeart/2005/8/layout/hierarchy3"/>
    <dgm:cxn modelId="{88890999-EA84-BD49-87B7-9589524D08EE}" type="presParOf" srcId="{64EB38AA-9109-3C4B-A85B-EC0F5EA0186B}" destId="{31C340C4-5208-B44F-B1C2-4A71B3EF0F5C}" srcOrd="0" destOrd="0" presId="urn:microsoft.com/office/officeart/2005/8/layout/hierarchy3"/>
    <dgm:cxn modelId="{A1CC83E6-CE14-DC4F-9747-B90264F18F83}" type="presParOf" srcId="{31C340C4-5208-B44F-B1C2-4A71B3EF0F5C}" destId="{AA5B22CC-FC50-164F-B94A-6C72842B3E4C}" srcOrd="0" destOrd="0" presId="urn:microsoft.com/office/officeart/2005/8/layout/hierarchy3"/>
    <dgm:cxn modelId="{123A54FD-84BE-724F-9FAD-AD8BABBE14B0}" type="presParOf" srcId="{AA5B22CC-FC50-164F-B94A-6C72842B3E4C}" destId="{9C693DA2-B6F8-7141-8903-56B2CD7FD51E}" srcOrd="0" destOrd="0" presId="urn:microsoft.com/office/officeart/2005/8/layout/hierarchy3"/>
    <dgm:cxn modelId="{1DF26110-0029-6F40-B7C5-F4612DB40217}" type="presParOf" srcId="{AA5B22CC-FC50-164F-B94A-6C72842B3E4C}" destId="{E397278F-088A-FB4E-8DC4-CCC888AC8E20}" srcOrd="1" destOrd="0" presId="urn:microsoft.com/office/officeart/2005/8/layout/hierarchy3"/>
    <dgm:cxn modelId="{D5593D1E-2E6C-214D-B7C4-E9BDEC37A6BB}" type="presParOf" srcId="{31C340C4-5208-B44F-B1C2-4A71B3EF0F5C}" destId="{E0D503B2-7E08-EF4D-9620-638E65FEF726}" srcOrd="1" destOrd="0" presId="urn:microsoft.com/office/officeart/2005/8/layout/hierarchy3"/>
    <dgm:cxn modelId="{09B8CC97-8C9B-9746-9DE2-03062EF2F837}" type="presParOf" srcId="{E0D503B2-7E08-EF4D-9620-638E65FEF726}" destId="{1BD39A31-91EE-DA48-8EF2-C6BB7578A795}" srcOrd="0" destOrd="0" presId="urn:microsoft.com/office/officeart/2005/8/layout/hierarchy3"/>
    <dgm:cxn modelId="{486655CB-EF15-9C44-ACD7-2D4E15403B6D}" type="presParOf" srcId="{E0D503B2-7E08-EF4D-9620-638E65FEF726}" destId="{1BB44072-6639-6A4A-B215-1E6EDE9B837B}" srcOrd="1" destOrd="0" presId="urn:microsoft.com/office/officeart/2005/8/layout/hierarchy3"/>
    <dgm:cxn modelId="{6FB71F57-BBAF-494F-9981-B02149E91564}" type="presParOf" srcId="{E0D503B2-7E08-EF4D-9620-638E65FEF726}" destId="{672014EE-713A-3842-BA8D-7EA39CE2A38D}" srcOrd="2" destOrd="0" presId="urn:microsoft.com/office/officeart/2005/8/layout/hierarchy3"/>
    <dgm:cxn modelId="{27227FDD-7ED7-FA4D-930B-0B518BD9DD7A}" type="presParOf" srcId="{E0D503B2-7E08-EF4D-9620-638E65FEF726}" destId="{5F1EB041-961E-D246-9E8F-970889473C29}" srcOrd="3" destOrd="0" presId="urn:microsoft.com/office/officeart/2005/8/layout/hierarchy3"/>
    <dgm:cxn modelId="{3B67D569-53E6-0F4B-9048-09E148F5495D}" type="presParOf" srcId="{E0D503B2-7E08-EF4D-9620-638E65FEF726}" destId="{E4A198E0-C1A7-7F47-B018-E081430E49CB}" srcOrd="4" destOrd="0" presId="urn:microsoft.com/office/officeart/2005/8/layout/hierarchy3"/>
    <dgm:cxn modelId="{0671B65A-F6C0-9A48-8042-76540083210A}" type="presParOf" srcId="{E0D503B2-7E08-EF4D-9620-638E65FEF726}" destId="{CDAC647D-041A-DA46-8B6F-780010F27B32}" srcOrd="5" destOrd="0" presId="urn:microsoft.com/office/officeart/2005/8/layout/hierarchy3"/>
    <dgm:cxn modelId="{191A496F-E995-CA4D-9022-A28036C25811}" type="presParOf" srcId="{E0D503B2-7E08-EF4D-9620-638E65FEF726}" destId="{70F7B372-CD17-6C46-AB48-41795AF1FD8E}" srcOrd="6" destOrd="0" presId="urn:microsoft.com/office/officeart/2005/8/layout/hierarchy3"/>
    <dgm:cxn modelId="{84E7EC2D-2EFA-3E4C-87D7-8E4149679326}" type="presParOf" srcId="{E0D503B2-7E08-EF4D-9620-638E65FEF726}" destId="{BE55CFE8-ABEA-A64C-A87D-C023DE442B92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AAE147-78A3-6B44-A8B4-29E634022A45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71DBA23-45BF-BD42-A6A8-07B73C3B3E9C}">
      <dgm:prSet phldrT="[Text]" custT="1"/>
      <dgm:spPr/>
      <dgm:t>
        <a:bodyPr/>
        <a:lstStyle/>
        <a:p>
          <a:r>
            <a:rPr lang="en-IN" sz="1600" dirty="0"/>
            <a:t>Precision or resolution</a:t>
          </a:r>
          <a:endParaRPr lang="en-GB" sz="1600" dirty="0"/>
        </a:p>
      </dgm:t>
    </dgm:pt>
    <dgm:pt modelId="{CC534A9A-9164-1F4A-92AD-46C9B777C391}" type="parTrans" cxnId="{7157B765-35A1-9643-ABF0-EEFEFBE7DC05}">
      <dgm:prSet/>
      <dgm:spPr/>
      <dgm:t>
        <a:bodyPr/>
        <a:lstStyle/>
        <a:p>
          <a:endParaRPr lang="en-GB" sz="1600"/>
        </a:p>
      </dgm:t>
    </dgm:pt>
    <dgm:pt modelId="{A99B6B9D-714D-8949-94C9-F437A7D4570C}" type="sibTrans" cxnId="{7157B765-35A1-9643-ABF0-EEFEFBE7DC05}">
      <dgm:prSet/>
      <dgm:spPr/>
      <dgm:t>
        <a:bodyPr/>
        <a:lstStyle/>
        <a:p>
          <a:endParaRPr lang="en-GB" sz="1600"/>
        </a:p>
      </dgm:t>
    </dgm:pt>
    <dgm:pt modelId="{04FC1ABC-615D-8B41-9EA6-374B702D3B75}">
      <dgm:prSet phldrT="[Text]" custT="1"/>
      <dgm:spPr/>
      <dgm:t>
        <a:bodyPr/>
        <a:lstStyle/>
        <a:p>
          <a:r>
            <a:rPr lang="en-IN" sz="1600" dirty="0"/>
            <a:t>Spatial resolution</a:t>
          </a:r>
          <a:endParaRPr lang="en-GB" sz="1600" dirty="0"/>
        </a:p>
      </dgm:t>
    </dgm:pt>
    <dgm:pt modelId="{13CF2AAC-5605-5A42-8114-2D3E49C2DA6D}" type="parTrans" cxnId="{F9D77E73-7E07-1A4C-866E-95F68E73BD6D}">
      <dgm:prSet/>
      <dgm:spPr/>
      <dgm:t>
        <a:bodyPr/>
        <a:lstStyle/>
        <a:p>
          <a:endParaRPr lang="en-GB" sz="1600"/>
        </a:p>
      </dgm:t>
    </dgm:pt>
    <dgm:pt modelId="{CB7425AA-B8D7-0F4F-A826-1436166EAEE6}" type="sibTrans" cxnId="{F9D77E73-7E07-1A4C-866E-95F68E73BD6D}">
      <dgm:prSet/>
      <dgm:spPr/>
      <dgm:t>
        <a:bodyPr/>
        <a:lstStyle/>
        <a:p>
          <a:endParaRPr lang="en-GB" sz="1600"/>
        </a:p>
      </dgm:t>
    </dgm:pt>
    <dgm:pt modelId="{6A425553-D35D-8543-AC2E-37F0C757A05B}">
      <dgm:prSet phldrT="[Text]" custT="1"/>
      <dgm:spPr/>
      <dgm:t>
        <a:bodyPr/>
        <a:lstStyle/>
        <a:p>
          <a:r>
            <a:rPr lang="en-GB" sz="1600" dirty="0"/>
            <a:t>Temporal Resolution</a:t>
          </a:r>
        </a:p>
      </dgm:t>
    </dgm:pt>
    <dgm:pt modelId="{0812739D-8A40-914E-BA78-705B4EF6CB20}" type="parTrans" cxnId="{DCC6A591-F1C7-FD43-8A9B-1633F793BFCE}">
      <dgm:prSet/>
      <dgm:spPr/>
      <dgm:t>
        <a:bodyPr/>
        <a:lstStyle/>
        <a:p>
          <a:endParaRPr lang="en-GB" sz="1600"/>
        </a:p>
      </dgm:t>
    </dgm:pt>
    <dgm:pt modelId="{53183476-6623-4247-BF85-B49DE354F592}" type="sibTrans" cxnId="{DCC6A591-F1C7-FD43-8A9B-1633F793BFCE}">
      <dgm:prSet/>
      <dgm:spPr/>
      <dgm:t>
        <a:bodyPr/>
        <a:lstStyle/>
        <a:p>
          <a:endParaRPr lang="en-GB" sz="1600"/>
        </a:p>
      </dgm:t>
    </dgm:pt>
    <dgm:pt modelId="{573113CB-AC25-6148-A71B-CFB89C4BCF9B}">
      <dgm:prSet phldrT="[Text]" custT="1"/>
      <dgm:spPr/>
      <dgm:t>
        <a:bodyPr/>
        <a:lstStyle/>
        <a:p>
          <a:r>
            <a:rPr lang="en-GB" sz="1600" dirty="0"/>
            <a:t>Thematic Resolution</a:t>
          </a:r>
        </a:p>
      </dgm:t>
    </dgm:pt>
    <dgm:pt modelId="{25C5EFAF-6BE2-F14A-BA0D-DC413076468B}" type="parTrans" cxnId="{926CB5DC-2107-BE44-AD3B-48D86CCF8FE0}">
      <dgm:prSet/>
      <dgm:spPr/>
      <dgm:t>
        <a:bodyPr/>
        <a:lstStyle/>
        <a:p>
          <a:endParaRPr lang="en-GB" sz="1600"/>
        </a:p>
      </dgm:t>
    </dgm:pt>
    <dgm:pt modelId="{326511A5-F940-1E4F-BC6A-E716278C4DDC}" type="sibTrans" cxnId="{926CB5DC-2107-BE44-AD3B-48D86CCF8FE0}">
      <dgm:prSet/>
      <dgm:spPr/>
      <dgm:t>
        <a:bodyPr/>
        <a:lstStyle/>
        <a:p>
          <a:endParaRPr lang="en-GB" sz="1600"/>
        </a:p>
      </dgm:t>
    </dgm:pt>
    <dgm:pt modelId="{64EB38AA-9109-3C4B-A85B-EC0F5EA0186B}" type="pres">
      <dgm:prSet presAssocID="{4DAAE147-78A3-6B44-A8B4-29E634022A4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1C340C4-5208-B44F-B1C2-4A71B3EF0F5C}" type="pres">
      <dgm:prSet presAssocID="{571DBA23-45BF-BD42-A6A8-07B73C3B3E9C}" presName="root" presStyleCnt="0"/>
      <dgm:spPr/>
    </dgm:pt>
    <dgm:pt modelId="{AA5B22CC-FC50-164F-B94A-6C72842B3E4C}" type="pres">
      <dgm:prSet presAssocID="{571DBA23-45BF-BD42-A6A8-07B73C3B3E9C}" presName="rootComposite" presStyleCnt="0"/>
      <dgm:spPr/>
    </dgm:pt>
    <dgm:pt modelId="{9C693DA2-B6F8-7141-8903-56B2CD7FD51E}" type="pres">
      <dgm:prSet presAssocID="{571DBA23-45BF-BD42-A6A8-07B73C3B3E9C}" presName="rootText" presStyleLbl="node1" presStyleIdx="0" presStyleCnt="1" custScaleX="259569" custLinFactNeighborX="2140" custLinFactNeighborY="-4279"/>
      <dgm:spPr/>
    </dgm:pt>
    <dgm:pt modelId="{E397278F-088A-FB4E-8DC4-CCC888AC8E20}" type="pres">
      <dgm:prSet presAssocID="{571DBA23-45BF-BD42-A6A8-07B73C3B3E9C}" presName="rootConnector" presStyleLbl="node1" presStyleIdx="0" presStyleCnt="1"/>
      <dgm:spPr/>
    </dgm:pt>
    <dgm:pt modelId="{E0D503B2-7E08-EF4D-9620-638E65FEF726}" type="pres">
      <dgm:prSet presAssocID="{571DBA23-45BF-BD42-A6A8-07B73C3B3E9C}" presName="childShape" presStyleCnt="0"/>
      <dgm:spPr/>
    </dgm:pt>
    <dgm:pt modelId="{1BD39A31-91EE-DA48-8EF2-C6BB7578A795}" type="pres">
      <dgm:prSet presAssocID="{13CF2AAC-5605-5A42-8114-2D3E49C2DA6D}" presName="Name13" presStyleLbl="parChTrans1D2" presStyleIdx="0" presStyleCnt="3"/>
      <dgm:spPr/>
    </dgm:pt>
    <dgm:pt modelId="{1BB44072-6639-6A4A-B215-1E6EDE9B837B}" type="pres">
      <dgm:prSet presAssocID="{04FC1ABC-615D-8B41-9EA6-374B702D3B75}" presName="childText" presStyleLbl="bgAcc1" presStyleIdx="0" presStyleCnt="3" custScaleX="248948">
        <dgm:presLayoutVars>
          <dgm:bulletEnabled val="1"/>
        </dgm:presLayoutVars>
      </dgm:prSet>
      <dgm:spPr/>
    </dgm:pt>
    <dgm:pt modelId="{672014EE-713A-3842-BA8D-7EA39CE2A38D}" type="pres">
      <dgm:prSet presAssocID="{0812739D-8A40-914E-BA78-705B4EF6CB20}" presName="Name13" presStyleLbl="parChTrans1D2" presStyleIdx="1" presStyleCnt="3"/>
      <dgm:spPr/>
    </dgm:pt>
    <dgm:pt modelId="{5F1EB041-961E-D246-9E8F-970889473C29}" type="pres">
      <dgm:prSet presAssocID="{6A425553-D35D-8543-AC2E-37F0C757A05B}" presName="childText" presStyleLbl="bgAcc1" presStyleIdx="1" presStyleCnt="3" custScaleX="248948">
        <dgm:presLayoutVars>
          <dgm:bulletEnabled val="1"/>
        </dgm:presLayoutVars>
      </dgm:prSet>
      <dgm:spPr/>
    </dgm:pt>
    <dgm:pt modelId="{E4A198E0-C1A7-7F47-B018-E081430E49CB}" type="pres">
      <dgm:prSet presAssocID="{25C5EFAF-6BE2-F14A-BA0D-DC413076468B}" presName="Name13" presStyleLbl="parChTrans1D2" presStyleIdx="2" presStyleCnt="3"/>
      <dgm:spPr/>
    </dgm:pt>
    <dgm:pt modelId="{CDAC647D-041A-DA46-8B6F-780010F27B32}" type="pres">
      <dgm:prSet presAssocID="{573113CB-AC25-6148-A71B-CFB89C4BCF9B}" presName="childText" presStyleLbl="bgAcc1" presStyleIdx="2" presStyleCnt="3" custScaleX="248948">
        <dgm:presLayoutVars>
          <dgm:bulletEnabled val="1"/>
        </dgm:presLayoutVars>
      </dgm:prSet>
      <dgm:spPr/>
    </dgm:pt>
  </dgm:ptLst>
  <dgm:cxnLst>
    <dgm:cxn modelId="{50C2651F-58DA-E24A-BC5A-01ECB1F1D4BD}" type="presOf" srcId="{571DBA23-45BF-BD42-A6A8-07B73C3B3E9C}" destId="{E397278F-088A-FB4E-8DC4-CCC888AC8E20}" srcOrd="1" destOrd="0" presId="urn:microsoft.com/office/officeart/2005/8/layout/hierarchy3"/>
    <dgm:cxn modelId="{FFE23924-4B6A-2B49-8A6C-9AB55A791FC6}" type="presOf" srcId="{04FC1ABC-615D-8B41-9EA6-374B702D3B75}" destId="{1BB44072-6639-6A4A-B215-1E6EDE9B837B}" srcOrd="0" destOrd="0" presId="urn:microsoft.com/office/officeart/2005/8/layout/hierarchy3"/>
    <dgm:cxn modelId="{C4A02D2C-F02D-9A48-A60E-E1B500808E99}" type="presOf" srcId="{573113CB-AC25-6148-A71B-CFB89C4BCF9B}" destId="{CDAC647D-041A-DA46-8B6F-780010F27B32}" srcOrd="0" destOrd="0" presId="urn:microsoft.com/office/officeart/2005/8/layout/hierarchy3"/>
    <dgm:cxn modelId="{6574D52C-EB21-4D46-B7DE-1866485B2F55}" type="presOf" srcId="{571DBA23-45BF-BD42-A6A8-07B73C3B3E9C}" destId="{9C693DA2-B6F8-7141-8903-56B2CD7FD51E}" srcOrd="0" destOrd="0" presId="urn:microsoft.com/office/officeart/2005/8/layout/hierarchy3"/>
    <dgm:cxn modelId="{B1E7D464-77F2-9C49-B7E7-2A0065135B71}" type="presOf" srcId="{6A425553-D35D-8543-AC2E-37F0C757A05B}" destId="{5F1EB041-961E-D246-9E8F-970889473C29}" srcOrd="0" destOrd="0" presId="urn:microsoft.com/office/officeart/2005/8/layout/hierarchy3"/>
    <dgm:cxn modelId="{7157B765-35A1-9643-ABF0-EEFEFBE7DC05}" srcId="{4DAAE147-78A3-6B44-A8B4-29E634022A45}" destId="{571DBA23-45BF-BD42-A6A8-07B73C3B3E9C}" srcOrd="0" destOrd="0" parTransId="{CC534A9A-9164-1F4A-92AD-46C9B777C391}" sibTransId="{A99B6B9D-714D-8949-94C9-F437A7D4570C}"/>
    <dgm:cxn modelId="{26BA3767-96D3-AD48-8015-DB900176063F}" type="presOf" srcId="{13CF2AAC-5605-5A42-8114-2D3E49C2DA6D}" destId="{1BD39A31-91EE-DA48-8EF2-C6BB7578A795}" srcOrd="0" destOrd="0" presId="urn:microsoft.com/office/officeart/2005/8/layout/hierarchy3"/>
    <dgm:cxn modelId="{61AA964E-BACE-3A42-8473-3DB7402160F9}" type="presOf" srcId="{4DAAE147-78A3-6B44-A8B4-29E634022A45}" destId="{64EB38AA-9109-3C4B-A85B-EC0F5EA0186B}" srcOrd="0" destOrd="0" presId="urn:microsoft.com/office/officeart/2005/8/layout/hierarchy3"/>
    <dgm:cxn modelId="{F9D77E73-7E07-1A4C-866E-95F68E73BD6D}" srcId="{571DBA23-45BF-BD42-A6A8-07B73C3B3E9C}" destId="{04FC1ABC-615D-8B41-9EA6-374B702D3B75}" srcOrd="0" destOrd="0" parTransId="{13CF2AAC-5605-5A42-8114-2D3E49C2DA6D}" sibTransId="{CB7425AA-B8D7-0F4F-A826-1436166EAEE6}"/>
    <dgm:cxn modelId="{DCC6A591-F1C7-FD43-8A9B-1633F793BFCE}" srcId="{571DBA23-45BF-BD42-A6A8-07B73C3B3E9C}" destId="{6A425553-D35D-8543-AC2E-37F0C757A05B}" srcOrd="1" destOrd="0" parTransId="{0812739D-8A40-914E-BA78-705B4EF6CB20}" sibTransId="{53183476-6623-4247-BF85-B49DE354F592}"/>
    <dgm:cxn modelId="{926CB5DC-2107-BE44-AD3B-48D86CCF8FE0}" srcId="{571DBA23-45BF-BD42-A6A8-07B73C3B3E9C}" destId="{573113CB-AC25-6148-A71B-CFB89C4BCF9B}" srcOrd="2" destOrd="0" parTransId="{25C5EFAF-6BE2-F14A-BA0D-DC413076468B}" sibTransId="{326511A5-F940-1E4F-BC6A-E716278C4DDC}"/>
    <dgm:cxn modelId="{B013F0F7-D133-AD47-BD61-FCF40CC6A159}" type="presOf" srcId="{0812739D-8A40-914E-BA78-705B4EF6CB20}" destId="{672014EE-713A-3842-BA8D-7EA39CE2A38D}" srcOrd="0" destOrd="0" presId="urn:microsoft.com/office/officeart/2005/8/layout/hierarchy3"/>
    <dgm:cxn modelId="{F7EF1AFE-2FD1-D344-9E8E-78B181C7ED15}" type="presOf" srcId="{25C5EFAF-6BE2-F14A-BA0D-DC413076468B}" destId="{E4A198E0-C1A7-7F47-B018-E081430E49CB}" srcOrd="0" destOrd="0" presId="urn:microsoft.com/office/officeart/2005/8/layout/hierarchy3"/>
    <dgm:cxn modelId="{88890999-EA84-BD49-87B7-9589524D08EE}" type="presParOf" srcId="{64EB38AA-9109-3C4B-A85B-EC0F5EA0186B}" destId="{31C340C4-5208-B44F-B1C2-4A71B3EF0F5C}" srcOrd="0" destOrd="0" presId="urn:microsoft.com/office/officeart/2005/8/layout/hierarchy3"/>
    <dgm:cxn modelId="{A1CC83E6-CE14-DC4F-9747-B90264F18F83}" type="presParOf" srcId="{31C340C4-5208-B44F-B1C2-4A71B3EF0F5C}" destId="{AA5B22CC-FC50-164F-B94A-6C72842B3E4C}" srcOrd="0" destOrd="0" presId="urn:microsoft.com/office/officeart/2005/8/layout/hierarchy3"/>
    <dgm:cxn modelId="{123A54FD-84BE-724F-9FAD-AD8BABBE14B0}" type="presParOf" srcId="{AA5B22CC-FC50-164F-B94A-6C72842B3E4C}" destId="{9C693DA2-B6F8-7141-8903-56B2CD7FD51E}" srcOrd="0" destOrd="0" presId="urn:microsoft.com/office/officeart/2005/8/layout/hierarchy3"/>
    <dgm:cxn modelId="{1DF26110-0029-6F40-B7C5-F4612DB40217}" type="presParOf" srcId="{AA5B22CC-FC50-164F-B94A-6C72842B3E4C}" destId="{E397278F-088A-FB4E-8DC4-CCC888AC8E20}" srcOrd="1" destOrd="0" presId="urn:microsoft.com/office/officeart/2005/8/layout/hierarchy3"/>
    <dgm:cxn modelId="{D5593D1E-2E6C-214D-B7C4-E9BDEC37A6BB}" type="presParOf" srcId="{31C340C4-5208-B44F-B1C2-4A71B3EF0F5C}" destId="{E0D503B2-7E08-EF4D-9620-638E65FEF726}" srcOrd="1" destOrd="0" presId="urn:microsoft.com/office/officeart/2005/8/layout/hierarchy3"/>
    <dgm:cxn modelId="{09B8CC97-8C9B-9746-9DE2-03062EF2F837}" type="presParOf" srcId="{E0D503B2-7E08-EF4D-9620-638E65FEF726}" destId="{1BD39A31-91EE-DA48-8EF2-C6BB7578A795}" srcOrd="0" destOrd="0" presId="urn:microsoft.com/office/officeart/2005/8/layout/hierarchy3"/>
    <dgm:cxn modelId="{486655CB-EF15-9C44-ACD7-2D4E15403B6D}" type="presParOf" srcId="{E0D503B2-7E08-EF4D-9620-638E65FEF726}" destId="{1BB44072-6639-6A4A-B215-1E6EDE9B837B}" srcOrd="1" destOrd="0" presId="urn:microsoft.com/office/officeart/2005/8/layout/hierarchy3"/>
    <dgm:cxn modelId="{6FB71F57-BBAF-494F-9981-B02149E91564}" type="presParOf" srcId="{E0D503B2-7E08-EF4D-9620-638E65FEF726}" destId="{672014EE-713A-3842-BA8D-7EA39CE2A38D}" srcOrd="2" destOrd="0" presId="urn:microsoft.com/office/officeart/2005/8/layout/hierarchy3"/>
    <dgm:cxn modelId="{27227FDD-7ED7-FA4D-930B-0B518BD9DD7A}" type="presParOf" srcId="{E0D503B2-7E08-EF4D-9620-638E65FEF726}" destId="{5F1EB041-961E-D246-9E8F-970889473C29}" srcOrd="3" destOrd="0" presId="urn:microsoft.com/office/officeart/2005/8/layout/hierarchy3"/>
    <dgm:cxn modelId="{3B67D569-53E6-0F4B-9048-09E148F5495D}" type="presParOf" srcId="{E0D503B2-7E08-EF4D-9620-638E65FEF726}" destId="{E4A198E0-C1A7-7F47-B018-E081430E49CB}" srcOrd="4" destOrd="0" presId="urn:microsoft.com/office/officeart/2005/8/layout/hierarchy3"/>
    <dgm:cxn modelId="{0671B65A-F6C0-9A48-8042-76540083210A}" type="presParOf" srcId="{E0D503B2-7E08-EF4D-9620-638E65FEF726}" destId="{CDAC647D-041A-DA46-8B6F-780010F27B32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AAE147-78A3-6B44-A8B4-29E634022A45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71DBA23-45BF-BD42-A6A8-07B73C3B3E9C}">
      <dgm:prSet phldrT="[Text]" custT="1"/>
      <dgm:spPr/>
      <dgm:t>
        <a:bodyPr/>
        <a:lstStyle/>
        <a:p>
          <a:r>
            <a:rPr lang="en-GB" sz="1800" dirty="0"/>
            <a:t>VECTOR</a:t>
          </a:r>
        </a:p>
      </dgm:t>
    </dgm:pt>
    <dgm:pt modelId="{CC534A9A-9164-1F4A-92AD-46C9B777C391}" type="parTrans" cxnId="{7157B765-35A1-9643-ABF0-EEFEFBE7DC05}">
      <dgm:prSet/>
      <dgm:spPr/>
      <dgm:t>
        <a:bodyPr/>
        <a:lstStyle/>
        <a:p>
          <a:endParaRPr lang="en-GB" sz="800" dirty="0"/>
        </a:p>
      </dgm:t>
    </dgm:pt>
    <dgm:pt modelId="{A99B6B9D-714D-8949-94C9-F437A7D4570C}" type="sibTrans" cxnId="{7157B765-35A1-9643-ABF0-EEFEFBE7DC05}">
      <dgm:prSet/>
      <dgm:spPr/>
      <dgm:t>
        <a:bodyPr/>
        <a:lstStyle/>
        <a:p>
          <a:endParaRPr lang="en-GB" sz="800" dirty="0"/>
        </a:p>
      </dgm:t>
    </dgm:pt>
    <dgm:pt modelId="{04FC1ABC-615D-8B41-9EA6-374B702D3B75}">
      <dgm:prSet phldrT="[Text]" custT="1"/>
      <dgm:spPr/>
      <dgm:t>
        <a:bodyPr/>
        <a:lstStyle/>
        <a:p>
          <a:r>
            <a:rPr lang="en-GB" sz="2000" dirty="0"/>
            <a:t>ACCURACY</a:t>
          </a:r>
        </a:p>
      </dgm:t>
    </dgm:pt>
    <dgm:pt modelId="{13CF2AAC-5605-5A42-8114-2D3E49C2DA6D}" type="parTrans" cxnId="{F9D77E73-7E07-1A4C-866E-95F68E73BD6D}">
      <dgm:prSet/>
      <dgm:spPr/>
      <dgm:t>
        <a:bodyPr/>
        <a:lstStyle/>
        <a:p>
          <a:endParaRPr lang="en-GB" sz="800" dirty="0"/>
        </a:p>
      </dgm:t>
    </dgm:pt>
    <dgm:pt modelId="{CB7425AA-B8D7-0F4F-A826-1436166EAEE6}" type="sibTrans" cxnId="{F9D77E73-7E07-1A4C-866E-95F68E73BD6D}">
      <dgm:prSet/>
      <dgm:spPr/>
      <dgm:t>
        <a:bodyPr/>
        <a:lstStyle/>
        <a:p>
          <a:endParaRPr lang="en-GB" sz="800" dirty="0"/>
        </a:p>
      </dgm:t>
    </dgm:pt>
    <dgm:pt modelId="{6A425553-D35D-8543-AC2E-37F0C757A05B}">
      <dgm:prSet phldrT="[Text]" custT="1"/>
      <dgm:spPr/>
      <dgm:t>
        <a:bodyPr/>
        <a:lstStyle/>
        <a:p>
          <a:r>
            <a:rPr lang="en-GB" sz="2000" dirty="0"/>
            <a:t>CONSISTENCY</a:t>
          </a:r>
        </a:p>
      </dgm:t>
    </dgm:pt>
    <dgm:pt modelId="{0812739D-8A40-914E-BA78-705B4EF6CB20}" type="parTrans" cxnId="{DCC6A591-F1C7-FD43-8A9B-1633F793BFCE}">
      <dgm:prSet/>
      <dgm:spPr/>
      <dgm:t>
        <a:bodyPr/>
        <a:lstStyle/>
        <a:p>
          <a:endParaRPr lang="en-GB" sz="800" dirty="0"/>
        </a:p>
      </dgm:t>
    </dgm:pt>
    <dgm:pt modelId="{53183476-6623-4247-BF85-B49DE354F592}" type="sibTrans" cxnId="{DCC6A591-F1C7-FD43-8A9B-1633F793BFCE}">
      <dgm:prSet/>
      <dgm:spPr/>
      <dgm:t>
        <a:bodyPr/>
        <a:lstStyle/>
        <a:p>
          <a:endParaRPr lang="en-GB" sz="800" dirty="0"/>
        </a:p>
      </dgm:t>
    </dgm:pt>
    <dgm:pt modelId="{573113CB-AC25-6148-A71B-CFB89C4BCF9B}">
      <dgm:prSet phldrT="[Text]" custT="1"/>
      <dgm:spPr/>
      <dgm:t>
        <a:bodyPr/>
        <a:lstStyle/>
        <a:p>
          <a:r>
            <a:rPr lang="en-GB" sz="2000" dirty="0"/>
            <a:t>COMPLETENESS</a:t>
          </a:r>
        </a:p>
      </dgm:t>
    </dgm:pt>
    <dgm:pt modelId="{25C5EFAF-6BE2-F14A-BA0D-DC413076468B}" type="parTrans" cxnId="{926CB5DC-2107-BE44-AD3B-48D86CCF8FE0}">
      <dgm:prSet/>
      <dgm:spPr/>
      <dgm:t>
        <a:bodyPr/>
        <a:lstStyle/>
        <a:p>
          <a:endParaRPr lang="en-GB" sz="800" dirty="0"/>
        </a:p>
      </dgm:t>
    </dgm:pt>
    <dgm:pt modelId="{326511A5-F940-1E4F-BC6A-E716278C4DDC}" type="sibTrans" cxnId="{926CB5DC-2107-BE44-AD3B-48D86CCF8FE0}">
      <dgm:prSet/>
      <dgm:spPr/>
      <dgm:t>
        <a:bodyPr/>
        <a:lstStyle/>
        <a:p>
          <a:endParaRPr lang="en-GB" sz="800" dirty="0"/>
        </a:p>
      </dgm:t>
    </dgm:pt>
    <dgm:pt modelId="{ACE59811-E09D-9D4B-80BD-D5BCB8CD28DC}">
      <dgm:prSet phldrT="[Text]" custT="1"/>
      <dgm:spPr/>
      <dgm:t>
        <a:bodyPr/>
        <a:lstStyle/>
        <a:p>
          <a:r>
            <a:rPr lang="en-GB" sz="2000" dirty="0"/>
            <a:t>CORRECTNESS</a:t>
          </a:r>
        </a:p>
      </dgm:t>
    </dgm:pt>
    <dgm:pt modelId="{EC5579E8-A26F-064A-93B0-8CB04BD8CEB1}" type="parTrans" cxnId="{0C9FB953-43DF-DB4C-939B-D8AC328D7ED7}">
      <dgm:prSet/>
      <dgm:spPr/>
      <dgm:t>
        <a:bodyPr/>
        <a:lstStyle/>
        <a:p>
          <a:endParaRPr lang="en-GB" sz="800" dirty="0"/>
        </a:p>
      </dgm:t>
    </dgm:pt>
    <dgm:pt modelId="{F9590489-D6BF-AF45-BA01-0BD6BB5D3A64}" type="sibTrans" cxnId="{0C9FB953-43DF-DB4C-939B-D8AC328D7ED7}">
      <dgm:prSet/>
      <dgm:spPr/>
      <dgm:t>
        <a:bodyPr/>
        <a:lstStyle/>
        <a:p>
          <a:endParaRPr lang="en-GB" sz="800" dirty="0"/>
        </a:p>
      </dgm:t>
    </dgm:pt>
    <dgm:pt modelId="{64EB38AA-9109-3C4B-A85B-EC0F5EA0186B}" type="pres">
      <dgm:prSet presAssocID="{4DAAE147-78A3-6B44-A8B4-29E634022A4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1C340C4-5208-B44F-B1C2-4A71B3EF0F5C}" type="pres">
      <dgm:prSet presAssocID="{571DBA23-45BF-BD42-A6A8-07B73C3B3E9C}" presName="root" presStyleCnt="0"/>
      <dgm:spPr/>
    </dgm:pt>
    <dgm:pt modelId="{AA5B22CC-FC50-164F-B94A-6C72842B3E4C}" type="pres">
      <dgm:prSet presAssocID="{571DBA23-45BF-BD42-A6A8-07B73C3B3E9C}" presName="rootComposite" presStyleCnt="0"/>
      <dgm:spPr/>
    </dgm:pt>
    <dgm:pt modelId="{9C693DA2-B6F8-7141-8903-56B2CD7FD51E}" type="pres">
      <dgm:prSet presAssocID="{571DBA23-45BF-BD42-A6A8-07B73C3B3E9C}" presName="rootText" presStyleLbl="node1" presStyleIdx="0" presStyleCnt="1" custLinFactNeighborX="2140" custLinFactNeighborY="-4279"/>
      <dgm:spPr/>
    </dgm:pt>
    <dgm:pt modelId="{E397278F-088A-FB4E-8DC4-CCC888AC8E20}" type="pres">
      <dgm:prSet presAssocID="{571DBA23-45BF-BD42-A6A8-07B73C3B3E9C}" presName="rootConnector" presStyleLbl="node1" presStyleIdx="0" presStyleCnt="1"/>
      <dgm:spPr/>
    </dgm:pt>
    <dgm:pt modelId="{E0D503B2-7E08-EF4D-9620-638E65FEF726}" type="pres">
      <dgm:prSet presAssocID="{571DBA23-45BF-BD42-A6A8-07B73C3B3E9C}" presName="childShape" presStyleCnt="0"/>
      <dgm:spPr/>
    </dgm:pt>
    <dgm:pt modelId="{1BD39A31-91EE-DA48-8EF2-C6BB7578A795}" type="pres">
      <dgm:prSet presAssocID="{13CF2AAC-5605-5A42-8114-2D3E49C2DA6D}" presName="Name13" presStyleLbl="parChTrans1D2" presStyleIdx="0" presStyleCnt="4"/>
      <dgm:spPr/>
    </dgm:pt>
    <dgm:pt modelId="{1BB44072-6639-6A4A-B215-1E6EDE9B837B}" type="pres">
      <dgm:prSet presAssocID="{04FC1ABC-615D-8B41-9EA6-374B702D3B75}" presName="childText" presStyleLbl="bgAcc1" presStyleIdx="0" presStyleCnt="4" custScaleX="272029">
        <dgm:presLayoutVars>
          <dgm:bulletEnabled val="1"/>
        </dgm:presLayoutVars>
      </dgm:prSet>
      <dgm:spPr/>
    </dgm:pt>
    <dgm:pt modelId="{672014EE-713A-3842-BA8D-7EA39CE2A38D}" type="pres">
      <dgm:prSet presAssocID="{0812739D-8A40-914E-BA78-705B4EF6CB20}" presName="Name13" presStyleLbl="parChTrans1D2" presStyleIdx="1" presStyleCnt="4"/>
      <dgm:spPr/>
    </dgm:pt>
    <dgm:pt modelId="{5F1EB041-961E-D246-9E8F-970889473C29}" type="pres">
      <dgm:prSet presAssocID="{6A425553-D35D-8543-AC2E-37F0C757A05B}" presName="childText" presStyleLbl="bgAcc1" presStyleIdx="1" presStyleCnt="4" custScaleX="272029">
        <dgm:presLayoutVars>
          <dgm:bulletEnabled val="1"/>
        </dgm:presLayoutVars>
      </dgm:prSet>
      <dgm:spPr/>
    </dgm:pt>
    <dgm:pt modelId="{E4A198E0-C1A7-7F47-B018-E081430E49CB}" type="pres">
      <dgm:prSet presAssocID="{25C5EFAF-6BE2-F14A-BA0D-DC413076468B}" presName="Name13" presStyleLbl="parChTrans1D2" presStyleIdx="2" presStyleCnt="4"/>
      <dgm:spPr/>
    </dgm:pt>
    <dgm:pt modelId="{CDAC647D-041A-DA46-8B6F-780010F27B32}" type="pres">
      <dgm:prSet presAssocID="{573113CB-AC25-6148-A71B-CFB89C4BCF9B}" presName="childText" presStyleLbl="bgAcc1" presStyleIdx="2" presStyleCnt="4" custScaleX="272029">
        <dgm:presLayoutVars>
          <dgm:bulletEnabled val="1"/>
        </dgm:presLayoutVars>
      </dgm:prSet>
      <dgm:spPr/>
    </dgm:pt>
    <dgm:pt modelId="{70F7B372-CD17-6C46-AB48-41795AF1FD8E}" type="pres">
      <dgm:prSet presAssocID="{EC5579E8-A26F-064A-93B0-8CB04BD8CEB1}" presName="Name13" presStyleLbl="parChTrans1D2" presStyleIdx="3" presStyleCnt="4"/>
      <dgm:spPr/>
    </dgm:pt>
    <dgm:pt modelId="{BE55CFE8-ABEA-A64C-A87D-C023DE442B92}" type="pres">
      <dgm:prSet presAssocID="{ACE59811-E09D-9D4B-80BD-D5BCB8CD28DC}" presName="childText" presStyleLbl="bgAcc1" presStyleIdx="3" presStyleCnt="4" custScaleX="272029">
        <dgm:presLayoutVars>
          <dgm:bulletEnabled val="1"/>
        </dgm:presLayoutVars>
      </dgm:prSet>
      <dgm:spPr/>
    </dgm:pt>
  </dgm:ptLst>
  <dgm:cxnLst>
    <dgm:cxn modelId="{50C2651F-58DA-E24A-BC5A-01ECB1F1D4BD}" type="presOf" srcId="{571DBA23-45BF-BD42-A6A8-07B73C3B3E9C}" destId="{E397278F-088A-FB4E-8DC4-CCC888AC8E20}" srcOrd="1" destOrd="0" presId="urn:microsoft.com/office/officeart/2005/8/layout/hierarchy3"/>
    <dgm:cxn modelId="{FFE23924-4B6A-2B49-8A6C-9AB55A791FC6}" type="presOf" srcId="{04FC1ABC-615D-8B41-9EA6-374B702D3B75}" destId="{1BB44072-6639-6A4A-B215-1E6EDE9B837B}" srcOrd="0" destOrd="0" presId="urn:microsoft.com/office/officeart/2005/8/layout/hierarchy3"/>
    <dgm:cxn modelId="{B6E9D326-0D74-9D49-BE40-CAEF49545C05}" type="presOf" srcId="{EC5579E8-A26F-064A-93B0-8CB04BD8CEB1}" destId="{70F7B372-CD17-6C46-AB48-41795AF1FD8E}" srcOrd="0" destOrd="0" presId="urn:microsoft.com/office/officeart/2005/8/layout/hierarchy3"/>
    <dgm:cxn modelId="{C4A02D2C-F02D-9A48-A60E-E1B500808E99}" type="presOf" srcId="{573113CB-AC25-6148-A71B-CFB89C4BCF9B}" destId="{CDAC647D-041A-DA46-8B6F-780010F27B32}" srcOrd="0" destOrd="0" presId="urn:microsoft.com/office/officeart/2005/8/layout/hierarchy3"/>
    <dgm:cxn modelId="{6574D52C-EB21-4D46-B7DE-1866485B2F55}" type="presOf" srcId="{571DBA23-45BF-BD42-A6A8-07B73C3B3E9C}" destId="{9C693DA2-B6F8-7141-8903-56B2CD7FD51E}" srcOrd="0" destOrd="0" presId="urn:microsoft.com/office/officeart/2005/8/layout/hierarchy3"/>
    <dgm:cxn modelId="{B1E7D464-77F2-9C49-B7E7-2A0065135B71}" type="presOf" srcId="{6A425553-D35D-8543-AC2E-37F0C757A05B}" destId="{5F1EB041-961E-D246-9E8F-970889473C29}" srcOrd="0" destOrd="0" presId="urn:microsoft.com/office/officeart/2005/8/layout/hierarchy3"/>
    <dgm:cxn modelId="{7157B765-35A1-9643-ABF0-EEFEFBE7DC05}" srcId="{4DAAE147-78A3-6B44-A8B4-29E634022A45}" destId="{571DBA23-45BF-BD42-A6A8-07B73C3B3E9C}" srcOrd="0" destOrd="0" parTransId="{CC534A9A-9164-1F4A-92AD-46C9B777C391}" sibTransId="{A99B6B9D-714D-8949-94C9-F437A7D4570C}"/>
    <dgm:cxn modelId="{26BA3767-96D3-AD48-8015-DB900176063F}" type="presOf" srcId="{13CF2AAC-5605-5A42-8114-2D3E49C2DA6D}" destId="{1BD39A31-91EE-DA48-8EF2-C6BB7578A795}" srcOrd="0" destOrd="0" presId="urn:microsoft.com/office/officeart/2005/8/layout/hierarchy3"/>
    <dgm:cxn modelId="{61AA964E-BACE-3A42-8473-3DB7402160F9}" type="presOf" srcId="{4DAAE147-78A3-6B44-A8B4-29E634022A45}" destId="{64EB38AA-9109-3C4B-A85B-EC0F5EA0186B}" srcOrd="0" destOrd="0" presId="urn:microsoft.com/office/officeart/2005/8/layout/hierarchy3"/>
    <dgm:cxn modelId="{F9D77E73-7E07-1A4C-866E-95F68E73BD6D}" srcId="{571DBA23-45BF-BD42-A6A8-07B73C3B3E9C}" destId="{04FC1ABC-615D-8B41-9EA6-374B702D3B75}" srcOrd="0" destOrd="0" parTransId="{13CF2AAC-5605-5A42-8114-2D3E49C2DA6D}" sibTransId="{CB7425AA-B8D7-0F4F-A826-1436166EAEE6}"/>
    <dgm:cxn modelId="{0C9FB953-43DF-DB4C-939B-D8AC328D7ED7}" srcId="{571DBA23-45BF-BD42-A6A8-07B73C3B3E9C}" destId="{ACE59811-E09D-9D4B-80BD-D5BCB8CD28DC}" srcOrd="3" destOrd="0" parTransId="{EC5579E8-A26F-064A-93B0-8CB04BD8CEB1}" sibTransId="{F9590489-D6BF-AF45-BA01-0BD6BB5D3A64}"/>
    <dgm:cxn modelId="{DCC6A591-F1C7-FD43-8A9B-1633F793BFCE}" srcId="{571DBA23-45BF-BD42-A6A8-07B73C3B3E9C}" destId="{6A425553-D35D-8543-AC2E-37F0C757A05B}" srcOrd="1" destOrd="0" parTransId="{0812739D-8A40-914E-BA78-705B4EF6CB20}" sibTransId="{53183476-6623-4247-BF85-B49DE354F592}"/>
    <dgm:cxn modelId="{926CB5DC-2107-BE44-AD3B-48D86CCF8FE0}" srcId="{571DBA23-45BF-BD42-A6A8-07B73C3B3E9C}" destId="{573113CB-AC25-6148-A71B-CFB89C4BCF9B}" srcOrd="2" destOrd="0" parTransId="{25C5EFAF-6BE2-F14A-BA0D-DC413076468B}" sibTransId="{326511A5-F940-1E4F-BC6A-E716278C4DDC}"/>
    <dgm:cxn modelId="{D737FEEA-06EE-D84B-88FC-0802971B7D77}" type="presOf" srcId="{ACE59811-E09D-9D4B-80BD-D5BCB8CD28DC}" destId="{BE55CFE8-ABEA-A64C-A87D-C023DE442B92}" srcOrd="0" destOrd="0" presId="urn:microsoft.com/office/officeart/2005/8/layout/hierarchy3"/>
    <dgm:cxn modelId="{B013F0F7-D133-AD47-BD61-FCF40CC6A159}" type="presOf" srcId="{0812739D-8A40-914E-BA78-705B4EF6CB20}" destId="{672014EE-713A-3842-BA8D-7EA39CE2A38D}" srcOrd="0" destOrd="0" presId="urn:microsoft.com/office/officeart/2005/8/layout/hierarchy3"/>
    <dgm:cxn modelId="{F7EF1AFE-2FD1-D344-9E8E-78B181C7ED15}" type="presOf" srcId="{25C5EFAF-6BE2-F14A-BA0D-DC413076468B}" destId="{E4A198E0-C1A7-7F47-B018-E081430E49CB}" srcOrd="0" destOrd="0" presId="urn:microsoft.com/office/officeart/2005/8/layout/hierarchy3"/>
    <dgm:cxn modelId="{88890999-EA84-BD49-87B7-9589524D08EE}" type="presParOf" srcId="{64EB38AA-9109-3C4B-A85B-EC0F5EA0186B}" destId="{31C340C4-5208-B44F-B1C2-4A71B3EF0F5C}" srcOrd="0" destOrd="0" presId="urn:microsoft.com/office/officeart/2005/8/layout/hierarchy3"/>
    <dgm:cxn modelId="{A1CC83E6-CE14-DC4F-9747-B90264F18F83}" type="presParOf" srcId="{31C340C4-5208-B44F-B1C2-4A71B3EF0F5C}" destId="{AA5B22CC-FC50-164F-B94A-6C72842B3E4C}" srcOrd="0" destOrd="0" presId="urn:microsoft.com/office/officeart/2005/8/layout/hierarchy3"/>
    <dgm:cxn modelId="{123A54FD-84BE-724F-9FAD-AD8BABBE14B0}" type="presParOf" srcId="{AA5B22CC-FC50-164F-B94A-6C72842B3E4C}" destId="{9C693DA2-B6F8-7141-8903-56B2CD7FD51E}" srcOrd="0" destOrd="0" presId="urn:microsoft.com/office/officeart/2005/8/layout/hierarchy3"/>
    <dgm:cxn modelId="{1DF26110-0029-6F40-B7C5-F4612DB40217}" type="presParOf" srcId="{AA5B22CC-FC50-164F-B94A-6C72842B3E4C}" destId="{E397278F-088A-FB4E-8DC4-CCC888AC8E20}" srcOrd="1" destOrd="0" presId="urn:microsoft.com/office/officeart/2005/8/layout/hierarchy3"/>
    <dgm:cxn modelId="{D5593D1E-2E6C-214D-B7C4-E9BDEC37A6BB}" type="presParOf" srcId="{31C340C4-5208-B44F-B1C2-4A71B3EF0F5C}" destId="{E0D503B2-7E08-EF4D-9620-638E65FEF726}" srcOrd="1" destOrd="0" presId="urn:microsoft.com/office/officeart/2005/8/layout/hierarchy3"/>
    <dgm:cxn modelId="{09B8CC97-8C9B-9746-9DE2-03062EF2F837}" type="presParOf" srcId="{E0D503B2-7E08-EF4D-9620-638E65FEF726}" destId="{1BD39A31-91EE-DA48-8EF2-C6BB7578A795}" srcOrd="0" destOrd="0" presId="urn:microsoft.com/office/officeart/2005/8/layout/hierarchy3"/>
    <dgm:cxn modelId="{486655CB-EF15-9C44-ACD7-2D4E15403B6D}" type="presParOf" srcId="{E0D503B2-7E08-EF4D-9620-638E65FEF726}" destId="{1BB44072-6639-6A4A-B215-1E6EDE9B837B}" srcOrd="1" destOrd="0" presId="urn:microsoft.com/office/officeart/2005/8/layout/hierarchy3"/>
    <dgm:cxn modelId="{6FB71F57-BBAF-494F-9981-B02149E91564}" type="presParOf" srcId="{E0D503B2-7E08-EF4D-9620-638E65FEF726}" destId="{672014EE-713A-3842-BA8D-7EA39CE2A38D}" srcOrd="2" destOrd="0" presId="urn:microsoft.com/office/officeart/2005/8/layout/hierarchy3"/>
    <dgm:cxn modelId="{27227FDD-7ED7-FA4D-930B-0B518BD9DD7A}" type="presParOf" srcId="{E0D503B2-7E08-EF4D-9620-638E65FEF726}" destId="{5F1EB041-961E-D246-9E8F-970889473C29}" srcOrd="3" destOrd="0" presId="urn:microsoft.com/office/officeart/2005/8/layout/hierarchy3"/>
    <dgm:cxn modelId="{3B67D569-53E6-0F4B-9048-09E148F5495D}" type="presParOf" srcId="{E0D503B2-7E08-EF4D-9620-638E65FEF726}" destId="{E4A198E0-C1A7-7F47-B018-E081430E49CB}" srcOrd="4" destOrd="0" presId="urn:microsoft.com/office/officeart/2005/8/layout/hierarchy3"/>
    <dgm:cxn modelId="{0671B65A-F6C0-9A48-8042-76540083210A}" type="presParOf" srcId="{E0D503B2-7E08-EF4D-9620-638E65FEF726}" destId="{CDAC647D-041A-DA46-8B6F-780010F27B32}" srcOrd="5" destOrd="0" presId="urn:microsoft.com/office/officeart/2005/8/layout/hierarchy3"/>
    <dgm:cxn modelId="{191A496F-E995-CA4D-9022-A28036C25811}" type="presParOf" srcId="{E0D503B2-7E08-EF4D-9620-638E65FEF726}" destId="{70F7B372-CD17-6C46-AB48-41795AF1FD8E}" srcOrd="6" destOrd="0" presId="urn:microsoft.com/office/officeart/2005/8/layout/hierarchy3"/>
    <dgm:cxn modelId="{84E7EC2D-2EFA-3E4C-87D7-8E4149679326}" type="presParOf" srcId="{E0D503B2-7E08-EF4D-9620-638E65FEF726}" destId="{BE55CFE8-ABEA-A64C-A87D-C023DE442B92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6A4B6-35B5-2C43-976F-022FC49D8592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Phase 1</a:t>
          </a:r>
        </a:p>
      </dsp:txBody>
      <dsp:txXfrm rot="-5400000">
        <a:off x="1" y="679096"/>
        <a:ext cx="1352020" cy="579438"/>
      </dsp:txXfrm>
    </dsp:sp>
    <dsp:sp modelId="{7C4C9059-4128-6542-80E3-93F2AAA9BC2F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 dirty="0"/>
            <a:t>Data Collection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 dirty="0"/>
            <a:t>Type of SDQ parameters</a:t>
          </a:r>
        </a:p>
      </dsp:txBody>
      <dsp:txXfrm rot="-5400000">
        <a:off x="1352020" y="64373"/>
        <a:ext cx="6714693" cy="1132875"/>
      </dsp:txXfrm>
    </dsp:sp>
    <dsp:sp modelId="{C594031E-F9AD-254F-9743-2B30089E5955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Phase 2</a:t>
          </a:r>
        </a:p>
      </dsp:txBody>
      <dsp:txXfrm rot="-5400000">
        <a:off x="1" y="2419614"/>
        <a:ext cx="1352020" cy="579438"/>
      </dsp:txXfrm>
    </dsp:sp>
    <dsp:sp modelId="{6AD50DDC-2535-2647-8B08-3F3A450DD579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 dirty="0"/>
            <a:t>Raster (Image Data)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 dirty="0"/>
            <a:t>Data Quality Evaluation for Raster Data </a:t>
          </a:r>
        </a:p>
      </dsp:txBody>
      <dsp:txXfrm rot="-5400000">
        <a:off x="1352020" y="1804891"/>
        <a:ext cx="6714693" cy="1132875"/>
      </dsp:txXfrm>
    </dsp:sp>
    <dsp:sp modelId="{CF5822DC-990F-504D-A513-7DFC3B2066A6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Phase 3</a:t>
          </a:r>
        </a:p>
      </dsp:txBody>
      <dsp:txXfrm rot="-5400000">
        <a:off x="1" y="4160131"/>
        <a:ext cx="1352020" cy="579438"/>
      </dsp:txXfrm>
    </dsp:sp>
    <dsp:sp modelId="{2EB63DD8-312E-AF4F-9E02-F370CA22B950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 dirty="0"/>
            <a:t>Vector Data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 dirty="0"/>
            <a:t>Data Quality for Vector Data</a:t>
          </a:r>
        </a:p>
      </dsp:txBody>
      <dsp:txXfrm rot="-5400000">
        <a:off x="1352020" y="3545408"/>
        <a:ext cx="6714693" cy="1132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93DA2-B6F8-7141-8903-56B2CD7FD51E}">
      <dsp:nvSpPr>
        <dsp:cNvPr id="0" name=""/>
        <dsp:cNvSpPr/>
      </dsp:nvSpPr>
      <dsp:spPr>
        <a:xfrm>
          <a:off x="763048" y="0"/>
          <a:ext cx="1352903" cy="676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Raster</a:t>
          </a:r>
        </a:p>
      </dsp:txBody>
      <dsp:txXfrm>
        <a:off x="782861" y="19813"/>
        <a:ext cx="1313277" cy="636825"/>
      </dsp:txXfrm>
    </dsp:sp>
    <dsp:sp modelId="{1BD39A31-91EE-DA48-8EF2-C6BB7578A795}">
      <dsp:nvSpPr>
        <dsp:cNvPr id="0" name=""/>
        <dsp:cNvSpPr/>
      </dsp:nvSpPr>
      <dsp:spPr>
        <a:xfrm>
          <a:off x="898338" y="676451"/>
          <a:ext cx="106338" cy="508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016"/>
              </a:lnTo>
              <a:lnTo>
                <a:pt x="106338" y="5080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44072-6639-6A4A-B215-1E6EDE9B837B}">
      <dsp:nvSpPr>
        <dsp:cNvPr id="0" name=""/>
        <dsp:cNvSpPr/>
      </dsp:nvSpPr>
      <dsp:spPr>
        <a:xfrm>
          <a:off x="1004676" y="846241"/>
          <a:ext cx="2694420" cy="676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Noise PSNR</a:t>
          </a:r>
        </a:p>
      </dsp:txBody>
      <dsp:txXfrm>
        <a:off x="1024489" y="866054"/>
        <a:ext cx="2654794" cy="636825"/>
      </dsp:txXfrm>
    </dsp:sp>
    <dsp:sp modelId="{672014EE-713A-3842-BA8D-7EA39CE2A38D}">
      <dsp:nvSpPr>
        <dsp:cNvPr id="0" name=""/>
        <dsp:cNvSpPr/>
      </dsp:nvSpPr>
      <dsp:spPr>
        <a:xfrm>
          <a:off x="898338" y="676451"/>
          <a:ext cx="106338" cy="1353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580"/>
              </a:lnTo>
              <a:lnTo>
                <a:pt x="106338" y="13535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1EB041-961E-D246-9E8F-970889473C29}">
      <dsp:nvSpPr>
        <dsp:cNvPr id="0" name=""/>
        <dsp:cNvSpPr/>
      </dsp:nvSpPr>
      <dsp:spPr>
        <a:xfrm>
          <a:off x="1004676" y="1691806"/>
          <a:ext cx="2694420" cy="676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Contrast</a:t>
          </a:r>
        </a:p>
      </dsp:txBody>
      <dsp:txXfrm>
        <a:off x="1024489" y="1711619"/>
        <a:ext cx="2654794" cy="636825"/>
      </dsp:txXfrm>
    </dsp:sp>
    <dsp:sp modelId="{E4A198E0-C1A7-7F47-B018-E081430E49CB}">
      <dsp:nvSpPr>
        <dsp:cNvPr id="0" name=""/>
        <dsp:cNvSpPr/>
      </dsp:nvSpPr>
      <dsp:spPr>
        <a:xfrm>
          <a:off x="898338" y="676451"/>
          <a:ext cx="106338" cy="2199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9145"/>
              </a:lnTo>
              <a:lnTo>
                <a:pt x="106338" y="21991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AC647D-041A-DA46-8B6F-780010F27B32}">
      <dsp:nvSpPr>
        <dsp:cNvPr id="0" name=""/>
        <dsp:cNvSpPr/>
      </dsp:nvSpPr>
      <dsp:spPr>
        <a:xfrm>
          <a:off x="1004676" y="2537371"/>
          <a:ext cx="2694420" cy="676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Cloud Cover</a:t>
          </a:r>
        </a:p>
      </dsp:txBody>
      <dsp:txXfrm>
        <a:off x="1024489" y="2557184"/>
        <a:ext cx="2654794" cy="636825"/>
      </dsp:txXfrm>
    </dsp:sp>
    <dsp:sp modelId="{70F7B372-CD17-6C46-AB48-41795AF1FD8E}">
      <dsp:nvSpPr>
        <dsp:cNvPr id="0" name=""/>
        <dsp:cNvSpPr/>
      </dsp:nvSpPr>
      <dsp:spPr>
        <a:xfrm>
          <a:off x="898338" y="676451"/>
          <a:ext cx="106338" cy="3044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4710"/>
              </a:lnTo>
              <a:lnTo>
                <a:pt x="106338" y="30447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55CFE8-ABEA-A64C-A87D-C023DE442B92}">
      <dsp:nvSpPr>
        <dsp:cNvPr id="0" name=""/>
        <dsp:cNvSpPr/>
      </dsp:nvSpPr>
      <dsp:spPr>
        <a:xfrm>
          <a:off x="1004676" y="3382935"/>
          <a:ext cx="2694420" cy="676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Brightness</a:t>
          </a:r>
        </a:p>
      </dsp:txBody>
      <dsp:txXfrm>
        <a:off x="1024489" y="3402748"/>
        <a:ext cx="2654794" cy="6368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93DA2-B6F8-7141-8903-56B2CD7FD51E}">
      <dsp:nvSpPr>
        <dsp:cNvPr id="0" name=""/>
        <dsp:cNvSpPr/>
      </dsp:nvSpPr>
      <dsp:spPr>
        <a:xfrm>
          <a:off x="1" y="230634"/>
          <a:ext cx="3636848" cy="700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Precision or resolution</a:t>
          </a:r>
          <a:endParaRPr lang="en-GB" sz="1600" kern="1200" dirty="0"/>
        </a:p>
      </dsp:txBody>
      <dsp:txXfrm>
        <a:off x="20520" y="251153"/>
        <a:ext cx="3595810" cy="659517"/>
      </dsp:txXfrm>
    </dsp:sp>
    <dsp:sp modelId="{1BD39A31-91EE-DA48-8EF2-C6BB7578A795}">
      <dsp:nvSpPr>
        <dsp:cNvPr id="0" name=""/>
        <dsp:cNvSpPr/>
      </dsp:nvSpPr>
      <dsp:spPr>
        <a:xfrm>
          <a:off x="363685" y="931190"/>
          <a:ext cx="363684" cy="555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5393"/>
              </a:lnTo>
              <a:lnTo>
                <a:pt x="363684" y="5553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44072-6639-6A4A-B215-1E6EDE9B837B}">
      <dsp:nvSpPr>
        <dsp:cNvPr id="0" name=""/>
        <dsp:cNvSpPr/>
      </dsp:nvSpPr>
      <dsp:spPr>
        <a:xfrm>
          <a:off x="727370" y="1136305"/>
          <a:ext cx="2790429" cy="7005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Spatial resolution</a:t>
          </a:r>
          <a:endParaRPr lang="en-GB" sz="1600" kern="1200" dirty="0"/>
        </a:p>
      </dsp:txBody>
      <dsp:txXfrm>
        <a:off x="747889" y="1156824"/>
        <a:ext cx="2749391" cy="659517"/>
      </dsp:txXfrm>
    </dsp:sp>
    <dsp:sp modelId="{672014EE-713A-3842-BA8D-7EA39CE2A38D}">
      <dsp:nvSpPr>
        <dsp:cNvPr id="0" name=""/>
        <dsp:cNvSpPr/>
      </dsp:nvSpPr>
      <dsp:spPr>
        <a:xfrm>
          <a:off x="363685" y="931190"/>
          <a:ext cx="363684" cy="1431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87"/>
              </a:lnTo>
              <a:lnTo>
                <a:pt x="363684" y="14310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1EB041-961E-D246-9E8F-970889473C29}">
      <dsp:nvSpPr>
        <dsp:cNvPr id="0" name=""/>
        <dsp:cNvSpPr/>
      </dsp:nvSpPr>
      <dsp:spPr>
        <a:xfrm>
          <a:off x="727370" y="2011999"/>
          <a:ext cx="2790429" cy="7005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Temporal Resolution</a:t>
          </a:r>
        </a:p>
      </dsp:txBody>
      <dsp:txXfrm>
        <a:off x="747889" y="2032518"/>
        <a:ext cx="2749391" cy="659517"/>
      </dsp:txXfrm>
    </dsp:sp>
    <dsp:sp modelId="{E4A198E0-C1A7-7F47-B018-E081430E49CB}">
      <dsp:nvSpPr>
        <dsp:cNvPr id="0" name=""/>
        <dsp:cNvSpPr/>
      </dsp:nvSpPr>
      <dsp:spPr>
        <a:xfrm>
          <a:off x="363685" y="931190"/>
          <a:ext cx="363684" cy="2306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6781"/>
              </a:lnTo>
              <a:lnTo>
                <a:pt x="363684" y="2306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AC647D-041A-DA46-8B6F-780010F27B32}">
      <dsp:nvSpPr>
        <dsp:cNvPr id="0" name=""/>
        <dsp:cNvSpPr/>
      </dsp:nvSpPr>
      <dsp:spPr>
        <a:xfrm>
          <a:off x="727370" y="2887694"/>
          <a:ext cx="2790429" cy="7005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Thematic Resolution</a:t>
          </a:r>
        </a:p>
      </dsp:txBody>
      <dsp:txXfrm>
        <a:off x="747889" y="2908213"/>
        <a:ext cx="2749391" cy="6595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93DA2-B6F8-7141-8903-56B2CD7FD51E}">
      <dsp:nvSpPr>
        <dsp:cNvPr id="0" name=""/>
        <dsp:cNvSpPr/>
      </dsp:nvSpPr>
      <dsp:spPr>
        <a:xfrm>
          <a:off x="277770" y="0"/>
          <a:ext cx="1236796" cy="618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VECTOR</a:t>
          </a:r>
        </a:p>
      </dsp:txBody>
      <dsp:txXfrm>
        <a:off x="295882" y="18112"/>
        <a:ext cx="1200572" cy="582174"/>
      </dsp:txXfrm>
    </dsp:sp>
    <dsp:sp modelId="{1BD39A31-91EE-DA48-8EF2-C6BB7578A795}">
      <dsp:nvSpPr>
        <dsp:cNvPr id="0" name=""/>
        <dsp:cNvSpPr/>
      </dsp:nvSpPr>
      <dsp:spPr>
        <a:xfrm>
          <a:off x="401449" y="618398"/>
          <a:ext cx="97212" cy="464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4711"/>
              </a:lnTo>
              <a:lnTo>
                <a:pt x="97212" y="4647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44072-6639-6A4A-B215-1E6EDE9B837B}">
      <dsp:nvSpPr>
        <dsp:cNvPr id="0" name=""/>
        <dsp:cNvSpPr/>
      </dsp:nvSpPr>
      <dsp:spPr>
        <a:xfrm>
          <a:off x="498661" y="773910"/>
          <a:ext cx="2691556" cy="618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ACCURACY</a:t>
          </a:r>
        </a:p>
      </dsp:txBody>
      <dsp:txXfrm>
        <a:off x="516773" y="792022"/>
        <a:ext cx="2655332" cy="582174"/>
      </dsp:txXfrm>
    </dsp:sp>
    <dsp:sp modelId="{672014EE-713A-3842-BA8D-7EA39CE2A38D}">
      <dsp:nvSpPr>
        <dsp:cNvPr id="0" name=""/>
        <dsp:cNvSpPr/>
      </dsp:nvSpPr>
      <dsp:spPr>
        <a:xfrm>
          <a:off x="401449" y="618398"/>
          <a:ext cx="97212" cy="1237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7709"/>
              </a:lnTo>
              <a:lnTo>
                <a:pt x="97212" y="1237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1EB041-961E-D246-9E8F-970889473C29}">
      <dsp:nvSpPr>
        <dsp:cNvPr id="0" name=""/>
        <dsp:cNvSpPr/>
      </dsp:nvSpPr>
      <dsp:spPr>
        <a:xfrm>
          <a:off x="498661" y="1546908"/>
          <a:ext cx="2691556" cy="618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CONSISTENCY</a:t>
          </a:r>
        </a:p>
      </dsp:txBody>
      <dsp:txXfrm>
        <a:off x="516773" y="1565020"/>
        <a:ext cx="2655332" cy="582174"/>
      </dsp:txXfrm>
    </dsp:sp>
    <dsp:sp modelId="{E4A198E0-C1A7-7F47-B018-E081430E49CB}">
      <dsp:nvSpPr>
        <dsp:cNvPr id="0" name=""/>
        <dsp:cNvSpPr/>
      </dsp:nvSpPr>
      <dsp:spPr>
        <a:xfrm>
          <a:off x="401449" y="618398"/>
          <a:ext cx="97212" cy="2010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0707"/>
              </a:lnTo>
              <a:lnTo>
                <a:pt x="97212" y="20107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AC647D-041A-DA46-8B6F-780010F27B32}">
      <dsp:nvSpPr>
        <dsp:cNvPr id="0" name=""/>
        <dsp:cNvSpPr/>
      </dsp:nvSpPr>
      <dsp:spPr>
        <a:xfrm>
          <a:off x="498661" y="2319906"/>
          <a:ext cx="2691556" cy="618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COMPLETENESS</a:t>
          </a:r>
        </a:p>
      </dsp:txBody>
      <dsp:txXfrm>
        <a:off x="516773" y="2338018"/>
        <a:ext cx="2655332" cy="582174"/>
      </dsp:txXfrm>
    </dsp:sp>
    <dsp:sp modelId="{70F7B372-CD17-6C46-AB48-41795AF1FD8E}">
      <dsp:nvSpPr>
        <dsp:cNvPr id="0" name=""/>
        <dsp:cNvSpPr/>
      </dsp:nvSpPr>
      <dsp:spPr>
        <a:xfrm>
          <a:off x="401449" y="618398"/>
          <a:ext cx="97212" cy="2783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3705"/>
              </a:lnTo>
              <a:lnTo>
                <a:pt x="97212" y="27837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55CFE8-ABEA-A64C-A87D-C023DE442B92}">
      <dsp:nvSpPr>
        <dsp:cNvPr id="0" name=""/>
        <dsp:cNvSpPr/>
      </dsp:nvSpPr>
      <dsp:spPr>
        <a:xfrm>
          <a:off x="498661" y="3092904"/>
          <a:ext cx="2691556" cy="618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CORRECTNESS</a:t>
          </a:r>
        </a:p>
      </dsp:txBody>
      <dsp:txXfrm>
        <a:off x="516773" y="3111016"/>
        <a:ext cx="2655332" cy="5821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53D7E-F34E-084F-A8D4-F4EBC96B9961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96957-6728-3442-91E4-9DC6C210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9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96957-6728-3442-91E4-9DC6C2100F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9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98FA-FA54-414A-9EB9-A402FBE7E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68F3B-A52E-8D42-A992-BB86C0CAE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88DD4-6175-094C-9D98-89DF7CE4C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725E-2723-4149-A9D2-599F58EB387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1E6AB-CB3A-734D-911E-52B5A3C12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AFD88-266D-4F41-A5C0-F8107ED7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D5B3-7A34-7E4E-8F9A-E8BA4D64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8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EA20-3E4F-F348-81D0-8C7A39B6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07E59-85E6-2943-B1A0-7A9407798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2ACAA-E2F2-7E43-A25E-05BDD78B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725E-2723-4149-A9D2-599F58EB387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D22D6-1777-3041-91E5-854D97207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6C4E-D0D6-8844-8634-60DF0241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D5B3-7A34-7E4E-8F9A-E8BA4D64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7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3E87F5-D87E-B54A-B2B9-6C3173CD4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BAB15-6D47-2146-970D-E6DB3B1A4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96936-8253-A947-890A-6081007B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725E-2723-4149-A9D2-599F58EB387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B781D-AE46-F74A-8EE2-088C567C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B49EF-5567-B84C-8A8A-1D2C7DBE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D5B3-7A34-7E4E-8F9A-E8BA4D64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9820F-EF99-A04F-A897-CBB6C1CD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14137-2CCE-3442-81F2-B6A5451BC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73587-238C-D34F-97F3-A43D170E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725E-2723-4149-A9D2-599F58EB387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F5137-0675-C647-99F0-8B741813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79576-ECA8-D34E-98BD-77BF3926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D5B3-7A34-7E4E-8F9A-E8BA4D64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BC8-36E4-9E47-8221-21CDD3AE4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4E2F2-B369-954E-9622-B45CA89D0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E7893-5FA5-9941-8676-2772D56B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725E-2723-4149-A9D2-599F58EB387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76AD1-FA3F-4343-B93A-44FA238E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21F1E-88CE-B645-8C6A-D1FC9AF3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D5B3-7A34-7E4E-8F9A-E8BA4D64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2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4389-9487-634E-A99F-4EAA1A2E6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7A2B9-C189-E343-9459-D842D51CA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FE748-6E49-F54A-B5FD-9BED1185B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6BEF5-F6FF-DA4B-A338-9CC13EC9D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725E-2723-4149-A9D2-599F58EB387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D61C0-E4C6-494B-8B94-7C8CFDDE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08C65-11FB-174D-B79A-489EB0CE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D5B3-7A34-7E4E-8F9A-E8BA4D64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2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11C-F0E0-B94A-8378-A53F0B4F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4250D-EBBA-FE4B-BA7F-12C384168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D3A25-8104-F541-B694-F38EB296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080CF-53E9-AD46-B1FC-04F7F89C1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AEF1A-09C9-C348-9885-F9EDBAC72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57AB8B-A147-D34B-ACA1-13CA86A1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725E-2723-4149-A9D2-599F58EB387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887FB-599C-2046-BD85-3BBD848E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ABB83-4283-3D49-8AB9-2D4DB73E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D5B3-7A34-7E4E-8F9A-E8BA4D64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5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C3EC-C6A8-F64C-986A-674A6BB56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BD002-6385-D54A-94EE-9516557E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725E-2723-4149-A9D2-599F58EB387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85960-8217-1C40-BF38-0E4C5EB3E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A45AA-D4E3-534E-9EFE-5034C510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D5B3-7A34-7E4E-8F9A-E8BA4D64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0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D4A006-2A51-3943-A263-84F19A8F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725E-2723-4149-A9D2-599F58EB387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8FAFAC-7BAD-0D4F-A508-013F902C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C6352-270B-B64C-82F6-5BFEF35A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D5B3-7A34-7E4E-8F9A-E8BA4D64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0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DA55-7F19-C049-B037-294CD0BF1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24A57-6397-204E-B6F7-E5D0029D8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CC2F5-50A3-6D49-A514-FAC7408FD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2242F-19B7-AC4C-B5C9-C3480B1A6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725E-2723-4149-A9D2-599F58EB387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1EEA0-38A1-6A49-A1F2-92724816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66547-DA0B-1248-8C0B-BB3973237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D5B3-7A34-7E4E-8F9A-E8BA4D64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7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8C300-086F-524B-9241-159CFBE1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38B57-47DB-EE47-B67E-EE94ACE11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28386-8E91-D64A-96F9-55D221ADE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27F8B-195E-1945-9D82-607B7639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725E-2723-4149-A9D2-599F58EB387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73214-A4A9-9943-ADF6-AA1C53C6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B017F-1E63-E941-B337-A5BDF616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D5B3-7A34-7E4E-8F9A-E8BA4D64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9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9E1E2E-B0DD-F149-9558-86A9861B5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798B3-DB81-C148-A7F3-FB8AA245F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7308F-0D46-D941-A58A-24EE16CF4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6725E-2723-4149-A9D2-599F58EB387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D7B20-AE4F-F24C-B98D-88BFAF660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51F4-6C3E-8A49-BDDD-40D51AAF3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1D5B3-7A34-7E4E-8F9A-E8BA4D64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2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801.03924" TargetMode="External"/><Relationship Id="rId3" Type="http://schemas.openxmlformats.org/officeDocument/2006/relationships/hyperlink" Target="https://en.wikipedia.org/wiki/Peak_signal-to-noise_ratio" TargetMode="External"/><Relationship Id="rId7" Type="http://schemas.openxmlformats.org/officeDocument/2006/relationships/hyperlink" Target="https://github.com/VainF/pytorch-msssim" TargetMode="External"/><Relationship Id="rId12" Type="http://schemas.openxmlformats.org/officeDocument/2006/relationships/hyperlink" Target="https://ieeexplore.ieee.org/document/708484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1292216" TargetMode="External"/><Relationship Id="rId11" Type="http://schemas.openxmlformats.org/officeDocument/2006/relationships/hyperlink" Target="https://ieeexplore.ieee.org/document/6353522" TargetMode="External"/><Relationship Id="rId5" Type="http://schemas.openxmlformats.org/officeDocument/2006/relationships/hyperlink" Target="https://en.wikipedia.org/wiki/Structural_similarity" TargetMode="External"/><Relationship Id="rId10" Type="http://schemas.openxmlformats.org/officeDocument/2006/relationships/hyperlink" Target="https://ieeexplore.ieee.org/document/6272356" TargetMode="External"/><Relationship Id="rId4" Type="http://schemas.openxmlformats.org/officeDocument/2006/relationships/hyperlink" Target="https://ieeexplore.ieee.org/document/1284395" TargetMode="External"/><Relationship Id="rId9" Type="http://schemas.openxmlformats.org/officeDocument/2006/relationships/hyperlink" Target="https://github.com/richzhang/PerceptualSimilarity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aofengc/IQA-PyTorch#fn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5169262-2B5C-2F45-915A-F09A9955EC65}"/>
              </a:ext>
            </a:extLst>
          </p:cNvPr>
          <p:cNvSpPr/>
          <p:nvPr/>
        </p:nvSpPr>
        <p:spPr>
          <a:xfrm>
            <a:off x="4048258" y="2408350"/>
            <a:ext cx="4838163" cy="15454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WP3 (Spatial Data </a:t>
            </a:r>
            <a:r>
              <a:rPr lang="en-US"/>
              <a:t>Quality)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AA6F1-F94D-9548-B751-715C4A46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DQ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52AF571-3980-CF4C-A9C8-17D144B12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3084088"/>
              </p:ext>
            </p:extLst>
          </p:nvPr>
        </p:nvGraphicFramePr>
        <p:xfrm>
          <a:off x="4788079" y="1690688"/>
          <a:ext cx="3441521" cy="3712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9F6C85B-E108-6C48-81B2-AD80D70DD7D3}"/>
              </a:ext>
            </a:extLst>
          </p:cNvPr>
          <p:cNvSpPr/>
          <p:nvPr/>
        </p:nvSpPr>
        <p:spPr>
          <a:xfrm>
            <a:off x="940158" y="2630510"/>
            <a:ext cx="2601532" cy="7984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 + AL-: time series / vector</a:t>
            </a:r>
          </a:p>
        </p:txBody>
      </p:sp>
    </p:spTree>
    <p:extLst>
      <p:ext uri="{BB962C8B-B14F-4D97-AF65-F5344CB8AC3E}">
        <p14:creationId xmlns:p14="http://schemas.microsoft.com/office/powerpoint/2010/main" val="307790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33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4CEE-15DA-D448-9773-38F9C9294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Objectives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DD381B-1FFC-FD41-9079-133ADB7D359E}"/>
              </a:ext>
            </a:extLst>
          </p:cNvPr>
          <p:cNvSpPr txBox="1"/>
          <p:nvPr/>
        </p:nvSpPr>
        <p:spPr>
          <a:xfrm>
            <a:off x="682580" y="1723899"/>
            <a:ext cx="10895527" cy="2275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111125" indent="-6350">
              <a:lnSpc>
                <a:spcPct val="112000"/>
              </a:lnSpc>
              <a:spcAft>
                <a:spcPts val="11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marL="342900" marR="111125" lvl="0" indent="-342900" algn="just" fontAlgn="base">
              <a:lnSpc>
                <a:spcPct val="103000"/>
              </a:lnSpc>
              <a:spcAft>
                <a:spcPts val="7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●"/>
            </a:pPr>
            <a:r>
              <a:rPr lang="en-IE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Design and formulation of mechanisms for the adjudication of data quality; </a:t>
            </a:r>
            <a:endParaRPr lang="en-IN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111125" lvl="0" indent="-342900" algn="just" fontAlgn="base">
              <a:lnSpc>
                <a:spcPct val="103000"/>
              </a:lnSpc>
              <a:spcAft>
                <a:spcPts val="7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●"/>
            </a:pPr>
            <a:r>
              <a:rPr lang="en-IE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Use of discovery services to identify temporally and geographically adjacent data sources; </a:t>
            </a:r>
            <a:endParaRPr lang="en-IN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111125" lvl="0" indent="-342900" algn="just" fontAlgn="base">
              <a:lnSpc>
                <a:spcPct val="103000"/>
              </a:lnSpc>
              <a:spcAft>
                <a:spcPts val="7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●"/>
            </a:pPr>
            <a:r>
              <a:rPr lang="en-IE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Provision of services for ground truthing data with relevant (location and temporal adjacency) and known high quality data sets; </a:t>
            </a:r>
            <a:endParaRPr lang="en-IN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111125" lvl="0" indent="-342900" algn="just" fontAlgn="base">
              <a:lnSpc>
                <a:spcPct val="103000"/>
              </a:lnSpc>
              <a:spcAft>
                <a:spcPts val="7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●"/>
            </a:pPr>
            <a:r>
              <a:rPr lang="en-IE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Design and implementation of trusted mechanisms to filter ‘</a:t>
            </a:r>
            <a:r>
              <a:rPr lang="en-IE" sz="1800" i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poor quality</a:t>
            </a:r>
            <a:r>
              <a:rPr lang="en-IE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’ data and ensure non-admittance to the data warehouse </a:t>
            </a:r>
            <a:endParaRPr lang="en-IN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85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56ADA-9D65-8744-AEB2-C4BAD0DD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33" y="129750"/>
            <a:ext cx="10515600" cy="1325563"/>
          </a:xfrm>
        </p:spPr>
        <p:txBody>
          <a:bodyPr/>
          <a:lstStyle/>
          <a:p>
            <a:r>
              <a:rPr lang="en-US" dirty="0"/>
              <a:t>TASK’S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70256-8F08-8348-815A-4230D7F18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313"/>
            <a:ext cx="10515600" cy="472165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IE" sz="1800" b="1" dirty="0">
                <a:solidFill>
                  <a:srgbClr val="000000"/>
                </a:solidFill>
                <a:latin typeface="Arial" panose="020B0604020202020204" pitchFamily="34" charset="0"/>
              </a:rPr>
              <a:t>Task 3.1: Design and formulation of mechanisms for the adjudication of data quality;</a:t>
            </a:r>
          </a:p>
          <a:p>
            <a:pPr>
              <a:lnSpc>
                <a:spcPct val="100000"/>
              </a:lnSpc>
            </a:pPr>
            <a:r>
              <a:rPr lang="en-I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Task 3.2: Design and Delivery of discovery services to identify temporally and geographically adjacent data sources; </a:t>
            </a:r>
          </a:p>
          <a:p>
            <a:pPr>
              <a:lnSpc>
                <a:spcPct val="100000"/>
              </a:lnSpc>
            </a:pPr>
            <a:r>
              <a:rPr lang="en-I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Task 3.3: Design and implementation of trusted mechanisms to filter ‘poor quality’ data and ensure non-admittance to the data warehouse;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12000"/>
              </a:lnSpc>
              <a:spcAft>
                <a:spcPts val="1020"/>
              </a:spcAft>
              <a:buNone/>
            </a:pP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Deliverables (brief description and month of delivery) </a:t>
            </a:r>
          </a:p>
          <a:p>
            <a:pPr marL="6350" indent="-6350">
              <a:lnSpc>
                <a:spcPct val="107000"/>
              </a:lnSpc>
              <a:spcAft>
                <a:spcPts val="1165"/>
              </a:spcAft>
            </a:pPr>
            <a:r>
              <a:rPr lang="en-I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D3.1 </a:t>
            </a:r>
            <a:r>
              <a:rPr lang="en-I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Design of Data Quality Adjudication Framework (M19) 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indent="-6350" algn="just">
              <a:lnSpc>
                <a:spcPct val="112000"/>
              </a:lnSpc>
              <a:spcAft>
                <a:spcPts val="1560"/>
              </a:spcAft>
            </a:pPr>
            <a:r>
              <a:rPr lang="en-I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D3.2 </a:t>
            </a:r>
            <a:r>
              <a:rPr lang="en-I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Design and Implementation of Data Quality Filter (M24) </a:t>
            </a:r>
          </a:p>
          <a:p>
            <a:pPr marL="0" marR="19050" indent="0">
              <a:lnSpc>
                <a:spcPct val="112000"/>
              </a:lnSpc>
              <a:buNone/>
            </a:pP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Milestones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marR="19050" indent="-6350" algn="just">
              <a:lnSpc>
                <a:spcPct val="112000"/>
              </a:lnSpc>
              <a:spcAft>
                <a:spcPts val="715"/>
              </a:spcAft>
            </a:pPr>
            <a:r>
              <a:rPr lang="en-I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MS3.1 </a:t>
            </a:r>
            <a:r>
              <a:rPr lang="en-I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Delivery of Data Quality Filter (M24) 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38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53B9-4277-B444-B056-A131A299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data Quality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AFE8D-259D-2542-ABA1-46693CBEF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  <a:p>
            <a:r>
              <a:rPr lang="en-IN" dirty="0"/>
              <a:t>Precision or resolution</a:t>
            </a:r>
            <a:endParaRPr lang="en-US" dirty="0"/>
          </a:p>
          <a:p>
            <a:r>
              <a:rPr lang="en-IN" dirty="0"/>
              <a:t>Consistency</a:t>
            </a:r>
            <a:endParaRPr lang="en-US" dirty="0"/>
          </a:p>
          <a:p>
            <a:r>
              <a:rPr lang="en-IN" dirty="0"/>
              <a:t>Completeness</a:t>
            </a:r>
            <a:endParaRPr lang="en-US" dirty="0"/>
          </a:p>
          <a:p>
            <a:r>
              <a:rPr lang="en-US" dirty="0"/>
              <a:t>Timelines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9C997-6426-E644-BB96-28C3AB47BBFA}"/>
              </a:ext>
            </a:extLst>
          </p:cNvPr>
          <p:cNvSpPr txBox="1"/>
          <p:nvPr/>
        </p:nvSpPr>
        <p:spPr>
          <a:xfrm>
            <a:off x="953037" y="5602310"/>
            <a:ext cx="10740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Veregin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H. (1999). Data quality parameters. </a:t>
            </a:r>
            <a:r>
              <a:rPr lang="en-I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Geographical information systems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I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177-189.</a:t>
            </a:r>
          </a:p>
          <a:p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[2]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Caprioli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Scognamiglio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A.,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Strisciuglio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G., &amp; Tarantino, E. (2003, August). Rules and standards for spatial data quality in GIS environments. In </a:t>
            </a:r>
            <a:r>
              <a:rPr lang="en-I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Proc. 21st Int. Cartographic Conf. Durban, South Africa 10–16 August 2003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7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9B99E-4D9A-D54B-8712-CF95025F2E1E}"/>
              </a:ext>
            </a:extLst>
          </p:cNvPr>
          <p:cNvGrpSpPr/>
          <p:nvPr/>
        </p:nvGrpSpPr>
        <p:grpSpPr>
          <a:xfrm>
            <a:off x="1822872" y="1764406"/>
            <a:ext cx="7754154" cy="2711002"/>
            <a:chOff x="1748308" y="940158"/>
            <a:chExt cx="7754154" cy="271100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5169262-2B5C-2F45-915A-F09A9955EC65}"/>
                </a:ext>
              </a:extLst>
            </p:cNvPr>
            <p:cNvSpPr/>
            <p:nvPr/>
          </p:nvSpPr>
          <p:spPr>
            <a:xfrm>
              <a:off x="3683358" y="940158"/>
              <a:ext cx="3631842" cy="79849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GIS Data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171FBAA-4F16-304A-A229-083FC51E27F5}"/>
                </a:ext>
              </a:extLst>
            </p:cNvPr>
            <p:cNvSpPr/>
            <p:nvPr/>
          </p:nvSpPr>
          <p:spPr>
            <a:xfrm>
              <a:off x="6900930" y="2852670"/>
              <a:ext cx="2601532" cy="79849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Raster data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F9C1D21-3F09-9941-B900-E355F1CC2FE4}"/>
                </a:ext>
              </a:extLst>
            </p:cNvPr>
            <p:cNvSpPr/>
            <p:nvPr/>
          </p:nvSpPr>
          <p:spPr>
            <a:xfrm>
              <a:off x="1748308" y="2852670"/>
              <a:ext cx="2601532" cy="79849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Vector data</a:t>
              </a:r>
            </a:p>
          </p:txBody>
        </p: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B1FFF17C-D2C2-474C-B37A-461520942C4E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rot="16200000" flipH="1">
              <a:off x="6293476" y="944450"/>
              <a:ext cx="1114022" cy="270241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7B86431E-7173-3A49-B748-0D0A6D549206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 rot="5400000">
              <a:off x="3717166" y="1070557"/>
              <a:ext cx="1114022" cy="245020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59676A9C-58D5-B947-8596-61643FCC77C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1140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/>
              <a:t>Type of GIS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EAFF9-D1DF-D05A-527C-68DBE225B344}"/>
              </a:ext>
            </a:extLst>
          </p:cNvPr>
          <p:cNvSpPr txBox="1"/>
          <p:nvPr/>
        </p:nvSpPr>
        <p:spPr>
          <a:xfrm>
            <a:off x="10694058" y="4465278"/>
            <a:ext cx="113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QGIS: tool</a:t>
            </a:r>
          </a:p>
        </p:txBody>
      </p:sp>
    </p:spTree>
    <p:extLst>
      <p:ext uri="{BB962C8B-B14F-4D97-AF65-F5344CB8AC3E}">
        <p14:creationId xmlns:p14="http://schemas.microsoft.com/office/powerpoint/2010/main" val="215968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7E5605F-994C-B940-B7D6-54D2AD9AD1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09486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6095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AA6F1-F94D-9548-B751-715C4A46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 (Image) SDQ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52AF571-3980-CF4C-A9C8-17D144B12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1693131"/>
              </p:ext>
            </p:extLst>
          </p:nvPr>
        </p:nvGraphicFramePr>
        <p:xfrm>
          <a:off x="460778" y="1882237"/>
          <a:ext cx="4433194" cy="4060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6C449D-909B-2742-8EE6-037C5A5B9C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1873583"/>
              </p:ext>
            </p:extLst>
          </p:nvPr>
        </p:nvGraphicFramePr>
        <p:xfrm>
          <a:off x="6511702" y="1882237"/>
          <a:ext cx="3636850" cy="3848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481624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C131A7-816D-5340-9480-4C71A9CB1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04382"/>
              </p:ext>
            </p:extLst>
          </p:nvPr>
        </p:nvGraphicFramePr>
        <p:xfrm>
          <a:off x="643467" y="863777"/>
          <a:ext cx="10905068" cy="5130448"/>
        </p:xfrm>
        <a:graphic>
          <a:graphicData uri="http://schemas.openxmlformats.org/drawingml/2006/table">
            <a:tbl>
              <a:tblPr/>
              <a:tblGrid>
                <a:gridCol w="2751162">
                  <a:extLst>
                    <a:ext uri="{9D8B030D-6E8A-4147-A177-3AD203B41FA5}">
                      <a16:colId xmlns:a16="http://schemas.microsoft.com/office/drawing/2014/main" val="3396362065"/>
                    </a:ext>
                  </a:extLst>
                </a:gridCol>
                <a:gridCol w="625420">
                  <a:extLst>
                    <a:ext uri="{9D8B030D-6E8A-4147-A177-3AD203B41FA5}">
                      <a16:colId xmlns:a16="http://schemas.microsoft.com/office/drawing/2014/main" val="2680551214"/>
                    </a:ext>
                  </a:extLst>
                </a:gridCol>
                <a:gridCol w="4881164">
                  <a:extLst>
                    <a:ext uri="{9D8B030D-6E8A-4147-A177-3AD203B41FA5}">
                      <a16:colId xmlns:a16="http://schemas.microsoft.com/office/drawing/2014/main" val="617555966"/>
                    </a:ext>
                  </a:extLst>
                </a:gridCol>
                <a:gridCol w="676540">
                  <a:extLst>
                    <a:ext uri="{9D8B030D-6E8A-4147-A177-3AD203B41FA5}">
                      <a16:colId xmlns:a16="http://schemas.microsoft.com/office/drawing/2014/main" val="1488883149"/>
                    </a:ext>
                  </a:extLst>
                </a:gridCol>
                <a:gridCol w="665891">
                  <a:extLst>
                    <a:ext uri="{9D8B030D-6E8A-4147-A177-3AD203B41FA5}">
                      <a16:colId xmlns:a16="http://schemas.microsoft.com/office/drawing/2014/main" val="2771871513"/>
                    </a:ext>
                  </a:extLst>
                </a:gridCol>
                <a:gridCol w="1304891">
                  <a:extLst>
                    <a:ext uri="{9D8B030D-6E8A-4147-A177-3AD203B41FA5}">
                      <a16:colId xmlns:a16="http://schemas.microsoft.com/office/drawing/2014/main" val="304701480"/>
                    </a:ext>
                  </a:extLst>
                </a:gridCol>
              </a:tblGrid>
              <a:tr h="283466">
                <a:tc>
                  <a:txBody>
                    <a:bodyPr/>
                    <a:lstStyle/>
                    <a:p>
                      <a:pPr algn="l"/>
                      <a:r>
                        <a:rPr lang="en-IN" sz="1300" b="1">
                          <a:effectLst/>
                        </a:rPr>
                        <a:t>metric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b="1">
                          <a:effectLst/>
                        </a:rPr>
                        <a:t>class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b="1">
                          <a:effectLst/>
                        </a:rPr>
                        <a:t>description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b="1">
                          <a:effectLst/>
                        </a:rPr>
                        <a:t>better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b="1">
                          <a:effectLst/>
                        </a:rPr>
                        <a:t>range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b="1">
                          <a:effectLst/>
                        </a:rPr>
                        <a:t>ref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185858"/>
                  </a:ext>
                </a:extLst>
              </a:tr>
              <a:tr h="487946"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Peak signal-to-noise ratio (PSNR)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FR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The ratio of the maximum pixel intensity to the power of the distortion.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higher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[0, inf)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u="none" strike="noStrike">
                          <a:effectLst/>
                          <a:hlinkClick r:id="rId3"/>
                        </a:rPr>
                        <a:t>[WIKI]</a:t>
                      </a:r>
                      <a:endParaRPr lang="en-IN" sz="1300">
                        <a:effectLst/>
                      </a:endParaRP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07262"/>
                  </a:ext>
                </a:extLst>
              </a:tr>
              <a:tr h="487946"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Structural similarity (SSIM) index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FR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Local similarity of luminance, contrast and structure of two image.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higher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(?, 1]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u="none" strike="noStrike">
                          <a:effectLst/>
                          <a:hlinkClick r:id="rId4"/>
                        </a:rPr>
                        <a:t>[paper]</a:t>
                      </a:r>
                      <a:r>
                        <a:rPr lang="en-IN" sz="1300">
                          <a:effectLst/>
                        </a:rPr>
                        <a:t> </a:t>
                      </a:r>
                      <a:r>
                        <a:rPr lang="en-IN" sz="1300" u="none" strike="noStrike">
                          <a:effectLst/>
                          <a:hlinkClick r:id="rId5"/>
                        </a:rPr>
                        <a:t>[WIKI]</a:t>
                      </a:r>
                      <a:endParaRPr lang="en-IN" sz="1300">
                        <a:effectLst/>
                      </a:endParaRP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662833"/>
                  </a:ext>
                </a:extLst>
              </a:tr>
              <a:tr h="692426"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Multi-scale structural similarity (MS-SSIM) index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FR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Based on SSIM; combine luminance information at the highest resolution level with structure and contrast information at several down-sampled resolutions, or scales.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higher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(?, 1]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u="none" strike="noStrike">
                          <a:effectLst/>
                          <a:hlinkClick r:id="rId6"/>
                        </a:rPr>
                        <a:t>[paper]</a:t>
                      </a:r>
                      <a:r>
                        <a:rPr lang="en-IN" sz="1300">
                          <a:effectLst/>
                        </a:rPr>
                        <a:t> </a:t>
                      </a:r>
                      <a:r>
                        <a:rPr lang="en-IN" sz="1300" u="none" strike="noStrike">
                          <a:effectLst/>
                          <a:hlinkClick r:id="rId7"/>
                        </a:rPr>
                        <a:t>[code]</a:t>
                      </a:r>
                      <a:endParaRPr lang="en-IN" sz="1300">
                        <a:effectLst/>
                      </a:endParaRP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478694"/>
                  </a:ext>
                </a:extLst>
              </a:tr>
              <a:tr h="896906"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Learned perceptual image patch similarity (LPIPS)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FR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Obtain L2 distance between AlexNet/SqueezeNet/VGG activations of reference and distorted images; train a predictor to learn the mapping from the distance to similarity score. Trainable.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lower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[0, ?)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u="none" strike="noStrike">
                          <a:effectLst/>
                          <a:hlinkClick r:id="rId8"/>
                        </a:rPr>
                        <a:t>[paper]</a:t>
                      </a:r>
                      <a:r>
                        <a:rPr lang="en-IN" sz="1300">
                          <a:effectLst/>
                        </a:rPr>
                        <a:t> </a:t>
                      </a:r>
                      <a:r>
                        <a:rPr lang="en-IN" sz="1300" u="none" strike="noStrike">
                          <a:effectLst/>
                          <a:hlinkClick r:id="rId9"/>
                        </a:rPr>
                        <a:t>[official repo]</a:t>
                      </a:r>
                      <a:endParaRPr lang="en-IN" sz="1300">
                        <a:effectLst/>
                      </a:endParaRP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780897"/>
                  </a:ext>
                </a:extLst>
              </a:tr>
              <a:tr h="896906"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Blind/referenceless image spatial quality evaluator (BRISQUE)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NR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dirty="0">
                          <a:effectLst/>
                        </a:rPr>
                        <a:t>Model Gaussian distributions of mean subtracted contrast normalized (MSCN) features; obtain 36-dim Gaussian parameters; train an SVM to learn the mapping from feature space to quality score.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lower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[0, ?)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u="none" strike="noStrike">
                          <a:effectLst/>
                          <a:hlinkClick r:id="rId10"/>
                        </a:rPr>
                        <a:t>[paper]</a:t>
                      </a:r>
                      <a:endParaRPr lang="en-IN" sz="1300">
                        <a:effectLst/>
                      </a:endParaRP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706446"/>
                  </a:ext>
                </a:extLst>
              </a:tr>
              <a:tr h="692426"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Natural image quality evaluator (NIQE)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NR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Mahalanobis distance between two multi-variate Gaussian models of 36-dim features from natural (training) and input sharp patches.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lower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[0, ?)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u="none" strike="noStrike">
                          <a:effectLst/>
                          <a:hlinkClick r:id="rId11"/>
                        </a:rPr>
                        <a:t>[paper]</a:t>
                      </a:r>
                      <a:endParaRPr lang="en-IN" sz="1300">
                        <a:effectLst/>
                      </a:endParaRP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007396"/>
                  </a:ext>
                </a:extLst>
              </a:tr>
              <a:tr h="692426"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Perception based image quality evaluator (PIQE)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NR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dirty="0">
                          <a:effectLst/>
                        </a:rPr>
                        <a:t>Similar to NIQE; block-wise. PIQE is less computationally efficient than NIQE, but it provides local measures of quality in addition to a global quality score.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lower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[0, 100]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u="none" strike="noStrike" dirty="0">
                          <a:effectLst/>
                          <a:hlinkClick r:id="rId12"/>
                        </a:rPr>
                        <a:t>[paper]</a:t>
                      </a:r>
                      <a:endParaRPr lang="en-IN" sz="1300" dirty="0">
                        <a:effectLst/>
                      </a:endParaRP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07117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1693DE0-1626-824C-9070-E3DD23EBB61A}"/>
              </a:ext>
            </a:extLst>
          </p:cNvPr>
          <p:cNvSpPr txBox="1"/>
          <p:nvPr/>
        </p:nvSpPr>
        <p:spPr>
          <a:xfrm>
            <a:off x="643467" y="6080193"/>
            <a:ext cx="610458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100" b="1" i="0" dirty="0">
                <a:solidFill>
                  <a:srgbClr val="24292F"/>
                </a:solidFill>
                <a:effectLst/>
                <a:latin typeface="-apple-system"/>
              </a:rPr>
              <a:t>Notations: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100" b="1" i="0" dirty="0">
                <a:solidFill>
                  <a:srgbClr val="24292F"/>
                </a:solidFill>
                <a:effectLst/>
                <a:latin typeface="-apple-system"/>
              </a:rPr>
              <a:t>FR: Full-reference quality metric.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100" b="1" i="0" dirty="0">
                <a:solidFill>
                  <a:srgbClr val="24292F"/>
                </a:solidFill>
                <a:effectLst/>
                <a:latin typeface="-apple-system"/>
              </a:rPr>
              <a:t>NR: No-reference quality metric.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3D60346-47E9-424C-A277-D2886D286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57" y="55201"/>
            <a:ext cx="10515600" cy="1037077"/>
          </a:xfrm>
        </p:spPr>
        <p:txBody>
          <a:bodyPr/>
          <a:lstStyle/>
          <a:p>
            <a:pPr algn="ctr"/>
            <a:r>
              <a:rPr lang="en-US" dirty="0"/>
              <a:t>Image Quality Metrix</a:t>
            </a:r>
          </a:p>
        </p:txBody>
      </p:sp>
    </p:spTree>
    <p:extLst>
      <p:ext uri="{BB962C8B-B14F-4D97-AF65-F5344CB8AC3E}">
        <p14:creationId xmlns:p14="http://schemas.microsoft.com/office/powerpoint/2010/main" val="2095498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D2BE06-6A65-DE4A-8770-A3AF8D8C10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917984"/>
              </p:ext>
            </p:extLst>
          </p:nvPr>
        </p:nvGraphicFramePr>
        <p:xfrm>
          <a:off x="3801532" y="1092278"/>
          <a:ext cx="1899019" cy="5156542"/>
        </p:xfrm>
        <a:graphic>
          <a:graphicData uri="http://schemas.openxmlformats.org/drawingml/2006/table">
            <a:tbl>
              <a:tblPr/>
              <a:tblGrid>
                <a:gridCol w="1899019">
                  <a:extLst>
                    <a:ext uri="{9D8B030D-6E8A-4147-A177-3AD203B41FA5}">
                      <a16:colId xmlns:a16="http://schemas.microsoft.com/office/drawing/2014/main" val="1948031643"/>
                    </a:ext>
                  </a:extLst>
                </a:gridCol>
              </a:tblGrid>
              <a:tr h="283383"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FR Method</a:t>
                      </a:r>
                    </a:p>
                  </a:txBody>
                  <a:tcPr marL="31422" marR="31422" marT="14503" marB="14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568297"/>
                  </a:ext>
                </a:extLst>
              </a:tr>
              <a:tr h="283383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AHIQ</a:t>
                      </a:r>
                    </a:p>
                  </a:txBody>
                  <a:tcPr marL="31422" marR="31422" marT="14503" marB="14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868717"/>
                  </a:ext>
                </a:extLst>
              </a:tr>
              <a:tr h="283383">
                <a:tc>
                  <a:txBody>
                    <a:bodyPr/>
                    <a:lstStyle/>
                    <a:p>
                      <a:r>
                        <a:rPr lang="en-IN" sz="1800" dirty="0" err="1">
                          <a:effectLst/>
                        </a:rPr>
                        <a:t>PieAPP</a:t>
                      </a:r>
                      <a:endParaRPr lang="en-IN" sz="1800" dirty="0">
                        <a:effectLst/>
                      </a:endParaRPr>
                    </a:p>
                  </a:txBody>
                  <a:tcPr marL="31422" marR="31422" marT="14503" marB="14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755903"/>
                  </a:ext>
                </a:extLst>
              </a:tr>
              <a:tr h="283383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LPIPS</a:t>
                      </a:r>
                    </a:p>
                  </a:txBody>
                  <a:tcPr marL="31422" marR="31422" marT="14503" marB="14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207397"/>
                  </a:ext>
                </a:extLst>
              </a:tr>
              <a:tr h="283383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DISTS</a:t>
                      </a:r>
                    </a:p>
                  </a:txBody>
                  <a:tcPr marL="31422" marR="31422" marT="14503" marB="14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061420"/>
                  </a:ext>
                </a:extLst>
              </a:tr>
              <a:tr h="283383">
                <a:tc>
                  <a:txBody>
                    <a:bodyPr/>
                    <a:lstStyle/>
                    <a:p>
                      <a:r>
                        <a:rPr lang="en-IN" sz="1800" dirty="0" err="1">
                          <a:effectLst/>
                        </a:rPr>
                        <a:t>WaDIQaM</a:t>
                      </a:r>
                      <a:endParaRPr lang="en-IN" sz="1800" dirty="0">
                        <a:effectLst/>
                      </a:endParaRPr>
                    </a:p>
                  </a:txBody>
                  <a:tcPr marL="31422" marR="31422" marT="14503" marB="14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10676"/>
                  </a:ext>
                </a:extLst>
              </a:tr>
              <a:tr h="283383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CKDN</a:t>
                      </a:r>
                    </a:p>
                  </a:txBody>
                  <a:tcPr marL="31422" marR="31422" marT="14503" marB="14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801984"/>
                  </a:ext>
                </a:extLst>
              </a:tr>
              <a:tr h="283383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FSIM</a:t>
                      </a:r>
                    </a:p>
                  </a:txBody>
                  <a:tcPr marL="31422" marR="31422" marT="14503" marB="14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885808"/>
                  </a:ext>
                </a:extLst>
              </a:tr>
              <a:tr h="283383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SSIM</a:t>
                      </a:r>
                    </a:p>
                  </a:txBody>
                  <a:tcPr marL="31422" marR="31422" marT="14503" marB="14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312413"/>
                  </a:ext>
                </a:extLst>
              </a:tr>
              <a:tr h="283383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MS-SSIM</a:t>
                      </a:r>
                    </a:p>
                  </a:txBody>
                  <a:tcPr marL="31422" marR="31422" marT="14503" marB="14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136645"/>
                  </a:ext>
                </a:extLst>
              </a:tr>
              <a:tr h="283383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CW-SSIM</a:t>
                      </a:r>
                    </a:p>
                  </a:txBody>
                  <a:tcPr marL="31422" marR="31422" marT="14503" marB="14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749597"/>
                  </a:ext>
                </a:extLst>
              </a:tr>
              <a:tr h="283383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PSNR</a:t>
                      </a:r>
                    </a:p>
                  </a:txBody>
                  <a:tcPr marL="31422" marR="31422" marT="14503" marB="14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042886"/>
                  </a:ext>
                </a:extLst>
              </a:tr>
              <a:tr h="283383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VIF</a:t>
                      </a:r>
                    </a:p>
                  </a:txBody>
                  <a:tcPr marL="31422" marR="31422" marT="14503" marB="14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5928365"/>
                  </a:ext>
                </a:extLst>
              </a:tr>
              <a:tr h="283383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GMSD</a:t>
                      </a:r>
                    </a:p>
                  </a:txBody>
                  <a:tcPr marL="31422" marR="31422" marT="14503" marB="14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8519850"/>
                  </a:ext>
                </a:extLst>
              </a:tr>
              <a:tr h="283383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NLPD</a:t>
                      </a:r>
                    </a:p>
                  </a:txBody>
                  <a:tcPr marL="31422" marR="31422" marT="14503" marB="14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159155"/>
                  </a:ext>
                </a:extLst>
              </a:tr>
              <a:tr h="283383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VSI</a:t>
                      </a:r>
                    </a:p>
                  </a:txBody>
                  <a:tcPr marL="31422" marR="31422" marT="14503" marB="14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095057"/>
                  </a:ext>
                </a:extLst>
              </a:tr>
              <a:tr h="283383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MAD</a:t>
                      </a:r>
                    </a:p>
                  </a:txBody>
                  <a:tcPr marL="31422" marR="31422" marT="14503" marB="14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584993"/>
                  </a:ext>
                </a:extLst>
              </a:tr>
            </a:tbl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9D068587-1A8E-194A-919A-E8A121E5F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57" y="55201"/>
            <a:ext cx="10515600" cy="1037077"/>
          </a:xfrm>
        </p:spPr>
        <p:txBody>
          <a:bodyPr/>
          <a:lstStyle/>
          <a:p>
            <a:pPr algn="ctr"/>
            <a:r>
              <a:rPr lang="en-US" dirty="0"/>
              <a:t>Image Quality Metrix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4DC4F6-E3DA-495A-2EBC-70A2F2D19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875805"/>
              </p:ext>
            </p:extLst>
          </p:nvPr>
        </p:nvGraphicFramePr>
        <p:xfrm>
          <a:off x="6264506" y="1231025"/>
          <a:ext cx="1682290" cy="4351335"/>
        </p:xfrm>
        <a:graphic>
          <a:graphicData uri="http://schemas.openxmlformats.org/drawingml/2006/table">
            <a:tbl>
              <a:tblPr/>
              <a:tblGrid>
                <a:gridCol w="1682290">
                  <a:extLst>
                    <a:ext uri="{9D8B030D-6E8A-4147-A177-3AD203B41FA5}">
                      <a16:colId xmlns:a16="http://schemas.microsoft.com/office/drawing/2014/main" val="2124832434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r>
                        <a:rPr lang="en-IE" sz="1400" b="1">
                          <a:effectLst/>
                        </a:rPr>
                        <a:t>NR Method</a:t>
                      </a:r>
                    </a:p>
                  </a:txBody>
                  <a:tcPr marL="78566" marR="78566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877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E" sz="1400">
                          <a:effectLst/>
                        </a:rPr>
                        <a:t>FID</a:t>
                      </a:r>
                    </a:p>
                  </a:txBody>
                  <a:tcPr marL="78566" marR="78566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439874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E" sz="1400">
                          <a:effectLst/>
                        </a:rPr>
                        <a:t>MANIQA</a:t>
                      </a:r>
                    </a:p>
                  </a:txBody>
                  <a:tcPr marL="78566" marR="78566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294104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E" sz="1400">
                          <a:effectLst/>
                        </a:rPr>
                        <a:t>MUSIQ</a:t>
                      </a:r>
                    </a:p>
                  </a:txBody>
                  <a:tcPr marL="78566" marR="78566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2099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E" sz="1400">
                          <a:effectLst/>
                        </a:rPr>
                        <a:t>DBCNN</a:t>
                      </a:r>
                    </a:p>
                  </a:txBody>
                  <a:tcPr marL="78566" marR="78566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7663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E" sz="1400">
                          <a:effectLst/>
                        </a:rPr>
                        <a:t>PaQ-2-PiQ</a:t>
                      </a:r>
                    </a:p>
                  </a:txBody>
                  <a:tcPr marL="78566" marR="78566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61893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E" sz="1400">
                          <a:effectLst/>
                        </a:rPr>
                        <a:t>HyperIQA</a:t>
                      </a:r>
                    </a:p>
                  </a:txBody>
                  <a:tcPr marL="78566" marR="78566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30685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E" sz="1400">
                          <a:effectLst/>
                        </a:rPr>
                        <a:t>NIMA</a:t>
                      </a:r>
                    </a:p>
                  </a:txBody>
                  <a:tcPr marL="78566" marR="78566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10862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E" sz="1400">
                          <a:effectLst/>
                        </a:rPr>
                        <a:t>WaDIQaM</a:t>
                      </a:r>
                    </a:p>
                  </a:txBody>
                  <a:tcPr marL="78566" marR="78566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50365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E" sz="1400">
                          <a:effectLst/>
                        </a:rPr>
                        <a:t>CNNIQA</a:t>
                      </a:r>
                    </a:p>
                  </a:txBody>
                  <a:tcPr marL="78566" marR="78566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496504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E" sz="1400">
                          <a:effectLst/>
                        </a:rPr>
                        <a:t>NRQM(Ma)</a:t>
                      </a:r>
                      <a:r>
                        <a:rPr lang="en-IE" sz="1400" u="none" strike="noStrike" baseline="30000">
                          <a:effectLst/>
                          <a:hlinkClick r:id="rId2"/>
                        </a:rPr>
                        <a:t>2</a:t>
                      </a:r>
                      <a:endParaRPr lang="en-IE" sz="1400">
                        <a:effectLst/>
                      </a:endParaRPr>
                    </a:p>
                  </a:txBody>
                  <a:tcPr marL="78566" marR="78566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51551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E" sz="1400">
                          <a:effectLst/>
                        </a:rPr>
                        <a:t>PI(Perceptual Index)</a:t>
                      </a:r>
                    </a:p>
                  </a:txBody>
                  <a:tcPr marL="78566" marR="78566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27659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E" sz="1400">
                          <a:effectLst/>
                        </a:rPr>
                        <a:t>BRISQUE</a:t>
                      </a:r>
                    </a:p>
                  </a:txBody>
                  <a:tcPr marL="78566" marR="78566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34818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E" sz="1400">
                          <a:effectLst/>
                        </a:rPr>
                        <a:t>ILNIQE</a:t>
                      </a:r>
                    </a:p>
                  </a:txBody>
                  <a:tcPr marL="78566" marR="78566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77008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E" sz="1400" dirty="0">
                          <a:effectLst/>
                        </a:rPr>
                        <a:t>NIQE</a:t>
                      </a:r>
                    </a:p>
                  </a:txBody>
                  <a:tcPr marL="78566" marR="78566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58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45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696</Words>
  <Application>Microsoft Office PowerPoint</Application>
  <PresentationFormat>Widescreen</PresentationFormat>
  <Paragraphs>142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Office Theme</vt:lpstr>
      <vt:lpstr>PowerPoint Presentation</vt:lpstr>
      <vt:lpstr>Objectives</vt:lpstr>
      <vt:lpstr>TASK’S</vt:lpstr>
      <vt:lpstr>Spatial data Quality Components</vt:lpstr>
      <vt:lpstr>PowerPoint Presentation</vt:lpstr>
      <vt:lpstr>PowerPoint Presentation</vt:lpstr>
      <vt:lpstr>Raster (Image) SDQ</vt:lpstr>
      <vt:lpstr>Image Quality Metrix</vt:lpstr>
      <vt:lpstr>Image Quality Metrix</vt:lpstr>
      <vt:lpstr>Vector DQ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Punit Gupta [MU - Jaipur]</dc:creator>
  <cp:lastModifiedBy>Library [MUJ]</cp:lastModifiedBy>
  <cp:revision>15</cp:revision>
  <dcterms:created xsi:type="dcterms:W3CDTF">2022-09-23T11:18:38Z</dcterms:created>
  <dcterms:modified xsi:type="dcterms:W3CDTF">2022-10-18T10:22:31Z</dcterms:modified>
</cp:coreProperties>
</file>