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7" r:id="rId7"/>
    <p:sldId id="265" r:id="rId8"/>
    <p:sldId id="262" r:id="rId9"/>
    <p:sldId id="266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3udDBNgjI18SmnqbkKBOcpsH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94957-A736-4E1B-8592-A9C2E727119B}" v="17" dt="2022-11-20T14:39:1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rary [MUJ]" userId="a1a19c74-5e4b-42bf-b1bc-1f20313d227f" providerId="ADAL" clId="{D6F94957-A736-4E1B-8592-A9C2E727119B}"/>
    <pc:docChg chg="undo redo custSel addSld delSld modSld sldOrd">
      <pc:chgData name="Library [MUJ]" userId="a1a19c74-5e4b-42bf-b1bc-1f20313d227f" providerId="ADAL" clId="{D6F94957-A736-4E1B-8592-A9C2E727119B}" dt="2022-11-20T14:41:15.872" v="739" actId="20577"/>
      <pc:docMkLst>
        <pc:docMk/>
      </pc:docMkLst>
      <pc:sldChg chg="modSp mod">
        <pc:chgData name="Library [MUJ]" userId="a1a19c74-5e4b-42bf-b1bc-1f20313d227f" providerId="ADAL" clId="{D6F94957-A736-4E1B-8592-A9C2E727119B}" dt="2022-11-20T11:06:21.302" v="62" actId="14100"/>
        <pc:sldMkLst>
          <pc:docMk/>
          <pc:sldMk cId="0" sldId="256"/>
        </pc:sldMkLst>
        <pc:spChg chg="mod">
          <ac:chgData name="Library [MUJ]" userId="a1a19c74-5e4b-42bf-b1bc-1f20313d227f" providerId="ADAL" clId="{D6F94957-A736-4E1B-8592-A9C2E727119B}" dt="2022-11-20T11:06:21.302" v="62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 modNotes">
        <pc:chgData name="Library [MUJ]" userId="a1a19c74-5e4b-42bf-b1bc-1f20313d227f" providerId="ADAL" clId="{D6F94957-A736-4E1B-8592-A9C2E727119B}" dt="2022-11-20T14:40:58.334" v="724" actId="20577"/>
        <pc:sldMkLst>
          <pc:docMk/>
          <pc:sldMk cId="0" sldId="257"/>
        </pc:sldMkLst>
        <pc:spChg chg="add mod">
          <ac:chgData name="Library [MUJ]" userId="a1a19c74-5e4b-42bf-b1bc-1f20313d227f" providerId="ADAL" clId="{D6F94957-A736-4E1B-8592-A9C2E727119B}" dt="2022-11-20T10:52:30.536" v="36" actId="20577"/>
          <ac:spMkLst>
            <pc:docMk/>
            <pc:sldMk cId="0" sldId="257"/>
            <ac:spMk id="2" creationId="{40126B29-D0DC-0F7C-FC3A-5206DCE0F327}"/>
          </ac:spMkLst>
        </pc:spChg>
        <pc:spChg chg="add mod">
          <ac:chgData name="Library [MUJ]" userId="a1a19c74-5e4b-42bf-b1bc-1f20313d227f" providerId="ADAL" clId="{D6F94957-A736-4E1B-8592-A9C2E727119B}" dt="2022-11-20T14:40:58.334" v="724" actId="20577"/>
          <ac:spMkLst>
            <pc:docMk/>
            <pc:sldMk cId="0" sldId="257"/>
            <ac:spMk id="4" creationId="{7F307A11-9995-B09E-C9AA-64C5B1FEB7CF}"/>
          </ac:spMkLst>
        </pc:spChg>
        <pc:cxnChg chg="add mod">
          <ac:chgData name="Library [MUJ]" userId="a1a19c74-5e4b-42bf-b1bc-1f20313d227f" providerId="ADAL" clId="{D6F94957-A736-4E1B-8592-A9C2E727119B}" dt="2022-11-20T10:52:27.029" v="31"/>
          <ac:cxnSpMkLst>
            <pc:docMk/>
            <pc:sldMk cId="0" sldId="257"/>
            <ac:cxnSpMk id="3" creationId="{B4A91B6F-C140-DF58-E591-B1F4674FE4BA}"/>
          </ac:cxnSpMkLst>
        </pc:cxnChg>
      </pc:sldChg>
      <pc:sldChg chg="addSp modSp mod">
        <pc:chgData name="Library [MUJ]" userId="a1a19c74-5e4b-42bf-b1bc-1f20313d227f" providerId="ADAL" clId="{D6F94957-A736-4E1B-8592-A9C2E727119B}" dt="2022-11-20T14:39:08.321" v="636" actId="571"/>
        <pc:sldMkLst>
          <pc:docMk/>
          <pc:sldMk cId="0" sldId="258"/>
        </pc:sldMkLst>
        <pc:spChg chg="add mod">
          <ac:chgData name="Library [MUJ]" userId="a1a19c74-5e4b-42bf-b1bc-1f20313d227f" providerId="ADAL" clId="{D6F94957-A736-4E1B-8592-A9C2E727119B}" dt="2022-11-20T14:39:08.321" v="636" actId="571"/>
          <ac:spMkLst>
            <pc:docMk/>
            <pc:sldMk cId="0" sldId="258"/>
            <ac:spMk id="2" creationId="{7B7317B9-46ED-C227-0DFE-A7307449A199}"/>
          </ac:spMkLst>
        </pc:spChg>
        <pc:spChg chg="mod">
          <ac:chgData name="Library [MUJ]" userId="a1a19c74-5e4b-42bf-b1bc-1f20313d227f" providerId="ADAL" clId="{D6F94957-A736-4E1B-8592-A9C2E727119B}" dt="2022-11-20T11:07:03.683" v="90" actId="14100"/>
          <ac:spMkLst>
            <pc:docMk/>
            <pc:sldMk cId="0" sldId="258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1:07:31.428" v="96" actId="6549"/>
          <ac:spMkLst>
            <pc:docMk/>
            <pc:sldMk cId="0" sldId="258"/>
            <ac:spMk id="95" creationId="{00000000-0000-0000-0000-000000000000}"/>
          </ac:spMkLst>
        </pc:spChg>
      </pc:sldChg>
      <pc:sldChg chg="del">
        <pc:chgData name="Library [MUJ]" userId="a1a19c74-5e4b-42bf-b1bc-1f20313d227f" providerId="ADAL" clId="{D6F94957-A736-4E1B-8592-A9C2E727119B}" dt="2022-11-20T11:40:44.236" v="421" actId="47"/>
        <pc:sldMkLst>
          <pc:docMk/>
          <pc:sldMk cId="0" sldId="259"/>
        </pc:sldMkLst>
      </pc:sldChg>
      <pc:sldChg chg="modSp mod">
        <pc:chgData name="Library [MUJ]" userId="a1a19c74-5e4b-42bf-b1bc-1f20313d227f" providerId="ADAL" clId="{D6F94957-A736-4E1B-8592-A9C2E727119B}" dt="2022-11-20T14:41:15.872" v="739" actId="20577"/>
        <pc:sldMkLst>
          <pc:docMk/>
          <pc:sldMk cId="0" sldId="260"/>
        </pc:sldMkLst>
        <pc:spChg chg="mod">
          <ac:chgData name="Library [MUJ]" userId="a1a19c74-5e4b-42bf-b1bc-1f20313d227f" providerId="ADAL" clId="{D6F94957-A736-4E1B-8592-A9C2E727119B}" dt="2022-11-20T14:41:15.872" v="739" actId="20577"/>
          <ac:spMkLst>
            <pc:docMk/>
            <pc:sldMk cId="0" sldId="260"/>
            <ac:spMk id="117" creationId="{00000000-0000-0000-0000-000000000000}"/>
          </ac:spMkLst>
        </pc:spChg>
      </pc:sldChg>
      <pc:sldChg chg="del">
        <pc:chgData name="Library [MUJ]" userId="a1a19c74-5e4b-42bf-b1bc-1f20313d227f" providerId="ADAL" clId="{D6F94957-A736-4E1B-8592-A9C2E727119B}" dt="2022-11-20T11:40:08.814" v="420" actId="47"/>
        <pc:sldMkLst>
          <pc:docMk/>
          <pc:sldMk cId="0" sldId="261"/>
        </pc:sldMkLst>
      </pc:sldChg>
      <pc:sldChg chg="addSp delSp modSp add mod">
        <pc:chgData name="Library [MUJ]" userId="a1a19c74-5e4b-42bf-b1bc-1f20313d227f" providerId="ADAL" clId="{D6F94957-A736-4E1B-8592-A9C2E727119B}" dt="2022-11-20T14:34:03.564" v="576" actId="20577"/>
        <pc:sldMkLst>
          <pc:docMk/>
          <pc:sldMk cId="2309941555" sldId="262"/>
        </pc:sldMkLst>
        <pc:spChg chg="mod">
          <ac:chgData name="Library [MUJ]" userId="a1a19c74-5e4b-42bf-b1bc-1f20313d227f" providerId="ADAL" clId="{D6F94957-A736-4E1B-8592-A9C2E727119B}" dt="2022-11-20T11:46:03.784" v="446"/>
          <ac:spMkLst>
            <pc:docMk/>
            <pc:sldMk cId="2309941555" sldId="262"/>
            <ac:spMk id="3" creationId="{58496951-39EC-81A6-22F8-EE97AC00632D}"/>
          </ac:spMkLst>
        </pc:spChg>
        <pc:spChg chg="mod">
          <ac:chgData name="Library [MUJ]" userId="a1a19c74-5e4b-42bf-b1bc-1f20313d227f" providerId="ADAL" clId="{D6F94957-A736-4E1B-8592-A9C2E727119B}" dt="2022-11-20T11:47:57.406" v="459" actId="1076"/>
          <ac:spMkLst>
            <pc:docMk/>
            <pc:sldMk cId="2309941555" sldId="262"/>
            <ac:spMk id="4" creationId="{A6BCD33F-9E99-3D50-26C3-45E6308F713B}"/>
          </ac:spMkLst>
        </pc:spChg>
        <pc:spChg chg="mod">
          <ac:chgData name="Library [MUJ]" userId="a1a19c74-5e4b-42bf-b1bc-1f20313d227f" providerId="ADAL" clId="{D6F94957-A736-4E1B-8592-A9C2E727119B}" dt="2022-11-20T11:48:02.132" v="460" actId="1076"/>
          <ac:spMkLst>
            <pc:docMk/>
            <pc:sldMk cId="2309941555" sldId="262"/>
            <ac:spMk id="5" creationId="{57FA314A-C815-24FB-CAA4-EB7521C47797}"/>
          </ac:spMkLst>
        </pc:spChg>
        <pc:spChg chg="add mod">
          <ac:chgData name="Library [MUJ]" userId="a1a19c74-5e4b-42bf-b1bc-1f20313d227f" providerId="ADAL" clId="{D6F94957-A736-4E1B-8592-A9C2E727119B}" dt="2022-11-20T14:34:03.564" v="576" actId="20577"/>
          <ac:spMkLst>
            <pc:docMk/>
            <pc:sldMk cId="2309941555" sldId="262"/>
            <ac:spMk id="10" creationId="{9E8121EF-3675-90CF-D5CD-452C79D77EE2}"/>
          </ac:spMkLst>
        </pc:spChg>
        <pc:spChg chg="mod">
          <ac:chgData name="Library [MUJ]" userId="a1a19c74-5e4b-42bf-b1bc-1f20313d227f" providerId="ADAL" clId="{D6F94957-A736-4E1B-8592-A9C2E727119B}" dt="2022-11-20T11:41:07.964" v="436" actId="20577"/>
          <ac:spMkLst>
            <pc:docMk/>
            <pc:sldMk cId="2309941555" sldId="262"/>
            <ac:spMk id="94" creationId="{00000000-0000-0000-0000-000000000000}"/>
          </ac:spMkLst>
        </pc:spChg>
        <pc:spChg chg="del mod">
          <ac:chgData name="Library [MUJ]" userId="a1a19c74-5e4b-42bf-b1bc-1f20313d227f" providerId="ADAL" clId="{D6F94957-A736-4E1B-8592-A9C2E727119B}" dt="2022-11-20T11:47:45.715" v="457" actId="478"/>
          <ac:spMkLst>
            <pc:docMk/>
            <pc:sldMk cId="2309941555" sldId="262"/>
            <ac:spMk id="95" creationId="{00000000-0000-0000-0000-000000000000}"/>
          </ac:spMkLst>
        </pc:spChg>
        <pc:grpChg chg="add mod">
          <ac:chgData name="Library [MUJ]" userId="a1a19c74-5e4b-42bf-b1bc-1f20313d227f" providerId="ADAL" clId="{D6F94957-A736-4E1B-8592-A9C2E727119B}" dt="2022-11-20T11:48:14.311" v="464" actId="1076"/>
          <ac:grpSpMkLst>
            <pc:docMk/>
            <pc:sldMk cId="2309941555" sldId="262"/>
            <ac:grpSpMk id="2" creationId="{E779D8A4-351B-6004-BF27-26A8B8A8C478}"/>
          </ac:grpSpMkLst>
        </pc:grpChg>
        <pc:picChg chg="del">
          <ac:chgData name="Library [MUJ]" userId="a1a19c74-5e4b-42bf-b1bc-1f20313d227f" providerId="ADAL" clId="{D6F94957-A736-4E1B-8592-A9C2E727119B}" dt="2022-11-20T11:48:11.281" v="463" actId="478"/>
          <ac:picMkLst>
            <pc:docMk/>
            <pc:sldMk cId="2309941555" sldId="262"/>
            <ac:picMk id="96" creationId="{00000000-0000-0000-0000-000000000000}"/>
          </ac:picMkLst>
        </pc:picChg>
        <pc:cxnChg chg="mod">
          <ac:chgData name="Library [MUJ]" userId="a1a19c74-5e4b-42bf-b1bc-1f20313d227f" providerId="ADAL" clId="{D6F94957-A736-4E1B-8592-A9C2E727119B}" dt="2022-11-20T11:47:57.406" v="459" actId="1076"/>
          <ac:cxnSpMkLst>
            <pc:docMk/>
            <pc:sldMk cId="2309941555" sldId="262"/>
            <ac:cxnSpMk id="6" creationId="{09460D63-DD0A-9A3A-9947-2919AA4B7950}"/>
          </ac:cxnSpMkLst>
        </pc:cxnChg>
        <pc:cxnChg chg="mod">
          <ac:chgData name="Library [MUJ]" userId="a1a19c74-5e4b-42bf-b1bc-1f20313d227f" providerId="ADAL" clId="{D6F94957-A736-4E1B-8592-A9C2E727119B}" dt="2022-11-20T11:48:02.132" v="460" actId="1076"/>
          <ac:cxnSpMkLst>
            <pc:docMk/>
            <pc:sldMk cId="2309941555" sldId="262"/>
            <ac:cxnSpMk id="7" creationId="{6ABB7E02-03C3-2190-E60E-E00CE38591A9}"/>
          </ac:cxnSpMkLst>
        </pc:cxnChg>
      </pc:sldChg>
      <pc:sldChg chg="addSp modSp add mod">
        <pc:chgData name="Library [MUJ]" userId="a1a19c74-5e4b-42bf-b1bc-1f20313d227f" providerId="ADAL" clId="{D6F94957-A736-4E1B-8592-A9C2E727119B}" dt="2022-11-20T11:12:23.125" v="123" actId="20577"/>
        <pc:sldMkLst>
          <pc:docMk/>
          <pc:sldMk cId="3346335989" sldId="263"/>
        </pc:sldMkLst>
        <pc:spChg chg="add mod">
          <ac:chgData name="Library [MUJ]" userId="a1a19c74-5e4b-42bf-b1bc-1f20313d227f" providerId="ADAL" clId="{D6F94957-A736-4E1B-8592-A9C2E727119B}" dt="2022-11-20T11:12:01.161" v="120" actId="108"/>
          <ac:spMkLst>
            <pc:docMk/>
            <pc:sldMk cId="3346335989" sldId="263"/>
            <ac:spMk id="3" creationId="{E70C57C1-96C0-AAE5-09B6-F82221D2AD37}"/>
          </ac:spMkLst>
        </pc:spChg>
        <pc:spChg chg="add mod">
          <ac:chgData name="Library [MUJ]" userId="a1a19c74-5e4b-42bf-b1bc-1f20313d227f" providerId="ADAL" clId="{D6F94957-A736-4E1B-8592-A9C2E727119B}" dt="2022-11-20T11:12:23.125" v="123" actId="20577"/>
          <ac:spMkLst>
            <pc:docMk/>
            <pc:sldMk cId="3346335989" sldId="263"/>
            <ac:spMk id="5" creationId="{9E1EE7E0-3685-94EB-05B9-6D15ABC5B08F}"/>
          </ac:spMkLst>
        </pc:spChg>
        <pc:spChg chg="mod">
          <ac:chgData name="Library [MUJ]" userId="a1a19c74-5e4b-42bf-b1bc-1f20313d227f" providerId="ADAL" clId="{D6F94957-A736-4E1B-8592-A9C2E727119B}" dt="2022-11-20T11:07:52.175" v="99" actId="14100"/>
          <ac:spMkLst>
            <pc:docMk/>
            <pc:sldMk cId="3346335989" sldId="263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1:11:03.835" v="100"/>
          <ac:spMkLst>
            <pc:docMk/>
            <pc:sldMk cId="3346335989" sldId="263"/>
            <ac:spMk id="95" creationId="{00000000-0000-0000-0000-000000000000}"/>
          </ac:spMkLst>
        </pc:spChg>
      </pc:sldChg>
      <pc:sldChg chg="addSp delSp modSp add mod ord">
        <pc:chgData name="Library [MUJ]" userId="a1a19c74-5e4b-42bf-b1bc-1f20313d227f" providerId="ADAL" clId="{D6F94957-A736-4E1B-8592-A9C2E727119B}" dt="2022-11-20T14:34:31.784" v="579" actId="20577"/>
        <pc:sldMkLst>
          <pc:docMk/>
          <pc:sldMk cId="1274903111" sldId="264"/>
        </pc:sldMkLst>
        <pc:spChg chg="mod">
          <ac:chgData name="Library [MUJ]" userId="a1a19c74-5e4b-42bf-b1bc-1f20313d227f" providerId="ADAL" clId="{D6F94957-A736-4E1B-8592-A9C2E727119B}" dt="2022-11-20T14:34:31.784" v="579" actId="20577"/>
          <ac:spMkLst>
            <pc:docMk/>
            <pc:sldMk cId="1274903111" sldId="264"/>
            <ac:spMk id="94" creationId="{00000000-0000-0000-0000-000000000000}"/>
          </ac:spMkLst>
        </pc:spChg>
        <pc:spChg chg="del">
          <ac:chgData name="Library [MUJ]" userId="a1a19c74-5e4b-42bf-b1bc-1f20313d227f" providerId="ADAL" clId="{D6F94957-A736-4E1B-8592-A9C2E727119B}" dt="2022-11-20T11:14:51.209" v="130" actId="478"/>
          <ac:spMkLst>
            <pc:docMk/>
            <pc:sldMk cId="1274903111" sldId="264"/>
            <ac:spMk id="95" creationId="{00000000-0000-0000-0000-000000000000}"/>
          </ac:spMkLst>
        </pc:spChg>
        <pc:picChg chg="add mod">
          <ac:chgData name="Library [MUJ]" userId="a1a19c74-5e4b-42bf-b1bc-1f20313d227f" providerId="ADAL" clId="{D6F94957-A736-4E1B-8592-A9C2E727119B}" dt="2022-11-20T11:14:58.760" v="133" actId="14100"/>
          <ac:picMkLst>
            <pc:docMk/>
            <pc:sldMk cId="1274903111" sldId="264"/>
            <ac:picMk id="2" creationId="{F537C1D2-0C8C-97DE-793D-5F5F0058CC99}"/>
          </ac:picMkLst>
        </pc:picChg>
        <pc:picChg chg="del">
          <ac:chgData name="Library [MUJ]" userId="a1a19c74-5e4b-42bf-b1bc-1f20313d227f" providerId="ADAL" clId="{D6F94957-A736-4E1B-8592-A9C2E727119B}" dt="2022-11-20T11:15:02.196" v="134" actId="478"/>
          <ac:picMkLst>
            <pc:docMk/>
            <pc:sldMk cId="1274903111" sldId="264"/>
            <ac:picMk id="96" creationId="{00000000-0000-0000-0000-000000000000}"/>
          </ac:picMkLst>
        </pc:picChg>
      </pc:sldChg>
      <pc:sldChg chg="addSp delSp modSp add mod ord">
        <pc:chgData name="Library [MUJ]" userId="a1a19c74-5e4b-42bf-b1bc-1f20313d227f" providerId="ADAL" clId="{D6F94957-A736-4E1B-8592-A9C2E727119B}" dt="2022-11-20T14:38:59.237" v="635"/>
        <pc:sldMkLst>
          <pc:docMk/>
          <pc:sldMk cId="1153215433" sldId="265"/>
        </pc:sldMkLst>
        <pc:spChg chg="mod">
          <ac:chgData name="Library [MUJ]" userId="a1a19c74-5e4b-42bf-b1bc-1f20313d227f" providerId="ADAL" clId="{D6F94957-A736-4E1B-8592-A9C2E727119B}" dt="2022-11-20T14:34:57.316" v="585" actId="20577"/>
          <ac:spMkLst>
            <pc:docMk/>
            <pc:sldMk cId="1153215433" sldId="265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4:38:42.072" v="631" actId="20577"/>
          <ac:spMkLst>
            <pc:docMk/>
            <pc:sldMk cId="1153215433" sldId="265"/>
            <ac:spMk id="95" creationId="{00000000-0000-0000-0000-000000000000}"/>
          </ac:spMkLst>
        </pc:spChg>
        <pc:graphicFrameChg chg="add del mod">
          <ac:chgData name="Library [MUJ]" userId="a1a19c74-5e4b-42bf-b1bc-1f20313d227f" providerId="ADAL" clId="{D6F94957-A736-4E1B-8592-A9C2E727119B}" dt="2022-11-20T14:36:17.157" v="591"/>
          <ac:graphicFrameMkLst>
            <pc:docMk/>
            <pc:sldMk cId="1153215433" sldId="265"/>
            <ac:graphicFrameMk id="3" creationId="{E67C792D-8449-0264-4A01-BC8F46DD2ACA}"/>
          </ac:graphicFrameMkLst>
        </pc:graphicFrameChg>
        <pc:graphicFrameChg chg="add del mod">
          <ac:chgData name="Library [MUJ]" userId="a1a19c74-5e4b-42bf-b1bc-1f20313d227f" providerId="ADAL" clId="{D6F94957-A736-4E1B-8592-A9C2E727119B}" dt="2022-11-20T14:37:13.400" v="593"/>
          <ac:graphicFrameMkLst>
            <pc:docMk/>
            <pc:sldMk cId="1153215433" sldId="265"/>
            <ac:graphicFrameMk id="4" creationId="{004A9340-FB78-74AF-903D-4D9DDE1D8986}"/>
          </ac:graphicFrameMkLst>
        </pc:graphicFrameChg>
        <pc:picChg chg="add mod">
          <ac:chgData name="Library [MUJ]" userId="a1a19c74-5e4b-42bf-b1bc-1f20313d227f" providerId="ADAL" clId="{D6F94957-A736-4E1B-8592-A9C2E727119B}" dt="2022-11-20T14:38:49.954" v="633" actId="14100"/>
          <ac:picMkLst>
            <pc:docMk/>
            <pc:sldMk cId="1153215433" sldId="265"/>
            <ac:picMk id="2" creationId="{642576E9-F798-2012-55D3-BF1A422893E5}"/>
          </ac:picMkLst>
        </pc:picChg>
        <pc:picChg chg="del">
          <ac:chgData name="Library [MUJ]" userId="a1a19c74-5e4b-42bf-b1bc-1f20313d227f" providerId="ADAL" clId="{D6F94957-A736-4E1B-8592-A9C2E727119B}" dt="2022-11-20T14:35:34.593" v="586" actId="478"/>
          <ac:picMkLst>
            <pc:docMk/>
            <pc:sldMk cId="1153215433" sldId="265"/>
            <ac:picMk id="96" creationId="{00000000-0000-0000-0000-000000000000}"/>
          </ac:picMkLst>
        </pc:picChg>
      </pc:sldChg>
      <pc:sldChg chg="add">
        <pc:chgData name="Library [MUJ]" userId="a1a19c74-5e4b-42bf-b1bc-1f20313d227f" providerId="ADAL" clId="{D6F94957-A736-4E1B-8592-A9C2E727119B}" dt="2022-11-20T11:19:05.631" v="171"/>
        <pc:sldMkLst>
          <pc:docMk/>
          <pc:sldMk cId="3002194929" sldId="266"/>
        </pc:sldMkLst>
      </pc:sldChg>
      <pc:sldChg chg="modSp add mod ord">
        <pc:chgData name="Library [MUJ]" userId="a1a19c74-5e4b-42bf-b1bc-1f20313d227f" providerId="ADAL" clId="{D6F94957-A736-4E1B-8592-A9C2E727119B}" dt="2022-11-20T11:46:43.032" v="456" actId="6549"/>
        <pc:sldMkLst>
          <pc:docMk/>
          <pc:sldMk cId="2144288125" sldId="267"/>
        </pc:sldMkLst>
        <pc:spChg chg="mod">
          <ac:chgData name="Library [MUJ]" userId="a1a19c74-5e4b-42bf-b1bc-1f20313d227f" providerId="ADAL" clId="{D6F94957-A736-4E1B-8592-A9C2E727119B}" dt="2022-11-20T11:46:43.032" v="456" actId="6549"/>
          <ac:spMkLst>
            <pc:docMk/>
            <pc:sldMk cId="2144288125" sldId="267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6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60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9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69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32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1" y="343280"/>
            <a:ext cx="3199346" cy="1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6095999" y="2804845"/>
            <a:ext cx="490256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WP3 Data Quality Assurance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By Punit Gupta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2" y="343280"/>
            <a:ext cx="3199344" cy="124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362200"/>
            <a:ext cx="12192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8369643" y="4611130"/>
            <a:ext cx="34676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5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50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hank You</a:t>
            </a:r>
            <a:endParaRPr sz="3000" b="1" i="1" dirty="0">
              <a:solidFill>
                <a:srgbClr val="009F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600" y="5531729"/>
            <a:ext cx="2655727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3">
            <a:extLst>
              <a:ext uri="{FF2B5EF4-FFF2-40B4-BE49-F238E27FC236}">
                <a16:creationId xmlns:a16="http://schemas.microsoft.com/office/drawing/2014/main" id="{40126B29-D0DC-0F7C-FC3A-5206DCE0F327}"/>
              </a:ext>
            </a:extLst>
          </p:cNvPr>
          <p:cNvSpPr txBox="1"/>
          <p:nvPr/>
        </p:nvSpPr>
        <p:spPr>
          <a:xfrm>
            <a:off x="558229" y="498797"/>
            <a:ext cx="269496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dirty="0"/>
          </a:p>
        </p:txBody>
      </p:sp>
      <p:cxnSp>
        <p:nvCxnSpPr>
          <p:cNvPr id="3" name="Google Shape;97;p3">
            <a:extLst>
              <a:ext uri="{FF2B5EF4-FFF2-40B4-BE49-F238E27FC236}">
                <a16:creationId xmlns:a16="http://schemas.microsoft.com/office/drawing/2014/main" id="{B4A91B6F-C140-DF58-E591-B1F4674FE4BA}"/>
              </a:ext>
            </a:extLst>
          </p:cNvPr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95;p3">
            <a:extLst>
              <a:ext uri="{FF2B5EF4-FFF2-40B4-BE49-F238E27FC236}">
                <a16:creationId xmlns:a16="http://schemas.microsoft.com/office/drawing/2014/main" id="{7F307A11-9995-B09E-C9AA-64C5B1FEB7CF}"/>
              </a:ext>
            </a:extLst>
          </p:cNvPr>
          <p:cNvSpPr txBox="1"/>
          <p:nvPr/>
        </p:nvSpPr>
        <p:spPr>
          <a:xfrm>
            <a:off x="558229" y="1628950"/>
            <a:ext cx="703203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Quality Workflow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EO Data type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30993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03203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formulation of mechanisms for the adjudication of data quality;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Use of discovery services to identify temporally and geographically adjacent data sources;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Provision of services for ground truthing data with relevant (location and temporal adjacency) and known high-quality data sets;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implementation of trusted mechanisms to filter ‘poor-quality data’ and ensure non-admittance to the data warehouse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7B7317B9-46ED-C227-0DFE-A7307449A199}"/>
              </a:ext>
            </a:extLst>
          </p:cNvPr>
          <p:cNvSpPr txBox="1"/>
          <p:nvPr/>
        </p:nvSpPr>
        <p:spPr>
          <a:xfrm>
            <a:off x="558229" y="1628950"/>
            <a:ext cx="703203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formulation of mechanisms for the adjudication of data quality;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Use of discovery services to identify temporally and geographically adjacent data sources;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Provision of services for ground truthing data with relevant (location and temporal adjacency) and known high-quality data sets;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implementation of trusted mechanisms to filter ‘poor-quality data’ and ensure non-admittance to the data warehouse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447588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Deliverables 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0320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D3.1 Design of Data Quality Adjudication Framework (M19) 	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D3.2 Design and Implementation of Data Quality Filter (M24)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C57C1-96C0-AAE5-09B6-F82221D2AD37}"/>
              </a:ext>
            </a:extLst>
          </p:cNvPr>
          <p:cNvSpPr txBox="1"/>
          <p:nvPr/>
        </p:nvSpPr>
        <p:spPr>
          <a:xfrm>
            <a:off x="558228" y="394680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Clr>
                <a:srgbClr val="0E4E88"/>
              </a:buClr>
              <a:buSzPts val="2000"/>
              <a:buChar char="•"/>
              <a:defRPr sz="2000">
                <a:solidFill>
                  <a:srgbClr val="0E4E88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/>
              <a:t>MS3.1 Delivery of Data Quality Filter (M24)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EE7E0-3685-94EB-05B9-6D15ABC5B08F}"/>
              </a:ext>
            </a:extLst>
          </p:cNvPr>
          <p:cNvSpPr txBox="1"/>
          <p:nvPr/>
        </p:nvSpPr>
        <p:spPr>
          <a:xfrm>
            <a:off x="558228" y="32282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Milestone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3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89004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Data Quality Workflow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37C1D2-0C8C-97DE-793D-5F5F0058C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5" y="1577877"/>
            <a:ext cx="10369314" cy="4518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90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Quality metrics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Precision </a:t>
            </a: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or resolution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Completeness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Timelines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EO Data Quality Assurance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(Cloud Cover,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Haze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Fog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Image Quality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Data Assurance Index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2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Importance of Data Quality for SME</a:t>
            </a:r>
            <a:endParaRPr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642576E9-F798-2012-55D3-BF1A42289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38" y="2224488"/>
            <a:ext cx="5768478" cy="34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2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EO Data Types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779D8A4-351B-6004-BF27-26A8B8A8C478}"/>
              </a:ext>
            </a:extLst>
          </p:cNvPr>
          <p:cNvGrpSpPr/>
          <p:nvPr/>
        </p:nvGrpSpPr>
        <p:grpSpPr>
          <a:xfrm>
            <a:off x="7557357" y="2098734"/>
            <a:ext cx="3471522" cy="1629226"/>
            <a:chOff x="2382593" y="940158"/>
            <a:chExt cx="6050645" cy="2153991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58496951-39EC-81A6-22F8-EE97AC00632D}"/>
                </a:ext>
              </a:extLst>
            </p:cNvPr>
            <p:cNvSpPr/>
            <p:nvPr/>
          </p:nvSpPr>
          <p:spPr>
            <a:xfrm>
              <a:off x="3683358" y="940158"/>
              <a:ext cx="363184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GIS Data</a:t>
              </a:r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A6BCD33F-9E99-3D50-26C3-45E6308F713B}"/>
                </a:ext>
              </a:extLst>
            </p:cNvPr>
            <p:cNvSpPr/>
            <p:nvPr/>
          </p:nvSpPr>
          <p:spPr>
            <a:xfrm>
              <a:off x="5831706" y="2295659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Raster data</a:t>
              </a:r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57FA314A-C815-24FB-CAA4-EB7521C47797}"/>
                </a:ext>
              </a:extLst>
            </p:cNvPr>
            <p:cNvSpPr/>
            <p:nvPr/>
          </p:nvSpPr>
          <p:spPr>
            <a:xfrm>
              <a:off x="2382593" y="229381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data</a:t>
              </a:r>
            </a:p>
          </p:txBody>
        </p:sp>
        <p:cxnSp>
          <p:nvCxnSpPr>
            <p:cNvPr id="6" name="Elbow Connector 14">
              <a:extLst>
                <a:ext uri="{FF2B5EF4-FFF2-40B4-BE49-F238E27FC236}">
                  <a16:creationId xmlns:a16="http://schemas.microsoft.com/office/drawing/2014/main" id="{09460D63-DD0A-9A3A-9947-2919AA4B795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16200000" flipH="1">
              <a:off x="6037370" y="1200556"/>
              <a:ext cx="557011" cy="16331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16">
              <a:extLst>
                <a:ext uri="{FF2B5EF4-FFF2-40B4-BE49-F238E27FC236}">
                  <a16:creationId xmlns:a16="http://schemas.microsoft.com/office/drawing/2014/main" id="{6ABB7E02-03C3-2190-E60E-E00CE38591A9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5400000">
              <a:off x="4313738" y="1108269"/>
              <a:ext cx="555162" cy="1815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95;p3">
            <a:extLst>
              <a:ext uri="{FF2B5EF4-FFF2-40B4-BE49-F238E27FC236}">
                <a16:creationId xmlns:a16="http://schemas.microsoft.com/office/drawing/2014/main" id="{9E8121EF-3675-90CF-D5CD-452C79D77EE2}"/>
              </a:ext>
            </a:extLst>
          </p:cNvPr>
          <p:cNvSpPr txBox="1"/>
          <p:nvPr/>
        </p:nvSpPr>
        <p:spPr>
          <a:xfrm>
            <a:off x="558228" y="1628952"/>
            <a:ext cx="7160095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Quality metrics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Satellite Images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Satellite Bands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Timeseries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9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Steps Identified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Steps Identified for D3.1</a:t>
            </a:r>
            <a:endParaRPr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Study of CAMEO framework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Identification of various earth observatory sources 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Categorization of earth observatory data types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Identifying the need for Data Quality and its evaluation matrix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Implementation of EO raster data Quality matrix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Predictive analysis of usability for an SME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Steps Identified for D3.2</a:t>
            </a:r>
            <a:endParaRPr lang="en-US" sz="18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Study of Vector data quality metrics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Classification of various vector EO data and identification of suitable vector data quality metrics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Implementation of EO vector data quality matrix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filters for SME raster and vector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Predictive analysis of the usability of vector data for an SME 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1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Kavanagh</dc:creator>
  <cp:lastModifiedBy>Library [MUJ]</cp:lastModifiedBy>
  <cp:revision>1</cp:revision>
  <dcterms:created xsi:type="dcterms:W3CDTF">2022-06-21T11:22:02Z</dcterms:created>
  <dcterms:modified xsi:type="dcterms:W3CDTF">2022-11-20T14:41:16Z</dcterms:modified>
</cp:coreProperties>
</file>