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8" r:id="rId6"/>
    <p:sldId id="264" r:id="rId7"/>
    <p:sldId id="267" r:id="rId8"/>
    <p:sldId id="265" r:id="rId9"/>
    <p:sldId id="262" r:id="rId10"/>
    <p:sldId id="266" r:id="rId11"/>
    <p:sldId id="260" r:id="rId12"/>
    <p:sldId id="270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3udDBNgjI18SmnqbkKBOcpsH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94957-A736-4E1B-8592-A9C2E727119B}" v="17" dt="2022-11-20T14:39:10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brary [MUJ]" userId="a1a19c74-5e4b-42bf-b1bc-1f20313d227f" providerId="ADAL" clId="{D6F94957-A736-4E1B-8592-A9C2E727119B}"/>
    <pc:docChg chg="undo redo custSel addSld delSld modSld sldOrd">
      <pc:chgData name="Library [MUJ]" userId="a1a19c74-5e4b-42bf-b1bc-1f20313d227f" providerId="ADAL" clId="{D6F94957-A736-4E1B-8592-A9C2E727119B}" dt="2022-11-20T14:41:27.535" v="741" actId="1076"/>
      <pc:docMkLst>
        <pc:docMk/>
      </pc:docMkLst>
      <pc:sldChg chg="modSp mod">
        <pc:chgData name="Library [MUJ]" userId="a1a19c74-5e4b-42bf-b1bc-1f20313d227f" providerId="ADAL" clId="{D6F94957-A736-4E1B-8592-A9C2E727119B}" dt="2022-11-20T11:06:21.302" v="62" actId="14100"/>
        <pc:sldMkLst>
          <pc:docMk/>
          <pc:sldMk cId="0" sldId="256"/>
        </pc:sldMkLst>
        <pc:spChg chg="mod">
          <ac:chgData name="Library [MUJ]" userId="a1a19c74-5e4b-42bf-b1bc-1f20313d227f" providerId="ADAL" clId="{D6F94957-A736-4E1B-8592-A9C2E727119B}" dt="2022-11-20T11:06:21.302" v="62" actId="14100"/>
          <ac:spMkLst>
            <pc:docMk/>
            <pc:sldMk cId="0" sldId="256"/>
            <ac:spMk id="81" creationId="{00000000-0000-0000-0000-000000000000}"/>
          </ac:spMkLst>
        </pc:spChg>
      </pc:sldChg>
      <pc:sldChg chg="addSp modSp mod modNotes">
        <pc:chgData name="Library [MUJ]" userId="a1a19c74-5e4b-42bf-b1bc-1f20313d227f" providerId="ADAL" clId="{D6F94957-A736-4E1B-8592-A9C2E727119B}" dt="2022-11-20T14:40:58.334" v="724" actId="20577"/>
        <pc:sldMkLst>
          <pc:docMk/>
          <pc:sldMk cId="0" sldId="257"/>
        </pc:sldMkLst>
        <pc:spChg chg="add mod">
          <ac:chgData name="Library [MUJ]" userId="a1a19c74-5e4b-42bf-b1bc-1f20313d227f" providerId="ADAL" clId="{D6F94957-A736-4E1B-8592-A9C2E727119B}" dt="2022-11-20T10:52:30.536" v="36" actId="20577"/>
          <ac:spMkLst>
            <pc:docMk/>
            <pc:sldMk cId="0" sldId="257"/>
            <ac:spMk id="2" creationId="{40126B29-D0DC-0F7C-FC3A-5206DCE0F327}"/>
          </ac:spMkLst>
        </pc:spChg>
        <pc:spChg chg="add mod">
          <ac:chgData name="Library [MUJ]" userId="a1a19c74-5e4b-42bf-b1bc-1f20313d227f" providerId="ADAL" clId="{D6F94957-A736-4E1B-8592-A9C2E727119B}" dt="2022-11-20T14:40:58.334" v="724" actId="20577"/>
          <ac:spMkLst>
            <pc:docMk/>
            <pc:sldMk cId="0" sldId="257"/>
            <ac:spMk id="4" creationId="{7F307A11-9995-B09E-C9AA-64C5B1FEB7CF}"/>
          </ac:spMkLst>
        </pc:spChg>
        <pc:cxnChg chg="add mod">
          <ac:chgData name="Library [MUJ]" userId="a1a19c74-5e4b-42bf-b1bc-1f20313d227f" providerId="ADAL" clId="{D6F94957-A736-4E1B-8592-A9C2E727119B}" dt="2022-11-20T10:52:27.029" v="31"/>
          <ac:cxnSpMkLst>
            <pc:docMk/>
            <pc:sldMk cId="0" sldId="257"/>
            <ac:cxnSpMk id="3" creationId="{B4A91B6F-C140-DF58-E591-B1F4674FE4BA}"/>
          </ac:cxnSpMkLst>
        </pc:cxnChg>
      </pc:sldChg>
      <pc:sldChg chg="addSp modSp mod">
        <pc:chgData name="Library [MUJ]" userId="a1a19c74-5e4b-42bf-b1bc-1f20313d227f" providerId="ADAL" clId="{D6F94957-A736-4E1B-8592-A9C2E727119B}" dt="2022-11-20T14:39:08.321" v="636" actId="571"/>
        <pc:sldMkLst>
          <pc:docMk/>
          <pc:sldMk cId="0" sldId="258"/>
        </pc:sldMkLst>
        <pc:spChg chg="add mod">
          <ac:chgData name="Library [MUJ]" userId="a1a19c74-5e4b-42bf-b1bc-1f20313d227f" providerId="ADAL" clId="{D6F94957-A736-4E1B-8592-A9C2E727119B}" dt="2022-11-20T14:39:08.321" v="636" actId="571"/>
          <ac:spMkLst>
            <pc:docMk/>
            <pc:sldMk cId="0" sldId="258"/>
            <ac:spMk id="2" creationId="{7B7317B9-46ED-C227-0DFE-A7307449A199}"/>
          </ac:spMkLst>
        </pc:spChg>
        <pc:spChg chg="mod">
          <ac:chgData name="Library [MUJ]" userId="a1a19c74-5e4b-42bf-b1bc-1f20313d227f" providerId="ADAL" clId="{D6F94957-A736-4E1B-8592-A9C2E727119B}" dt="2022-11-20T11:07:03.683" v="90" actId="14100"/>
          <ac:spMkLst>
            <pc:docMk/>
            <pc:sldMk cId="0" sldId="258"/>
            <ac:spMk id="94" creationId="{00000000-0000-0000-0000-000000000000}"/>
          </ac:spMkLst>
        </pc:spChg>
        <pc:spChg chg="mod">
          <ac:chgData name="Library [MUJ]" userId="a1a19c74-5e4b-42bf-b1bc-1f20313d227f" providerId="ADAL" clId="{D6F94957-A736-4E1B-8592-A9C2E727119B}" dt="2022-11-20T11:07:31.428" v="96" actId="6549"/>
          <ac:spMkLst>
            <pc:docMk/>
            <pc:sldMk cId="0" sldId="258"/>
            <ac:spMk id="95" creationId="{00000000-0000-0000-0000-000000000000}"/>
          </ac:spMkLst>
        </pc:spChg>
      </pc:sldChg>
      <pc:sldChg chg="del">
        <pc:chgData name="Library [MUJ]" userId="a1a19c74-5e4b-42bf-b1bc-1f20313d227f" providerId="ADAL" clId="{D6F94957-A736-4E1B-8592-A9C2E727119B}" dt="2022-11-20T11:40:44.236" v="421" actId="47"/>
        <pc:sldMkLst>
          <pc:docMk/>
          <pc:sldMk cId="0" sldId="259"/>
        </pc:sldMkLst>
      </pc:sldChg>
      <pc:sldChg chg="modSp mod">
        <pc:chgData name="Library [MUJ]" userId="a1a19c74-5e4b-42bf-b1bc-1f20313d227f" providerId="ADAL" clId="{D6F94957-A736-4E1B-8592-A9C2E727119B}" dt="2022-11-20T14:41:15.872" v="739" actId="20577"/>
        <pc:sldMkLst>
          <pc:docMk/>
          <pc:sldMk cId="0" sldId="260"/>
        </pc:sldMkLst>
        <pc:spChg chg="mod">
          <ac:chgData name="Library [MUJ]" userId="a1a19c74-5e4b-42bf-b1bc-1f20313d227f" providerId="ADAL" clId="{D6F94957-A736-4E1B-8592-A9C2E727119B}" dt="2022-11-20T14:41:15.872" v="739" actId="20577"/>
          <ac:spMkLst>
            <pc:docMk/>
            <pc:sldMk cId="0" sldId="260"/>
            <ac:spMk id="117" creationId="{00000000-0000-0000-0000-000000000000}"/>
          </ac:spMkLst>
        </pc:spChg>
      </pc:sldChg>
      <pc:sldChg chg="del">
        <pc:chgData name="Library [MUJ]" userId="a1a19c74-5e4b-42bf-b1bc-1f20313d227f" providerId="ADAL" clId="{D6F94957-A736-4E1B-8592-A9C2E727119B}" dt="2022-11-20T11:40:08.814" v="420" actId="47"/>
        <pc:sldMkLst>
          <pc:docMk/>
          <pc:sldMk cId="0" sldId="261"/>
        </pc:sldMkLst>
      </pc:sldChg>
      <pc:sldChg chg="addSp delSp modSp add mod">
        <pc:chgData name="Library [MUJ]" userId="a1a19c74-5e4b-42bf-b1bc-1f20313d227f" providerId="ADAL" clId="{D6F94957-A736-4E1B-8592-A9C2E727119B}" dt="2022-11-20T14:41:27.535" v="741" actId="1076"/>
        <pc:sldMkLst>
          <pc:docMk/>
          <pc:sldMk cId="2309941555" sldId="262"/>
        </pc:sldMkLst>
        <pc:spChg chg="mod">
          <ac:chgData name="Library [MUJ]" userId="a1a19c74-5e4b-42bf-b1bc-1f20313d227f" providerId="ADAL" clId="{D6F94957-A736-4E1B-8592-A9C2E727119B}" dt="2022-11-20T11:46:03.784" v="446"/>
          <ac:spMkLst>
            <pc:docMk/>
            <pc:sldMk cId="2309941555" sldId="262"/>
            <ac:spMk id="3" creationId="{58496951-39EC-81A6-22F8-EE97AC00632D}"/>
          </ac:spMkLst>
        </pc:spChg>
        <pc:spChg chg="mod">
          <ac:chgData name="Library [MUJ]" userId="a1a19c74-5e4b-42bf-b1bc-1f20313d227f" providerId="ADAL" clId="{D6F94957-A736-4E1B-8592-A9C2E727119B}" dt="2022-11-20T11:47:57.406" v="459" actId="1076"/>
          <ac:spMkLst>
            <pc:docMk/>
            <pc:sldMk cId="2309941555" sldId="262"/>
            <ac:spMk id="4" creationId="{A6BCD33F-9E99-3D50-26C3-45E6308F713B}"/>
          </ac:spMkLst>
        </pc:spChg>
        <pc:spChg chg="mod">
          <ac:chgData name="Library [MUJ]" userId="a1a19c74-5e4b-42bf-b1bc-1f20313d227f" providerId="ADAL" clId="{D6F94957-A736-4E1B-8592-A9C2E727119B}" dt="2022-11-20T11:48:02.132" v="460" actId="1076"/>
          <ac:spMkLst>
            <pc:docMk/>
            <pc:sldMk cId="2309941555" sldId="262"/>
            <ac:spMk id="5" creationId="{57FA314A-C815-24FB-CAA4-EB7521C47797}"/>
          </ac:spMkLst>
        </pc:spChg>
        <pc:spChg chg="add mod">
          <ac:chgData name="Library [MUJ]" userId="a1a19c74-5e4b-42bf-b1bc-1f20313d227f" providerId="ADAL" clId="{D6F94957-A736-4E1B-8592-A9C2E727119B}" dt="2022-11-20T14:34:03.564" v="576" actId="20577"/>
          <ac:spMkLst>
            <pc:docMk/>
            <pc:sldMk cId="2309941555" sldId="262"/>
            <ac:spMk id="10" creationId="{9E8121EF-3675-90CF-D5CD-452C79D77EE2}"/>
          </ac:spMkLst>
        </pc:spChg>
        <pc:spChg chg="mod">
          <ac:chgData name="Library [MUJ]" userId="a1a19c74-5e4b-42bf-b1bc-1f20313d227f" providerId="ADAL" clId="{D6F94957-A736-4E1B-8592-A9C2E727119B}" dt="2022-11-20T11:41:07.964" v="436" actId="20577"/>
          <ac:spMkLst>
            <pc:docMk/>
            <pc:sldMk cId="2309941555" sldId="262"/>
            <ac:spMk id="94" creationId="{00000000-0000-0000-0000-000000000000}"/>
          </ac:spMkLst>
        </pc:spChg>
        <pc:spChg chg="del mod">
          <ac:chgData name="Library [MUJ]" userId="a1a19c74-5e4b-42bf-b1bc-1f20313d227f" providerId="ADAL" clId="{D6F94957-A736-4E1B-8592-A9C2E727119B}" dt="2022-11-20T11:47:45.715" v="457" actId="478"/>
          <ac:spMkLst>
            <pc:docMk/>
            <pc:sldMk cId="2309941555" sldId="262"/>
            <ac:spMk id="95" creationId="{00000000-0000-0000-0000-000000000000}"/>
          </ac:spMkLst>
        </pc:spChg>
        <pc:grpChg chg="add mod">
          <ac:chgData name="Library [MUJ]" userId="a1a19c74-5e4b-42bf-b1bc-1f20313d227f" providerId="ADAL" clId="{D6F94957-A736-4E1B-8592-A9C2E727119B}" dt="2022-11-20T14:41:27.535" v="741" actId="1076"/>
          <ac:grpSpMkLst>
            <pc:docMk/>
            <pc:sldMk cId="2309941555" sldId="262"/>
            <ac:grpSpMk id="2" creationId="{E779D8A4-351B-6004-BF27-26A8B8A8C478}"/>
          </ac:grpSpMkLst>
        </pc:grpChg>
        <pc:picChg chg="del">
          <ac:chgData name="Library [MUJ]" userId="a1a19c74-5e4b-42bf-b1bc-1f20313d227f" providerId="ADAL" clId="{D6F94957-A736-4E1B-8592-A9C2E727119B}" dt="2022-11-20T11:48:11.281" v="463" actId="478"/>
          <ac:picMkLst>
            <pc:docMk/>
            <pc:sldMk cId="2309941555" sldId="262"/>
            <ac:picMk id="96" creationId="{00000000-0000-0000-0000-000000000000}"/>
          </ac:picMkLst>
        </pc:picChg>
        <pc:cxnChg chg="mod">
          <ac:chgData name="Library [MUJ]" userId="a1a19c74-5e4b-42bf-b1bc-1f20313d227f" providerId="ADAL" clId="{D6F94957-A736-4E1B-8592-A9C2E727119B}" dt="2022-11-20T11:47:57.406" v="459" actId="1076"/>
          <ac:cxnSpMkLst>
            <pc:docMk/>
            <pc:sldMk cId="2309941555" sldId="262"/>
            <ac:cxnSpMk id="6" creationId="{09460D63-DD0A-9A3A-9947-2919AA4B7950}"/>
          </ac:cxnSpMkLst>
        </pc:cxnChg>
        <pc:cxnChg chg="mod">
          <ac:chgData name="Library [MUJ]" userId="a1a19c74-5e4b-42bf-b1bc-1f20313d227f" providerId="ADAL" clId="{D6F94957-A736-4E1B-8592-A9C2E727119B}" dt="2022-11-20T11:48:02.132" v="460" actId="1076"/>
          <ac:cxnSpMkLst>
            <pc:docMk/>
            <pc:sldMk cId="2309941555" sldId="262"/>
            <ac:cxnSpMk id="7" creationId="{6ABB7E02-03C3-2190-E60E-E00CE38591A9}"/>
          </ac:cxnSpMkLst>
        </pc:cxnChg>
      </pc:sldChg>
      <pc:sldChg chg="addSp modSp add mod">
        <pc:chgData name="Library [MUJ]" userId="a1a19c74-5e4b-42bf-b1bc-1f20313d227f" providerId="ADAL" clId="{D6F94957-A736-4E1B-8592-A9C2E727119B}" dt="2022-11-20T11:12:23.125" v="123" actId="20577"/>
        <pc:sldMkLst>
          <pc:docMk/>
          <pc:sldMk cId="3346335989" sldId="263"/>
        </pc:sldMkLst>
        <pc:spChg chg="add mod">
          <ac:chgData name="Library [MUJ]" userId="a1a19c74-5e4b-42bf-b1bc-1f20313d227f" providerId="ADAL" clId="{D6F94957-A736-4E1B-8592-A9C2E727119B}" dt="2022-11-20T11:12:01.161" v="120" actId="108"/>
          <ac:spMkLst>
            <pc:docMk/>
            <pc:sldMk cId="3346335989" sldId="263"/>
            <ac:spMk id="3" creationId="{E70C57C1-96C0-AAE5-09B6-F82221D2AD37}"/>
          </ac:spMkLst>
        </pc:spChg>
        <pc:spChg chg="add mod">
          <ac:chgData name="Library [MUJ]" userId="a1a19c74-5e4b-42bf-b1bc-1f20313d227f" providerId="ADAL" clId="{D6F94957-A736-4E1B-8592-A9C2E727119B}" dt="2022-11-20T11:12:23.125" v="123" actId="20577"/>
          <ac:spMkLst>
            <pc:docMk/>
            <pc:sldMk cId="3346335989" sldId="263"/>
            <ac:spMk id="5" creationId="{9E1EE7E0-3685-94EB-05B9-6D15ABC5B08F}"/>
          </ac:spMkLst>
        </pc:spChg>
        <pc:spChg chg="mod">
          <ac:chgData name="Library [MUJ]" userId="a1a19c74-5e4b-42bf-b1bc-1f20313d227f" providerId="ADAL" clId="{D6F94957-A736-4E1B-8592-A9C2E727119B}" dt="2022-11-20T11:07:52.175" v="99" actId="14100"/>
          <ac:spMkLst>
            <pc:docMk/>
            <pc:sldMk cId="3346335989" sldId="263"/>
            <ac:spMk id="94" creationId="{00000000-0000-0000-0000-000000000000}"/>
          </ac:spMkLst>
        </pc:spChg>
        <pc:spChg chg="mod">
          <ac:chgData name="Library [MUJ]" userId="a1a19c74-5e4b-42bf-b1bc-1f20313d227f" providerId="ADAL" clId="{D6F94957-A736-4E1B-8592-A9C2E727119B}" dt="2022-11-20T11:11:03.835" v="100"/>
          <ac:spMkLst>
            <pc:docMk/>
            <pc:sldMk cId="3346335989" sldId="263"/>
            <ac:spMk id="95" creationId="{00000000-0000-0000-0000-000000000000}"/>
          </ac:spMkLst>
        </pc:spChg>
      </pc:sldChg>
      <pc:sldChg chg="addSp delSp modSp add mod ord">
        <pc:chgData name="Library [MUJ]" userId="a1a19c74-5e4b-42bf-b1bc-1f20313d227f" providerId="ADAL" clId="{D6F94957-A736-4E1B-8592-A9C2E727119B}" dt="2022-11-20T14:34:31.784" v="579" actId="20577"/>
        <pc:sldMkLst>
          <pc:docMk/>
          <pc:sldMk cId="1274903111" sldId="264"/>
        </pc:sldMkLst>
        <pc:spChg chg="mod">
          <ac:chgData name="Library [MUJ]" userId="a1a19c74-5e4b-42bf-b1bc-1f20313d227f" providerId="ADAL" clId="{D6F94957-A736-4E1B-8592-A9C2E727119B}" dt="2022-11-20T14:34:31.784" v="579" actId="20577"/>
          <ac:spMkLst>
            <pc:docMk/>
            <pc:sldMk cId="1274903111" sldId="264"/>
            <ac:spMk id="94" creationId="{00000000-0000-0000-0000-000000000000}"/>
          </ac:spMkLst>
        </pc:spChg>
        <pc:spChg chg="del">
          <ac:chgData name="Library [MUJ]" userId="a1a19c74-5e4b-42bf-b1bc-1f20313d227f" providerId="ADAL" clId="{D6F94957-A736-4E1B-8592-A9C2E727119B}" dt="2022-11-20T11:14:51.209" v="130" actId="478"/>
          <ac:spMkLst>
            <pc:docMk/>
            <pc:sldMk cId="1274903111" sldId="264"/>
            <ac:spMk id="95" creationId="{00000000-0000-0000-0000-000000000000}"/>
          </ac:spMkLst>
        </pc:spChg>
        <pc:picChg chg="add mod">
          <ac:chgData name="Library [MUJ]" userId="a1a19c74-5e4b-42bf-b1bc-1f20313d227f" providerId="ADAL" clId="{D6F94957-A736-4E1B-8592-A9C2E727119B}" dt="2022-11-20T11:14:58.760" v="133" actId="14100"/>
          <ac:picMkLst>
            <pc:docMk/>
            <pc:sldMk cId="1274903111" sldId="264"/>
            <ac:picMk id="2" creationId="{F537C1D2-0C8C-97DE-793D-5F5F0058CC99}"/>
          </ac:picMkLst>
        </pc:picChg>
        <pc:picChg chg="del">
          <ac:chgData name="Library [MUJ]" userId="a1a19c74-5e4b-42bf-b1bc-1f20313d227f" providerId="ADAL" clId="{D6F94957-A736-4E1B-8592-A9C2E727119B}" dt="2022-11-20T11:15:02.196" v="134" actId="478"/>
          <ac:picMkLst>
            <pc:docMk/>
            <pc:sldMk cId="1274903111" sldId="264"/>
            <ac:picMk id="96" creationId="{00000000-0000-0000-0000-000000000000}"/>
          </ac:picMkLst>
        </pc:picChg>
      </pc:sldChg>
      <pc:sldChg chg="addSp delSp modSp add mod ord">
        <pc:chgData name="Library [MUJ]" userId="a1a19c74-5e4b-42bf-b1bc-1f20313d227f" providerId="ADAL" clId="{D6F94957-A736-4E1B-8592-A9C2E727119B}" dt="2022-11-20T14:38:59.237" v="635"/>
        <pc:sldMkLst>
          <pc:docMk/>
          <pc:sldMk cId="1153215433" sldId="265"/>
        </pc:sldMkLst>
        <pc:spChg chg="mod">
          <ac:chgData name="Library [MUJ]" userId="a1a19c74-5e4b-42bf-b1bc-1f20313d227f" providerId="ADAL" clId="{D6F94957-A736-4E1B-8592-A9C2E727119B}" dt="2022-11-20T14:34:57.316" v="585" actId="20577"/>
          <ac:spMkLst>
            <pc:docMk/>
            <pc:sldMk cId="1153215433" sldId="265"/>
            <ac:spMk id="94" creationId="{00000000-0000-0000-0000-000000000000}"/>
          </ac:spMkLst>
        </pc:spChg>
        <pc:spChg chg="mod">
          <ac:chgData name="Library [MUJ]" userId="a1a19c74-5e4b-42bf-b1bc-1f20313d227f" providerId="ADAL" clId="{D6F94957-A736-4E1B-8592-A9C2E727119B}" dt="2022-11-20T14:38:42.072" v="631" actId="20577"/>
          <ac:spMkLst>
            <pc:docMk/>
            <pc:sldMk cId="1153215433" sldId="265"/>
            <ac:spMk id="95" creationId="{00000000-0000-0000-0000-000000000000}"/>
          </ac:spMkLst>
        </pc:spChg>
        <pc:graphicFrameChg chg="add del mod">
          <ac:chgData name="Library [MUJ]" userId="a1a19c74-5e4b-42bf-b1bc-1f20313d227f" providerId="ADAL" clId="{D6F94957-A736-4E1B-8592-A9C2E727119B}" dt="2022-11-20T14:36:17.157" v="591"/>
          <ac:graphicFrameMkLst>
            <pc:docMk/>
            <pc:sldMk cId="1153215433" sldId="265"/>
            <ac:graphicFrameMk id="3" creationId="{E67C792D-8449-0264-4A01-BC8F46DD2ACA}"/>
          </ac:graphicFrameMkLst>
        </pc:graphicFrameChg>
        <pc:graphicFrameChg chg="add del mod">
          <ac:chgData name="Library [MUJ]" userId="a1a19c74-5e4b-42bf-b1bc-1f20313d227f" providerId="ADAL" clId="{D6F94957-A736-4E1B-8592-A9C2E727119B}" dt="2022-11-20T14:37:13.400" v="593"/>
          <ac:graphicFrameMkLst>
            <pc:docMk/>
            <pc:sldMk cId="1153215433" sldId="265"/>
            <ac:graphicFrameMk id="4" creationId="{004A9340-FB78-74AF-903D-4D9DDE1D8986}"/>
          </ac:graphicFrameMkLst>
        </pc:graphicFrameChg>
        <pc:picChg chg="add mod">
          <ac:chgData name="Library [MUJ]" userId="a1a19c74-5e4b-42bf-b1bc-1f20313d227f" providerId="ADAL" clId="{D6F94957-A736-4E1B-8592-A9C2E727119B}" dt="2022-11-20T14:38:49.954" v="633" actId="14100"/>
          <ac:picMkLst>
            <pc:docMk/>
            <pc:sldMk cId="1153215433" sldId="265"/>
            <ac:picMk id="2" creationId="{642576E9-F798-2012-55D3-BF1A422893E5}"/>
          </ac:picMkLst>
        </pc:picChg>
        <pc:picChg chg="del">
          <ac:chgData name="Library [MUJ]" userId="a1a19c74-5e4b-42bf-b1bc-1f20313d227f" providerId="ADAL" clId="{D6F94957-A736-4E1B-8592-A9C2E727119B}" dt="2022-11-20T14:35:34.593" v="586" actId="478"/>
          <ac:picMkLst>
            <pc:docMk/>
            <pc:sldMk cId="1153215433" sldId="265"/>
            <ac:picMk id="96" creationId="{00000000-0000-0000-0000-000000000000}"/>
          </ac:picMkLst>
        </pc:picChg>
      </pc:sldChg>
      <pc:sldChg chg="add">
        <pc:chgData name="Library [MUJ]" userId="a1a19c74-5e4b-42bf-b1bc-1f20313d227f" providerId="ADAL" clId="{D6F94957-A736-4E1B-8592-A9C2E727119B}" dt="2022-11-20T11:19:05.631" v="171"/>
        <pc:sldMkLst>
          <pc:docMk/>
          <pc:sldMk cId="3002194929" sldId="266"/>
        </pc:sldMkLst>
      </pc:sldChg>
      <pc:sldChg chg="modSp add mod ord">
        <pc:chgData name="Library [MUJ]" userId="a1a19c74-5e4b-42bf-b1bc-1f20313d227f" providerId="ADAL" clId="{D6F94957-A736-4E1B-8592-A9C2E727119B}" dt="2022-11-20T11:46:43.032" v="456" actId="6549"/>
        <pc:sldMkLst>
          <pc:docMk/>
          <pc:sldMk cId="2144288125" sldId="267"/>
        </pc:sldMkLst>
        <pc:spChg chg="mod">
          <ac:chgData name="Library [MUJ]" userId="a1a19c74-5e4b-42bf-b1bc-1f20313d227f" providerId="ADAL" clId="{D6F94957-A736-4E1B-8592-A9C2E727119B}" dt="2022-11-20T11:46:43.032" v="456" actId="6549"/>
          <ac:spMkLst>
            <pc:docMk/>
            <pc:sldMk cId="2144288125" sldId="267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5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73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36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6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0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608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9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69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32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41" y="343280"/>
            <a:ext cx="3199346" cy="1249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6095999" y="2804845"/>
            <a:ext cx="490256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WP3 Data Quality Assurance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By Punit Gupta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Steps Identified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16009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Steps Identified for D3.1</a:t>
            </a:r>
            <a:endParaRPr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Study of CAMEO framework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Identification of various earth observatory sources 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Categorization of earth observatory data types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Identifying the need for Data Quality and its evaluation matrix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Implementation of EO raster data Quality matrix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Predictive analysis of usability for an SME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endParaRPr lang="en-US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Steps Identified for D3.2</a:t>
            </a:r>
            <a:endParaRPr lang="en-US" sz="18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Study of Vector data quality metrics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Classification of various vector EO data and identification of suitable vector data quality metrics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Implementation of EO vector data quality matrix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Data filters for SME raster and vector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Predictive analysis of the usability of vector data for an SME </a:t>
            </a: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19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42" y="343280"/>
            <a:ext cx="3199344" cy="1249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362200"/>
            <a:ext cx="121920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8369643" y="4611130"/>
            <a:ext cx="346761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5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5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hank You</a:t>
            </a:r>
            <a:endParaRPr sz="3000" b="1" i="1" dirty="0">
              <a:solidFill>
                <a:srgbClr val="009F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Visibility Index</a:t>
            </a:r>
            <a:endParaRPr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5;p3">
            <a:extLst>
              <a:ext uri="{FF2B5EF4-FFF2-40B4-BE49-F238E27FC236}">
                <a16:creationId xmlns:a16="http://schemas.microsoft.com/office/drawing/2014/main" id="{9E8121EF-3675-90CF-D5CD-452C79D77EE2}"/>
              </a:ext>
            </a:extLst>
          </p:cNvPr>
          <p:cNvSpPr txBox="1"/>
          <p:nvPr/>
        </p:nvSpPr>
        <p:spPr>
          <a:xfrm>
            <a:off x="4041058" y="1638385"/>
            <a:ext cx="716009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Landsat-8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Santenal-2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7FE2D-1713-1380-530D-8BAF967CBE44}"/>
              </a:ext>
            </a:extLst>
          </p:cNvPr>
          <p:cNvSpPr txBox="1"/>
          <p:nvPr/>
        </p:nvSpPr>
        <p:spPr>
          <a:xfrm>
            <a:off x="399024" y="1635270"/>
            <a:ext cx="380918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Visibility index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Cloud detection algorithms</a:t>
            </a:r>
          </a:p>
          <a:p>
            <a:pPr lvl="7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MSFCC</a:t>
            </a:r>
          </a:p>
          <a:p>
            <a:pPr lvl="7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FMASK</a:t>
            </a:r>
          </a:p>
          <a:p>
            <a:pPr lvl="7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RS-NET	</a:t>
            </a:r>
          </a:p>
          <a:p>
            <a:pPr lvl="7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SEN2COR</a:t>
            </a:r>
          </a:p>
          <a:p>
            <a:pPr lvl="7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SENL1C</a:t>
            </a:r>
          </a:p>
          <a:p>
            <a:pPr lvl="7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S2CLOUDLESS</a:t>
            </a:r>
          </a:p>
          <a:p>
            <a:pPr lvl="5"/>
            <a:endParaRPr lang="en-IN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5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Classification of visibility :</a:t>
            </a:r>
          </a:p>
          <a:p>
            <a:pPr lvl="5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Clouds</a:t>
            </a:r>
          </a:p>
          <a:p>
            <a:pPr lvl="5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Haze</a:t>
            </a:r>
          </a:p>
          <a:p>
            <a:pPr lvl="5"/>
            <a:r>
              <a:rPr lang="en-IN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Fog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085FC8-1CD3-7FD7-7DAE-9694DB5B3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8" b="53692"/>
          <a:stretch/>
        </p:blipFill>
        <p:spPr bwMode="auto">
          <a:xfrm>
            <a:off x="9493507" y="2675864"/>
            <a:ext cx="2698493" cy="26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5BD5A32-6AA1-FA2F-EAC2-3DFD6EB18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0" t="53515"/>
          <a:stretch/>
        </p:blipFill>
        <p:spPr bwMode="auto">
          <a:xfrm>
            <a:off x="6307992" y="1466351"/>
            <a:ext cx="2985126" cy="31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864673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it-IT" sz="54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Data Assurance Index</a:t>
            </a:r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5;p3">
            <a:extLst>
              <a:ext uri="{FF2B5EF4-FFF2-40B4-BE49-F238E27FC236}">
                <a16:creationId xmlns:a16="http://schemas.microsoft.com/office/drawing/2014/main" id="{9E8121EF-3675-90CF-D5CD-452C79D77EE2}"/>
              </a:ext>
            </a:extLst>
          </p:cNvPr>
          <p:cNvSpPr txBox="1"/>
          <p:nvPr/>
        </p:nvSpPr>
        <p:spPr>
          <a:xfrm>
            <a:off x="558228" y="1628952"/>
            <a:ext cx="7160095" cy="439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Data Quality metrics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NDVI</a:t>
            </a:r>
            <a:endParaRPr lang="en-US" dirty="0">
              <a:solidFill>
                <a:srgbClr val="0E4E88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NDMI</a:t>
            </a:r>
            <a:endParaRPr lang="en-US" dirty="0">
              <a:solidFill>
                <a:srgbClr val="0E4E88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MSAVI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NDWI</a:t>
            </a:r>
            <a:endParaRPr lang="en-US" dirty="0">
              <a:solidFill>
                <a:srgbClr val="0E4E88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SAVI</a:t>
            </a:r>
            <a:endParaRPr lang="en-US" dirty="0">
              <a:solidFill>
                <a:srgbClr val="0E4E88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ARVI</a:t>
            </a:r>
            <a:endParaRPr lang="en-US" dirty="0">
              <a:solidFill>
                <a:srgbClr val="0E4E88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SIPI</a:t>
            </a:r>
            <a:endParaRPr lang="en-US" dirty="0">
              <a:solidFill>
                <a:srgbClr val="0E4E88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EVI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NBR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DEFORESTATION DETECTION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FIREDETECTION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E4E8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Calibri"/>
              </a:rPr>
              <a:t>NDRE</a:t>
            </a:r>
            <a:endParaRPr lang="it-IT" sz="16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63600-6D4C-79AD-9856-CD09CF58D888}"/>
              </a:ext>
            </a:extLst>
          </p:cNvPr>
          <p:cNvSpPr txBox="1"/>
          <p:nvPr/>
        </p:nvSpPr>
        <p:spPr>
          <a:xfrm>
            <a:off x="8052619" y="1986116"/>
            <a:ext cx="272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Water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Vegetation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Soil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Snow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Moisture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Precipitation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54E79-4AAD-3FBE-43FF-67BDAF5F4729}"/>
              </a:ext>
            </a:extLst>
          </p:cNvPr>
          <p:cNvSpPr txBox="1"/>
          <p:nvPr/>
        </p:nvSpPr>
        <p:spPr>
          <a:xfrm>
            <a:off x="297048" y="620531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Ref: https://eos.com/make-an-analysis/index-stack/</a:t>
            </a:r>
          </a:p>
        </p:txBody>
      </p:sp>
    </p:spTree>
    <p:extLst>
      <p:ext uri="{BB962C8B-B14F-4D97-AF65-F5344CB8AC3E}">
        <p14:creationId xmlns:p14="http://schemas.microsoft.com/office/powerpoint/2010/main" val="51832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600" y="5531729"/>
            <a:ext cx="2655727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4;p3">
            <a:extLst>
              <a:ext uri="{FF2B5EF4-FFF2-40B4-BE49-F238E27FC236}">
                <a16:creationId xmlns:a16="http://schemas.microsoft.com/office/drawing/2014/main" id="{40126B29-D0DC-0F7C-FC3A-5206DCE0F327}"/>
              </a:ext>
            </a:extLst>
          </p:cNvPr>
          <p:cNvSpPr txBox="1"/>
          <p:nvPr/>
        </p:nvSpPr>
        <p:spPr>
          <a:xfrm>
            <a:off x="558229" y="498797"/>
            <a:ext cx="269496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dirty="0"/>
          </a:p>
        </p:txBody>
      </p:sp>
      <p:cxnSp>
        <p:nvCxnSpPr>
          <p:cNvPr id="3" name="Google Shape;97;p3">
            <a:extLst>
              <a:ext uri="{FF2B5EF4-FFF2-40B4-BE49-F238E27FC236}">
                <a16:creationId xmlns:a16="http://schemas.microsoft.com/office/drawing/2014/main" id="{B4A91B6F-C140-DF58-E591-B1F4674FE4BA}"/>
              </a:ext>
            </a:extLst>
          </p:cNvPr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95;p3">
            <a:extLst>
              <a:ext uri="{FF2B5EF4-FFF2-40B4-BE49-F238E27FC236}">
                <a16:creationId xmlns:a16="http://schemas.microsoft.com/office/drawing/2014/main" id="{7F307A11-9995-B09E-C9AA-64C5B1FEB7CF}"/>
              </a:ext>
            </a:extLst>
          </p:cNvPr>
          <p:cNvSpPr txBox="1"/>
          <p:nvPr/>
        </p:nvSpPr>
        <p:spPr>
          <a:xfrm>
            <a:off x="558229" y="1628950"/>
            <a:ext cx="703203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Data Quality Workflow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EO Data type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endParaRPr lang="en-US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30993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03203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formulation of mechanisms for the adjudication of data quality;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Use of discovery services to identify temporally and geographically adjacent data sources;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Provision of services for ground truthing data with relevant (location and temporal adjacency) and known high-quality data sets;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implementation of trusted mechanisms to filter ‘poor-quality data’ and ensure non-admittance to the data warehouse</a:t>
            </a: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;p3">
            <a:extLst>
              <a:ext uri="{FF2B5EF4-FFF2-40B4-BE49-F238E27FC236}">
                <a16:creationId xmlns:a16="http://schemas.microsoft.com/office/drawing/2014/main" id="{7B7317B9-46ED-C227-0DFE-A7307449A199}"/>
              </a:ext>
            </a:extLst>
          </p:cNvPr>
          <p:cNvSpPr txBox="1"/>
          <p:nvPr/>
        </p:nvSpPr>
        <p:spPr>
          <a:xfrm>
            <a:off x="558229" y="1628950"/>
            <a:ext cx="703203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formulation of mechanisms for the adjudication of data quality;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Use of discovery services to identify temporally and geographically adjacent data sources;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Provision of services for ground truthing data with relevant (location and temporal adjacency) and known high-quality data sets;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Design and implementation of trusted mechanisms to filter ‘poor-quality data’ and ensure non-admittance to the data warehouse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447588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Deliverables 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0320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D3.1 Design of Data Quality Adjudication Framework (M19) 	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4E88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D3.2 Design and Implementation of Data Quality Filter (M24)</a:t>
            </a: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C57C1-96C0-AAE5-09B6-F82221D2AD37}"/>
              </a:ext>
            </a:extLst>
          </p:cNvPr>
          <p:cNvSpPr txBox="1"/>
          <p:nvPr/>
        </p:nvSpPr>
        <p:spPr>
          <a:xfrm>
            <a:off x="558228" y="3946802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Clr>
                <a:srgbClr val="0E4E88"/>
              </a:buClr>
              <a:buSzPts val="2000"/>
              <a:buChar char="•"/>
              <a:defRPr sz="2000">
                <a:solidFill>
                  <a:srgbClr val="0E4E88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/>
              <a:t>MS3.1 Delivery of Data Quality Filter (M24)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EE7E0-3685-94EB-05B9-6D15ABC5B08F}"/>
              </a:ext>
            </a:extLst>
          </p:cNvPr>
          <p:cNvSpPr txBox="1"/>
          <p:nvPr/>
        </p:nvSpPr>
        <p:spPr>
          <a:xfrm>
            <a:off x="558228" y="32282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Milestone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3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89004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CAMEO Workflow</a:t>
            </a:r>
            <a:endParaRPr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2.png" descr="Diagram&#10;&#10;Description automatically generated">
            <a:extLst>
              <a:ext uri="{FF2B5EF4-FFF2-40B4-BE49-F238E27FC236}">
                <a16:creationId xmlns:a16="http://schemas.microsoft.com/office/drawing/2014/main" id="{61A2949B-9E7F-8E36-B947-7EDFE3EBDB6C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09254" y="1531873"/>
            <a:ext cx="6275705" cy="475678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076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8900403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Data Quality Workflow</a:t>
            </a:r>
            <a:endParaRPr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37C1D2-0C8C-97DE-793D-5F5F0058C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5" y="1577877"/>
            <a:ext cx="10369314" cy="45181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90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160095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Data Quality metrics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Precision </a:t>
            </a: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or resolution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Completeness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•Data </a:t>
            </a:r>
            <a:r>
              <a:rPr lang="en-US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Timelines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EO Data Quality Assurance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(Cloud Cover,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Haze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Fog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 Image Quality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 Data Assurance Index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 t="1200" r="29293" b="-1200"/>
          <a:stretch/>
        </p:blipFill>
        <p:spPr>
          <a:xfrm>
            <a:off x="7833425" y="1628950"/>
            <a:ext cx="3356600" cy="3356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28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endParaRPr dirty="0"/>
          </a:p>
        </p:txBody>
      </p:sp>
      <p:sp>
        <p:nvSpPr>
          <p:cNvPr id="95" name="Google Shape;95;p3"/>
          <p:cNvSpPr txBox="1"/>
          <p:nvPr/>
        </p:nvSpPr>
        <p:spPr>
          <a:xfrm>
            <a:off x="558228" y="1628952"/>
            <a:ext cx="71600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Importance of Data Quality for SME</a:t>
            </a:r>
            <a:endParaRPr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642576E9-F798-2012-55D3-BF1A422893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38" y="2224488"/>
            <a:ext cx="5768478" cy="3464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21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553777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EO Data Types</a:t>
            </a:r>
            <a:endParaRPr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048" y="6568675"/>
            <a:ext cx="790575" cy="17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779D8A4-351B-6004-BF27-26A8B8A8C478}"/>
              </a:ext>
            </a:extLst>
          </p:cNvPr>
          <p:cNvGrpSpPr/>
          <p:nvPr/>
        </p:nvGrpSpPr>
        <p:grpSpPr>
          <a:xfrm>
            <a:off x="6033547" y="1815572"/>
            <a:ext cx="5001705" cy="2388326"/>
            <a:chOff x="2382593" y="940158"/>
            <a:chExt cx="6050645" cy="2153991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58496951-39EC-81A6-22F8-EE97AC00632D}"/>
                </a:ext>
              </a:extLst>
            </p:cNvPr>
            <p:cNvSpPr/>
            <p:nvPr/>
          </p:nvSpPr>
          <p:spPr>
            <a:xfrm>
              <a:off x="3683358" y="940158"/>
              <a:ext cx="363184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GIS Data</a:t>
              </a:r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A6BCD33F-9E99-3D50-26C3-45E6308F713B}"/>
                </a:ext>
              </a:extLst>
            </p:cNvPr>
            <p:cNvSpPr/>
            <p:nvPr/>
          </p:nvSpPr>
          <p:spPr>
            <a:xfrm>
              <a:off x="5831706" y="2295659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Raster data</a:t>
              </a:r>
            </a:p>
          </p:txBody>
        </p: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57FA314A-C815-24FB-CAA4-EB7521C47797}"/>
                </a:ext>
              </a:extLst>
            </p:cNvPr>
            <p:cNvSpPr/>
            <p:nvPr/>
          </p:nvSpPr>
          <p:spPr>
            <a:xfrm>
              <a:off x="2382593" y="2293810"/>
              <a:ext cx="2601532" cy="7984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Vector data</a:t>
              </a:r>
            </a:p>
          </p:txBody>
        </p:sp>
        <p:cxnSp>
          <p:nvCxnSpPr>
            <p:cNvPr id="6" name="Elbow Connector 14">
              <a:extLst>
                <a:ext uri="{FF2B5EF4-FFF2-40B4-BE49-F238E27FC236}">
                  <a16:creationId xmlns:a16="http://schemas.microsoft.com/office/drawing/2014/main" id="{09460D63-DD0A-9A3A-9947-2919AA4B795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rot="16200000" flipH="1">
              <a:off x="6037370" y="1200556"/>
              <a:ext cx="557011" cy="16331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16">
              <a:extLst>
                <a:ext uri="{FF2B5EF4-FFF2-40B4-BE49-F238E27FC236}">
                  <a16:creationId xmlns:a16="http://schemas.microsoft.com/office/drawing/2014/main" id="{6ABB7E02-03C3-2190-E60E-E00CE38591A9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5400000">
              <a:off x="4313738" y="1108269"/>
              <a:ext cx="555162" cy="1815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95;p3">
            <a:extLst>
              <a:ext uri="{FF2B5EF4-FFF2-40B4-BE49-F238E27FC236}">
                <a16:creationId xmlns:a16="http://schemas.microsoft.com/office/drawing/2014/main" id="{9E8121EF-3675-90CF-D5CD-452C79D77EE2}"/>
              </a:ext>
            </a:extLst>
          </p:cNvPr>
          <p:cNvSpPr txBox="1"/>
          <p:nvPr/>
        </p:nvSpPr>
        <p:spPr>
          <a:xfrm>
            <a:off x="558228" y="1628952"/>
            <a:ext cx="7160095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69B279"/>
                </a:solidFill>
                <a:latin typeface="Calibri"/>
                <a:ea typeface="Calibri"/>
                <a:cs typeface="Calibri"/>
                <a:sym typeface="Calibri"/>
              </a:rPr>
              <a:t>Data Quality metrics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Raster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Satellite Images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Satellite Bands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Vector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Layers</a:t>
            </a: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it-IT" sz="2000" dirty="0" err="1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Timeseries</a:t>
            </a:r>
            <a:r>
              <a:rPr lang="it-IT" sz="2000" dirty="0">
                <a:solidFill>
                  <a:srgbClr val="0E4E88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0E4E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94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106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Kavanagh</dc:creator>
  <cp:lastModifiedBy>Library [MUJ]</cp:lastModifiedBy>
  <cp:revision>8</cp:revision>
  <dcterms:created xsi:type="dcterms:W3CDTF">2022-06-21T11:22:02Z</dcterms:created>
  <dcterms:modified xsi:type="dcterms:W3CDTF">2022-11-22T16:48:26Z</dcterms:modified>
</cp:coreProperties>
</file>