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83" r:id="rId3"/>
    <p:sldId id="318" r:id="rId4"/>
    <p:sldId id="322" r:id="rId5"/>
    <p:sldId id="323" r:id="rId6"/>
    <p:sldId id="324" r:id="rId7"/>
    <p:sldId id="319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14:10:39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14:10:39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14:10:39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597AC-2EA1-459D-821F-6F2828879C49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3AA8D-793B-4E7A-83B2-BEAD5FE7E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54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4026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154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5312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7806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016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927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BB2B-172D-BA42-7E9B-D056F88BA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3B3B6-1868-A56C-1C9C-4E66F22FC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73541-9D50-39BF-0DE6-08F4B5AD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274-93A1-4A0A-B1FB-C1EBF7D9317E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14713-4B2E-3A59-DF3C-32930807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9E9E2-B73D-B527-F0E0-C1C7E296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75A-EE5B-4CBD-A756-1343068D5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85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1F4F-0F02-F6FB-6DD2-DA9DE5A4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0FFAF-4B9A-A37F-FF54-3365AB8A0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6BCB0-0BC6-C95C-C92D-BDB7872A3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274-93A1-4A0A-B1FB-C1EBF7D9317E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817AA-6F45-7B06-F170-B4A770558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05DC1-9430-CD3A-BBB9-571DC1C0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75A-EE5B-4CBD-A756-1343068D5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80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B3EF1D-876F-A04E-C11F-F233F1091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C2066-3148-C4C9-67A9-84D79F0DA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D5ACA-62F0-079B-E222-7C2400ED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274-93A1-4A0A-B1FB-C1EBF7D9317E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980DE-9D42-CAB9-547D-894531EF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FFBD3-28F5-73EA-8E80-CB03BD656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75A-EE5B-4CBD-A756-1343068D5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55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8627-651B-11EF-4AF0-A4FC0FB1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564B0-D03A-21FE-61C9-CDE13B1DA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A2035-2B87-51ED-8441-A8FCE974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274-93A1-4A0A-B1FB-C1EBF7D9317E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F3FC2-A609-8BD3-47E4-7FA77F8F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A03C3-9C1B-8D17-B14D-F8AD9316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75A-EE5B-4CBD-A756-1343068D5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1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EFAD-CB95-72AC-901C-58763F141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82AEB-6867-642B-C8C8-E85F8DC48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CB4C4-968C-792C-6710-A833FF9F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274-93A1-4A0A-B1FB-C1EBF7D9317E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B781D-1B49-7B61-770E-0371DF6F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C91C5-2A58-EB38-5D5C-CFAA5751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75A-EE5B-4CBD-A756-1343068D5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60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C81F3-6EB3-2439-D4C1-2A837CD6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D7C41-0B33-76CB-987E-CC6F4805E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928AB-A1A0-00A2-B2EB-D1303DF1B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5E3CB-27E9-7CD8-2661-034D399C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274-93A1-4A0A-B1FB-C1EBF7D9317E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CC610-2AF1-4E81-FEC0-90EE4D68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EAA51-5A89-0C05-3A60-0E0EB339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75A-EE5B-4CBD-A756-1343068D5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23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10BE-A162-A159-79DC-D5F6BDC6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BC89C-C616-85DD-8ADE-35BB0AE0F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3EB7F-7EE5-1629-106C-280BC5477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976F-88FD-FF8F-2B80-A676A54FC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D0C0E-16DE-7E59-1ACC-255190078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60D09-5F3F-87E0-0C92-85B48A88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274-93A1-4A0A-B1FB-C1EBF7D9317E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F67392-0450-C5DB-0509-145FC01F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2CEA3-EA7A-0EFD-23D9-F69F35B9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75A-EE5B-4CBD-A756-1343068D5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27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F947-EDE8-A9E5-7265-B2290D6F7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220DFB-1C1F-2768-E67A-E628A5ADB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274-93A1-4A0A-B1FB-C1EBF7D9317E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D6F2E-DB11-439B-AA7D-5220D19D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60082-5BDC-616B-32FF-B39E5CF7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75A-EE5B-4CBD-A756-1343068D5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3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38050-8B5D-C9F5-0300-0A7DD886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274-93A1-4A0A-B1FB-C1EBF7D9317E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77BC11-6E4A-9C50-0382-AE5EC9F5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D7500-DE07-0C05-D872-DC03AFC1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75A-EE5B-4CBD-A756-1343068D5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31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6077-D6A6-3E5B-B92B-B5088F67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1E79-454D-2555-12F2-CD81C3A9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347F4-0838-4A7B-DD8A-E7157D9DF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C3135-D07F-C331-15A7-2374DE68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274-93A1-4A0A-B1FB-C1EBF7D9317E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56156-6EB8-8507-2A5A-0065D003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7BBAF-EE3D-6590-7357-04B79078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75A-EE5B-4CBD-A756-1343068D5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20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C1B0-88F4-1F54-61E5-1796F2AA7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0C4DC7-A860-4F3B-F987-FDFDBCD81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B12C3-F3ED-8E63-7D9F-5AA93660F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0860F-96E2-38FE-D12D-2143E35A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274-93A1-4A0A-B1FB-C1EBF7D9317E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BC679-F046-E04B-C6CF-148051C8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9C05C-152D-0050-FABB-39DADDDB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75A-EE5B-4CBD-A756-1343068D5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10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4BF229-9AE6-06F2-043F-6B2CA927A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D855B-BC6F-2148-75F8-1CDE0BC95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2B313-35DC-9F5D-1E2B-D42E24EB8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3F274-93A1-4A0A-B1FB-C1EBF7D9317E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F30B0-6E25-76D5-B984-15B1F4E8F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C812-CB9B-2CEC-2EDF-A5B136D24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A775A-EE5B-4CBD-A756-1343068D5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07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1.xml"/><Relationship Id="rId1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2.xml"/><Relationship Id="rId1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3.xml"/><Relationship Id="rId1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341" y="343280"/>
            <a:ext cx="3199346" cy="124921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"/>
          <p:cNvSpPr txBox="1"/>
          <p:nvPr/>
        </p:nvSpPr>
        <p:spPr>
          <a:xfrm>
            <a:off x="6095999" y="2804845"/>
            <a:ext cx="4902561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WP3 Data Quality Assurance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1" dirty="0">
                <a:solidFill>
                  <a:srgbClr val="009FE3"/>
                </a:solidFill>
                <a:latin typeface="Calibri"/>
                <a:ea typeface="Calibri"/>
                <a:cs typeface="Calibri"/>
                <a:sym typeface="Calibri"/>
              </a:rPr>
              <a:t>Dr Punit Gupta (UCD)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4902200"/>
            <a:ext cx="73152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3118" y="5531729"/>
            <a:ext cx="2655725" cy="103695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/>
          <p:nvPr/>
        </p:nvSpPr>
        <p:spPr>
          <a:xfrm>
            <a:off x="558229" y="498797"/>
            <a:ext cx="9905285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9FE3"/>
                </a:solidFill>
                <a:latin typeface="Calibri"/>
                <a:ea typeface="Calibri"/>
                <a:cs typeface="Calibri"/>
                <a:sym typeface="Calibri"/>
              </a:rPr>
              <a:t>Working Model</a:t>
            </a:r>
            <a:endParaRPr lang="en-US" dirty="0"/>
          </a:p>
        </p:txBody>
      </p:sp>
      <p:cxnSp>
        <p:nvCxnSpPr>
          <p:cNvPr id="97" name="Google Shape;97;p3"/>
          <p:cNvCxnSpPr/>
          <p:nvPr/>
        </p:nvCxnSpPr>
        <p:spPr>
          <a:xfrm>
            <a:off x="0" y="1469204"/>
            <a:ext cx="11578975" cy="0"/>
          </a:xfrm>
          <a:prstGeom prst="straightConnector1">
            <a:avLst/>
          </a:prstGeom>
          <a:noFill/>
          <a:ln w="9525" cap="flat" cmpd="sng">
            <a:solidFill>
              <a:srgbClr val="69B27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199200C-E508-AFCE-9D01-0D1465651A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0356" y="2308858"/>
            <a:ext cx="7891288" cy="224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1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4902200"/>
            <a:ext cx="73152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3118" y="5531729"/>
            <a:ext cx="2655725" cy="103695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/>
          <p:nvPr/>
        </p:nvSpPr>
        <p:spPr>
          <a:xfrm>
            <a:off x="558229" y="498797"/>
            <a:ext cx="9905285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9FE3"/>
                </a:solidFill>
                <a:latin typeface="Calibri"/>
                <a:ea typeface="Calibri"/>
                <a:cs typeface="Calibri"/>
                <a:sym typeface="Calibri"/>
              </a:rPr>
              <a:t>Working Model</a:t>
            </a:r>
            <a:endParaRPr lang="en-US" dirty="0"/>
          </a:p>
        </p:txBody>
      </p:sp>
      <p:cxnSp>
        <p:nvCxnSpPr>
          <p:cNvPr id="97" name="Google Shape;97;p3"/>
          <p:cNvCxnSpPr/>
          <p:nvPr/>
        </p:nvCxnSpPr>
        <p:spPr>
          <a:xfrm>
            <a:off x="0" y="1469204"/>
            <a:ext cx="11578975" cy="0"/>
          </a:xfrm>
          <a:prstGeom prst="straightConnector1">
            <a:avLst/>
          </a:prstGeom>
          <a:noFill/>
          <a:ln w="9525" cap="flat" cmpd="sng">
            <a:solidFill>
              <a:srgbClr val="69B279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CEA1B5D-D590-310C-ABB0-4417D36C66B3}"/>
                  </a:ext>
                </a:extLst>
              </p14:cNvPr>
              <p14:cNvContentPartPr/>
              <p14:nvPr/>
            </p14:nvContentPartPr>
            <p14:xfrm>
              <a:off x="11808650" y="2546148"/>
              <a:ext cx="3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CEA1B5D-D590-310C-ABB0-4417D36C66B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799650" y="253750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6CABDFE-BB59-785D-1D18-F946D173357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85862" y="1681162"/>
            <a:ext cx="98202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7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4902200"/>
            <a:ext cx="73152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3118" y="5531729"/>
            <a:ext cx="2655725" cy="103695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/>
          <p:nvPr/>
        </p:nvSpPr>
        <p:spPr>
          <a:xfrm>
            <a:off x="558229" y="498797"/>
            <a:ext cx="9905285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9FE3"/>
                </a:solidFill>
                <a:latin typeface="Calibri"/>
                <a:ea typeface="Calibri"/>
                <a:cs typeface="Calibri"/>
                <a:sym typeface="Calibri"/>
              </a:rPr>
              <a:t>Working Model</a:t>
            </a:r>
            <a:endParaRPr lang="en-US" dirty="0"/>
          </a:p>
        </p:txBody>
      </p:sp>
      <p:cxnSp>
        <p:nvCxnSpPr>
          <p:cNvPr id="97" name="Google Shape;97;p3"/>
          <p:cNvCxnSpPr/>
          <p:nvPr/>
        </p:nvCxnSpPr>
        <p:spPr>
          <a:xfrm>
            <a:off x="0" y="1469204"/>
            <a:ext cx="11578975" cy="0"/>
          </a:xfrm>
          <a:prstGeom prst="straightConnector1">
            <a:avLst/>
          </a:prstGeom>
          <a:noFill/>
          <a:ln w="9525" cap="flat" cmpd="sng">
            <a:solidFill>
              <a:srgbClr val="69B279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CEA1B5D-D590-310C-ABB0-4417D36C66B3}"/>
                  </a:ext>
                </a:extLst>
              </p14:cNvPr>
              <p14:cNvContentPartPr/>
              <p14:nvPr/>
            </p14:nvContentPartPr>
            <p14:xfrm>
              <a:off x="11808650" y="2546148"/>
              <a:ext cx="3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CEA1B5D-D590-310C-ABB0-4417D36C66B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799650" y="253750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6CABDFE-BB59-785D-1D18-F946D173357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53922" t="-434" r="23150"/>
          <a:stretch/>
        </p:blipFill>
        <p:spPr>
          <a:xfrm>
            <a:off x="1728019" y="1673586"/>
            <a:ext cx="2251587" cy="3510828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EC326172-47FC-6428-E25B-A82685B5CC78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80162" t="-434"/>
          <a:stretch/>
        </p:blipFill>
        <p:spPr>
          <a:xfrm>
            <a:off x="6920044" y="1673586"/>
            <a:ext cx="1948168" cy="3510828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C66DDA0-99FA-5D9C-36FB-26DF27292608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1609" r="52002"/>
          <a:stretch/>
        </p:blipFill>
        <p:spPr>
          <a:xfrm>
            <a:off x="4957325" y="1673586"/>
            <a:ext cx="627398" cy="349567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5B6654-180A-2F47-01BC-D1FB7B04234B}"/>
              </a:ext>
            </a:extLst>
          </p:cNvPr>
          <p:cNvCxnSpPr>
            <a:stCxn id="10" idx="3"/>
            <a:endCxn id="3" idx="1"/>
          </p:cNvCxnSpPr>
          <p:nvPr/>
        </p:nvCxnSpPr>
        <p:spPr>
          <a:xfrm flipV="1">
            <a:off x="3979606" y="3421424"/>
            <a:ext cx="977719" cy="7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949B4F-FDD4-DC5D-CEE6-AB934B8111B8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5584723" y="3421424"/>
            <a:ext cx="1335321" cy="7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71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4902200"/>
            <a:ext cx="73152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3118" y="5531729"/>
            <a:ext cx="2655725" cy="103695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/>
          <p:nvPr/>
        </p:nvSpPr>
        <p:spPr>
          <a:xfrm>
            <a:off x="558229" y="498797"/>
            <a:ext cx="9905285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9FE3"/>
                </a:solidFill>
                <a:latin typeface="Calibri"/>
                <a:ea typeface="Calibri"/>
                <a:cs typeface="Calibri"/>
                <a:sym typeface="Calibri"/>
              </a:rPr>
              <a:t>Working Model</a:t>
            </a:r>
            <a:endParaRPr lang="en-US" dirty="0"/>
          </a:p>
        </p:txBody>
      </p:sp>
      <p:cxnSp>
        <p:nvCxnSpPr>
          <p:cNvPr id="97" name="Google Shape;97;p3"/>
          <p:cNvCxnSpPr/>
          <p:nvPr/>
        </p:nvCxnSpPr>
        <p:spPr>
          <a:xfrm>
            <a:off x="0" y="1469204"/>
            <a:ext cx="11578975" cy="0"/>
          </a:xfrm>
          <a:prstGeom prst="straightConnector1">
            <a:avLst/>
          </a:prstGeom>
          <a:noFill/>
          <a:ln w="9525" cap="flat" cmpd="sng">
            <a:solidFill>
              <a:srgbClr val="69B279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D741CA-0AFA-37FD-AAFE-AF81AAEBB2FC}"/>
              </a:ext>
            </a:extLst>
          </p:cNvPr>
          <p:cNvGrpSpPr/>
          <p:nvPr/>
        </p:nvGrpSpPr>
        <p:grpSpPr>
          <a:xfrm>
            <a:off x="243255" y="1731583"/>
            <a:ext cx="10993025" cy="3510828"/>
            <a:chOff x="243255" y="1731583"/>
            <a:chExt cx="10993025" cy="3510828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41A4A54-BFC7-E525-869F-B97C844D0D06}"/>
                </a:ext>
              </a:extLst>
            </p:cNvPr>
            <p:cNvSpPr/>
            <p:nvPr/>
          </p:nvSpPr>
          <p:spPr>
            <a:xfrm>
              <a:off x="2666618" y="2428569"/>
              <a:ext cx="6120026" cy="221125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IE" dirty="0"/>
                <a:t>SDQ Interface</a:t>
              </a:r>
              <a:endParaRPr lang="en-IN" dirty="0"/>
            </a:p>
          </p:txBody>
        </p:sp>
        <p:pic>
          <p:nvPicPr>
            <p:cNvPr id="2" name="Picture 1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EC326172-47FC-6428-E25B-A82685B5CC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0162" t="-434"/>
            <a:stretch/>
          </p:blipFill>
          <p:spPr>
            <a:xfrm>
              <a:off x="9288112" y="1731583"/>
              <a:ext cx="1948168" cy="3510828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5949B4F-FDD4-DC5D-CEE6-AB934B8111B8}"/>
                </a:ext>
              </a:extLst>
            </p:cNvPr>
            <p:cNvCxnSpPr>
              <a:cxnSpLocks/>
            </p:cNvCxnSpPr>
            <p:nvPr/>
          </p:nvCxnSpPr>
          <p:spPr>
            <a:xfrm>
              <a:off x="8452370" y="3494371"/>
              <a:ext cx="8357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53BD2F08-26E9-5A06-8876-10F3E9A9D870}"/>
                </a:ext>
              </a:extLst>
            </p:cNvPr>
            <p:cNvSpPr/>
            <p:nvPr/>
          </p:nvSpPr>
          <p:spPr>
            <a:xfrm>
              <a:off x="2903888" y="3049222"/>
              <a:ext cx="1137170" cy="890297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200" dirty="0"/>
                <a:t>Metadata service</a:t>
              </a:r>
              <a:endParaRPr lang="en-IN" sz="1200" dirty="0"/>
            </a:p>
          </p:txBody>
        </p:sp>
        <p:pic>
          <p:nvPicPr>
            <p:cNvPr id="11" name="Picture 10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3B17A38A-7142-B6FC-3E74-42EDE7F294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77634"/>
            <a:stretch/>
          </p:blipFill>
          <p:spPr>
            <a:xfrm>
              <a:off x="243255" y="1746532"/>
              <a:ext cx="2196435" cy="3495675"/>
            </a:xfrm>
            <a:prstGeom prst="rect">
              <a:avLst/>
            </a:prstGeom>
          </p:spPr>
        </p:pic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CA85EE73-23D5-951B-A800-8A98AB72EB9F}"/>
                </a:ext>
              </a:extLst>
            </p:cNvPr>
            <p:cNvSpPr/>
            <p:nvPr/>
          </p:nvSpPr>
          <p:spPr>
            <a:xfrm>
              <a:off x="4450283" y="3040881"/>
              <a:ext cx="1137170" cy="890297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200" dirty="0"/>
                <a:t>Data Service</a:t>
              </a:r>
              <a:endParaRPr lang="en-IN" sz="1200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77EFE67-AA49-DD4F-F97D-B77F874A1288}"/>
                </a:ext>
              </a:extLst>
            </p:cNvPr>
            <p:cNvSpPr/>
            <p:nvPr/>
          </p:nvSpPr>
          <p:spPr>
            <a:xfrm>
              <a:off x="5865809" y="3041848"/>
              <a:ext cx="1137170" cy="890297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200" dirty="0"/>
                <a:t>Data Download &amp; unzip</a:t>
              </a:r>
              <a:endParaRPr lang="en-IN" sz="1200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6102F7E0-0C69-4ECA-58D1-75FC91E53E90}"/>
                </a:ext>
              </a:extLst>
            </p:cNvPr>
            <p:cNvSpPr/>
            <p:nvPr/>
          </p:nvSpPr>
          <p:spPr>
            <a:xfrm>
              <a:off x="7315200" y="3041848"/>
              <a:ext cx="1137170" cy="890297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200" dirty="0"/>
                <a:t>SQD Services</a:t>
              </a:r>
              <a:endParaRPr lang="en-IN" sz="12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B1951DB-568C-3C0F-BDBF-62CA900ED51F}"/>
                </a:ext>
              </a:extLst>
            </p:cNvPr>
            <p:cNvCxnSpPr>
              <a:cxnSpLocks/>
              <a:stCxn id="13" idx="0"/>
              <a:endCxn id="14" idx="3"/>
            </p:cNvCxnSpPr>
            <p:nvPr/>
          </p:nvCxnSpPr>
          <p:spPr>
            <a:xfrm>
              <a:off x="7002979" y="3486997"/>
              <a:ext cx="3122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09B219F-B28A-8506-D35E-959BA7E5AB07}"/>
                </a:ext>
              </a:extLst>
            </p:cNvPr>
            <p:cNvCxnSpPr>
              <a:cxnSpLocks/>
              <a:stCxn id="12" idx="0"/>
              <a:endCxn id="13" idx="3"/>
            </p:cNvCxnSpPr>
            <p:nvPr/>
          </p:nvCxnSpPr>
          <p:spPr>
            <a:xfrm>
              <a:off x="5587453" y="3486030"/>
              <a:ext cx="278356" cy="9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A724443-F118-AF00-F9CA-AF2B4F20AB30}"/>
                </a:ext>
              </a:extLst>
            </p:cNvPr>
            <p:cNvCxnSpPr>
              <a:cxnSpLocks/>
              <a:stCxn id="9" idx="0"/>
              <a:endCxn id="12" idx="3"/>
            </p:cNvCxnSpPr>
            <p:nvPr/>
          </p:nvCxnSpPr>
          <p:spPr>
            <a:xfrm flipV="1">
              <a:off x="4041058" y="3486030"/>
              <a:ext cx="409225" cy="83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88C7D78-A347-27E4-1DEF-C1A51CD4F1EA}"/>
                </a:ext>
              </a:extLst>
            </p:cNvPr>
            <p:cNvCxnSpPr>
              <a:cxnSpLocks/>
              <a:stCxn id="11" idx="3"/>
              <a:endCxn id="9" idx="3"/>
            </p:cNvCxnSpPr>
            <p:nvPr/>
          </p:nvCxnSpPr>
          <p:spPr>
            <a:xfrm>
              <a:off x="2439690" y="3494370"/>
              <a:ext cx="4641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062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4902200"/>
            <a:ext cx="73152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3118" y="5531729"/>
            <a:ext cx="2655725" cy="103695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/>
          <p:nvPr/>
        </p:nvSpPr>
        <p:spPr>
          <a:xfrm>
            <a:off x="558229" y="498797"/>
            <a:ext cx="9905285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9FE3"/>
                </a:solidFill>
                <a:latin typeface="Calibri"/>
                <a:ea typeface="Calibri"/>
                <a:cs typeface="Calibri"/>
                <a:sym typeface="Calibri"/>
              </a:rPr>
              <a:t>Working Model</a:t>
            </a:r>
            <a:endParaRPr lang="en-US" dirty="0"/>
          </a:p>
        </p:txBody>
      </p:sp>
      <p:cxnSp>
        <p:nvCxnSpPr>
          <p:cNvPr id="97" name="Google Shape;97;p3"/>
          <p:cNvCxnSpPr/>
          <p:nvPr/>
        </p:nvCxnSpPr>
        <p:spPr>
          <a:xfrm>
            <a:off x="0" y="1469204"/>
            <a:ext cx="11578975" cy="0"/>
          </a:xfrm>
          <a:prstGeom prst="straightConnector1">
            <a:avLst/>
          </a:prstGeom>
          <a:noFill/>
          <a:ln w="9525" cap="flat" cmpd="sng">
            <a:solidFill>
              <a:srgbClr val="69B279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1E734D9-F9E3-D20F-DDD0-03C601277C81}"/>
              </a:ext>
            </a:extLst>
          </p:cNvPr>
          <p:cNvGrpSpPr/>
          <p:nvPr/>
        </p:nvGrpSpPr>
        <p:grpSpPr>
          <a:xfrm>
            <a:off x="2879916" y="1577878"/>
            <a:ext cx="5029963" cy="5136187"/>
            <a:chOff x="2879916" y="1577878"/>
            <a:chExt cx="5029963" cy="513618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467C847-9303-A972-AE40-B26CA086BFD0}"/>
                </a:ext>
              </a:extLst>
            </p:cNvPr>
            <p:cNvSpPr/>
            <p:nvPr/>
          </p:nvSpPr>
          <p:spPr>
            <a:xfrm>
              <a:off x="2879916" y="2239561"/>
              <a:ext cx="2272184" cy="229729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66F9F88-768C-FA0E-07C4-F79D16643E02}"/>
                </a:ext>
              </a:extLst>
            </p:cNvPr>
            <p:cNvGrpSpPr/>
            <p:nvPr/>
          </p:nvGrpSpPr>
          <p:grpSpPr>
            <a:xfrm>
              <a:off x="2967075" y="1577878"/>
              <a:ext cx="2040194" cy="5136187"/>
              <a:chOff x="2593449" y="1577878"/>
              <a:chExt cx="2040194" cy="5136187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5B8FB5C-1FFF-08B6-4D87-698D648EE324}"/>
                  </a:ext>
                </a:extLst>
              </p:cNvPr>
              <p:cNvSpPr/>
              <p:nvPr/>
            </p:nvSpPr>
            <p:spPr>
              <a:xfrm>
                <a:off x="2593449" y="1577878"/>
                <a:ext cx="2040194" cy="58010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E" sz="1200" b="1" dirty="0"/>
                  <a:t>Metadata ID</a:t>
                </a:r>
                <a:endParaRPr lang="en-IN" sz="1200" b="1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08C8D99-53CE-4EC6-E398-DCE91E27851F}"/>
                  </a:ext>
                </a:extLst>
              </p:cNvPr>
              <p:cNvSpPr/>
              <p:nvPr/>
            </p:nvSpPr>
            <p:spPr>
              <a:xfrm>
                <a:off x="2593449" y="2321142"/>
                <a:ext cx="2040194" cy="58010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E" sz="1200" b="1" dirty="0"/>
                  <a:t>Fetch Metadata</a:t>
                </a:r>
                <a:endParaRPr lang="en-IN" sz="1200" b="1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7B47BB0-AB28-180C-BEC4-AE2C61F381E4}"/>
                  </a:ext>
                </a:extLst>
              </p:cNvPr>
              <p:cNvSpPr/>
              <p:nvPr/>
            </p:nvSpPr>
            <p:spPr>
              <a:xfrm>
                <a:off x="2593449" y="3100661"/>
                <a:ext cx="2040194" cy="58010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E" sz="1200" b="1" dirty="0"/>
                  <a:t>Fetch data</a:t>
                </a:r>
                <a:endParaRPr lang="en-IN" sz="1200" b="1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BF17076-0FC5-1CCF-03C4-D1DE0D4F798E}"/>
                  </a:ext>
                </a:extLst>
              </p:cNvPr>
              <p:cNvSpPr/>
              <p:nvPr/>
            </p:nvSpPr>
            <p:spPr>
              <a:xfrm>
                <a:off x="2593449" y="3884666"/>
                <a:ext cx="2040194" cy="58010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E" sz="1200" b="1" dirty="0"/>
                  <a:t>Data download</a:t>
                </a:r>
                <a:endParaRPr lang="en-IN" sz="1200" b="1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1ECB398-2E02-9191-5F93-864FAB4FBDC5}"/>
                  </a:ext>
                </a:extLst>
              </p:cNvPr>
              <p:cNvSpPr/>
              <p:nvPr/>
            </p:nvSpPr>
            <p:spPr>
              <a:xfrm>
                <a:off x="2593449" y="4627207"/>
                <a:ext cx="2040194" cy="58010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E" sz="1200" b="1" dirty="0"/>
                  <a:t>Unzip data</a:t>
                </a:r>
                <a:endParaRPr lang="en-IN" sz="1200" b="1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C9EE0AF-9926-DA05-0492-3A8DF1F1B1FE}"/>
                  </a:ext>
                </a:extLst>
              </p:cNvPr>
              <p:cNvSpPr/>
              <p:nvPr/>
            </p:nvSpPr>
            <p:spPr>
              <a:xfrm>
                <a:off x="2593449" y="5380585"/>
                <a:ext cx="2040194" cy="58010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E" sz="1200" b="1" dirty="0"/>
                  <a:t>Process SDQ</a:t>
                </a:r>
                <a:endParaRPr lang="en-IN" sz="1200" b="1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592EEF6-52BC-CF55-0B03-9970EFCC4205}"/>
                  </a:ext>
                </a:extLst>
              </p:cNvPr>
              <p:cNvSpPr/>
              <p:nvPr/>
            </p:nvSpPr>
            <p:spPr>
              <a:xfrm>
                <a:off x="2593449" y="6133963"/>
                <a:ext cx="2040194" cy="58010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E" sz="1200" b="1" dirty="0"/>
                  <a:t>SDQ Report</a:t>
                </a:r>
                <a:endParaRPr lang="en-IN" sz="1200" b="1" dirty="0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1039B67-080A-60C1-3EF2-8B9B686CD36D}"/>
                  </a:ext>
                </a:extLst>
              </p:cNvPr>
              <p:cNvCxnSpPr>
                <a:stCxn id="3" idx="4"/>
                <a:endCxn id="4" idx="0"/>
              </p:cNvCxnSpPr>
              <p:nvPr/>
            </p:nvCxnSpPr>
            <p:spPr>
              <a:xfrm>
                <a:off x="3613546" y="2157980"/>
                <a:ext cx="0" cy="1631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C3B1A1A-BC41-5D1C-8D07-0921C389EB64}"/>
                  </a:ext>
                </a:extLst>
              </p:cNvPr>
              <p:cNvCxnSpPr>
                <a:stCxn id="4" idx="4"/>
                <a:endCxn id="5" idx="0"/>
              </p:cNvCxnSpPr>
              <p:nvPr/>
            </p:nvCxnSpPr>
            <p:spPr>
              <a:xfrm>
                <a:off x="3613546" y="2901244"/>
                <a:ext cx="0" cy="1994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EE5AE83-1F39-BEC1-30FC-21897034DCD6}"/>
                  </a:ext>
                </a:extLst>
              </p:cNvPr>
              <p:cNvCxnSpPr>
                <a:stCxn id="5" idx="4"/>
                <a:endCxn id="6" idx="0"/>
              </p:cNvCxnSpPr>
              <p:nvPr/>
            </p:nvCxnSpPr>
            <p:spPr>
              <a:xfrm>
                <a:off x="3613546" y="3680763"/>
                <a:ext cx="0" cy="203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F6C9A10C-F736-B025-E314-AE0A8CE522CB}"/>
                  </a:ext>
                </a:extLst>
              </p:cNvPr>
              <p:cNvCxnSpPr>
                <a:stCxn id="6" idx="4"/>
                <a:endCxn id="8" idx="0"/>
              </p:cNvCxnSpPr>
              <p:nvPr/>
            </p:nvCxnSpPr>
            <p:spPr>
              <a:xfrm>
                <a:off x="3613546" y="4464768"/>
                <a:ext cx="0" cy="1624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E28A440-A0ED-E5AA-DEA6-58D96B498595}"/>
                  </a:ext>
                </a:extLst>
              </p:cNvPr>
              <p:cNvCxnSpPr>
                <a:stCxn id="8" idx="4"/>
                <a:endCxn id="10" idx="0"/>
              </p:cNvCxnSpPr>
              <p:nvPr/>
            </p:nvCxnSpPr>
            <p:spPr>
              <a:xfrm>
                <a:off x="3613546" y="5207309"/>
                <a:ext cx="0" cy="1732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7F431068-FC84-F4C8-E955-978239FE3153}"/>
                  </a:ext>
                </a:extLst>
              </p:cNvPr>
              <p:cNvCxnSpPr>
                <a:stCxn id="10" idx="4"/>
                <a:endCxn id="15" idx="0"/>
              </p:cNvCxnSpPr>
              <p:nvPr/>
            </p:nvCxnSpPr>
            <p:spPr>
              <a:xfrm>
                <a:off x="3613546" y="5960687"/>
                <a:ext cx="0" cy="1732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AA494AA-436A-8766-3692-BB3BC017FEF3}"/>
                </a:ext>
              </a:extLst>
            </p:cNvPr>
            <p:cNvSpPr txBox="1"/>
            <p:nvPr/>
          </p:nvSpPr>
          <p:spPr>
            <a:xfrm>
              <a:off x="5094428" y="3100661"/>
              <a:ext cx="2815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/>
                <a:t>Integration with Dell service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01296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4902200"/>
            <a:ext cx="73152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3118" y="5531729"/>
            <a:ext cx="2655725" cy="103695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/>
          <p:nvPr/>
        </p:nvSpPr>
        <p:spPr>
          <a:xfrm>
            <a:off x="558229" y="498797"/>
            <a:ext cx="9905285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9FE3"/>
                </a:solidFill>
                <a:latin typeface="Calibri"/>
                <a:ea typeface="Calibri"/>
                <a:cs typeface="Calibri"/>
                <a:sym typeface="Calibri"/>
              </a:rPr>
              <a:t>Current Working</a:t>
            </a:r>
            <a:endParaRPr lang="en-US" dirty="0"/>
          </a:p>
        </p:txBody>
      </p:sp>
      <p:cxnSp>
        <p:nvCxnSpPr>
          <p:cNvPr id="97" name="Google Shape;97;p3"/>
          <p:cNvCxnSpPr/>
          <p:nvPr/>
        </p:nvCxnSpPr>
        <p:spPr>
          <a:xfrm>
            <a:off x="0" y="1469204"/>
            <a:ext cx="11578975" cy="0"/>
          </a:xfrm>
          <a:prstGeom prst="straightConnector1">
            <a:avLst/>
          </a:prstGeom>
          <a:noFill/>
          <a:ln w="9525" cap="flat" cmpd="sng">
            <a:solidFill>
              <a:srgbClr val="69B279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CEA1B5D-D590-310C-ABB0-4417D36C66B3}"/>
                  </a:ext>
                </a:extLst>
              </p14:cNvPr>
              <p14:cNvContentPartPr/>
              <p14:nvPr/>
            </p14:nvContentPartPr>
            <p14:xfrm>
              <a:off x="11808650" y="2546148"/>
              <a:ext cx="3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CEA1B5D-D590-310C-ABB0-4417D36C66B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799650" y="253750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3C5D23F-ABE4-7F9E-5067-E8B924C1A418}"/>
              </a:ext>
            </a:extLst>
          </p:cNvPr>
          <p:cNvSpPr txBox="1"/>
          <p:nvPr/>
        </p:nvSpPr>
        <p:spPr>
          <a:xfrm>
            <a:off x="412955" y="1759974"/>
            <a:ext cx="105787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Integration and testing with Dell sample data (done)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Adding microservices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Cloud detection service (ML model)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Atmospheric correction as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Thermal noise detection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03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316D438-9EC1-018D-8C80-F605F69D5D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2" b="1287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99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27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Punit Gupta [MU - Jaipur]</dc:creator>
  <cp:lastModifiedBy>Dr. Punit Gupta [MU - Jaipur]</cp:lastModifiedBy>
  <cp:revision>14</cp:revision>
  <dcterms:created xsi:type="dcterms:W3CDTF">2023-11-07T06:03:20Z</dcterms:created>
  <dcterms:modified xsi:type="dcterms:W3CDTF">2024-01-02T20:01:21Z</dcterms:modified>
</cp:coreProperties>
</file>