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910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AC14C-1E00-0292-9796-1740829B0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6B91D-1E4E-F670-4268-FD0B7AE86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445B9-DA1A-0F34-9F7B-5D846B955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1F38-1058-4159-8A86-4AAA04DF4E73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37BA3-627C-A326-FB51-6D1C79F63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D0346-ED60-2E23-1AE7-C457E264C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2733-5990-42BF-BC7D-E6122F828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893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0CE65-39C2-E38B-88A5-7EEFF5624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9C26FE-5CCF-1094-23A2-584456A9C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97A84-3EFC-7791-2FAF-AAC576E63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1F38-1058-4159-8A86-4AAA04DF4E73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4398E-7D10-DC3B-D8D5-F51E83550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D30DF-594D-7E2F-C11B-0C2687F04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2733-5990-42BF-BC7D-E6122F828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75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A14413-54CB-A53E-4DB8-B2F8998251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8DE4A-62BD-0AE6-9721-131946964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1F440-E57C-BF8F-2928-3439764B4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1F38-1058-4159-8A86-4AAA04DF4E73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911D1-2A94-3198-88C6-5F99C9CDF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416F6-8645-3E9D-89C7-8338B47A2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2733-5990-42BF-BC7D-E6122F828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5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A190A-1B56-5B50-1C3D-E9DF2F862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74D76-71B8-AED9-F435-CB36C46E6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88C45-0BF1-128D-D830-A7909D2C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1F38-1058-4159-8A86-4AAA04DF4E73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F3530-6D2F-55C7-D501-6A618F2CF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466F7-F41A-8D57-7099-07230F54E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2733-5990-42BF-BC7D-E6122F828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60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B56EF-7EBA-D27F-DCF7-5DC249E0C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44625-AC8F-F929-66C8-575CCDB14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AA3E6-F07F-3C39-05A9-B671EAB1D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1F38-1058-4159-8A86-4AAA04DF4E73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A7A9A-724E-4865-D2E9-87C4E6408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39D9E-EC8D-3219-9986-02F0E396A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2733-5990-42BF-BC7D-E6122F828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43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9CCDE-0DCF-E91C-5E0B-F2706C52B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268BF-DD34-A3A3-C2C0-BBD2EF54C0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CA1FE-E6A8-A06D-C61B-BB3AD4990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DEFBF2-06E9-DA88-23BE-A4A22A193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1F38-1058-4159-8A86-4AAA04DF4E73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5D2D8-F4F8-F5D1-4C44-041ED2544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EBB7A-D7B9-D03D-19DF-0C1E16E23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2733-5990-42BF-BC7D-E6122F828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1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B2EF9-F5AF-3399-6270-35F3137EB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C29E4-728D-563D-49DE-FA3D72FB7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C5C077-5938-FC37-A05E-8117157A0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D9AC76-17CE-54BD-33C6-17DC1759DB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68B141-DB73-1A02-B001-3CB1657895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827A15-F60B-A4D2-EAE2-E98B1D089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1F38-1058-4159-8A86-4AAA04DF4E73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5894FE-1281-C800-AA56-4567AB8C7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97E289-3E29-1B2D-6A2F-2155251AA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2733-5990-42BF-BC7D-E6122F828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64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CD438-904C-CCF1-927A-9784671D0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FD1873-0C63-9629-C855-AEB96F050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1F38-1058-4159-8A86-4AAA04DF4E73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000F52-A1FE-158F-E40D-A7A009B29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2889A0-D0E5-EF21-0A82-3094DC813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2733-5990-42BF-BC7D-E6122F828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47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1C2090-6969-ABA7-C78C-76D2D0E8A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1F38-1058-4159-8A86-4AAA04DF4E73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B91902-36CF-A505-D175-9546E1C57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98F7EF-19E8-957D-3D63-E75EF7091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2733-5990-42BF-BC7D-E6122F828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88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F6FAF-C1DA-AC25-EC54-FB8587F8C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A5495-7264-E7A2-3912-ACF4E81F0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F0C36D-6F1E-F992-8C04-FCC83627C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E79B8-3B40-816C-0C21-9857D5C18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1F38-1058-4159-8A86-4AAA04DF4E73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6DAE0-3EB8-5DD7-158A-17F72D99A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3D092-FA85-C036-C7B2-127D30948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2733-5990-42BF-BC7D-E6122F828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3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401F1-118D-BFE4-932E-CEDC11FE8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F88A6F-C528-FDC2-1D03-12775F2EE7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95E1A-F183-E9F4-2DEB-137D198E2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83323-98F0-19EC-77B8-8AA5D9AEF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1F38-1058-4159-8A86-4AAA04DF4E73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9DE11-51ED-3B17-19A2-5D80F6B5B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A5203-8C27-8C8F-972C-FC2EC260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2733-5990-42BF-BC7D-E6122F828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9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7CCD37-D23C-574D-4A6A-F327BCBF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70064-0F6A-EC1F-40C7-91A86A937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4E2F6-6F3F-EA70-0ACF-8C35164E8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71F38-1058-4159-8A86-4AAA04DF4E73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5F763-DF15-DDBE-0996-401E5E285E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25801-C48B-9AC7-30D0-91BFC767C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E2733-5990-42BF-BC7D-E6122F828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5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887B988-4A8F-0A27-37E8-DE1279BE8135}"/>
              </a:ext>
            </a:extLst>
          </p:cNvPr>
          <p:cNvSpPr/>
          <p:nvPr/>
        </p:nvSpPr>
        <p:spPr>
          <a:xfrm>
            <a:off x="447675" y="323850"/>
            <a:ext cx="11296650" cy="381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DFA43-3252-F118-6FD3-E55CF2534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2048" y="2751963"/>
            <a:ext cx="9410701" cy="1091755"/>
          </a:xfrm>
        </p:spPr>
        <p:txBody>
          <a:bodyPr>
            <a:normAutofit/>
          </a:bodyPr>
          <a:lstStyle/>
          <a:p>
            <a:r>
              <a:rPr lang="en-IE" sz="2800" b="1" dirty="0"/>
              <a:t>CAMEO LAB</a:t>
            </a:r>
          </a:p>
          <a:p>
            <a:r>
              <a:rPr lang="en-US" sz="2800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No Entry</a:t>
            </a:r>
            <a:endParaRPr lang="en-US" sz="2800" b="1" dirty="0"/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8F57A161-45CF-6C5E-AB5B-1391D623F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161" y="476250"/>
            <a:ext cx="5427777" cy="212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495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Library [MUJ]</dc:creator>
  <cp:lastModifiedBy>Library [MUJ]</cp:lastModifiedBy>
  <cp:revision>1</cp:revision>
  <dcterms:created xsi:type="dcterms:W3CDTF">2022-11-15T12:46:47Z</dcterms:created>
  <dcterms:modified xsi:type="dcterms:W3CDTF">2022-11-15T12:49:32Z</dcterms:modified>
</cp:coreProperties>
</file>