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C3B7-3A97-944A-B44E-1D594083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6E88-5836-5341-9C69-C0D39C9E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EDD7-D604-394F-875C-F8F0F4FE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D735-0341-A94B-AB1A-A400AD5F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5C90-EB93-9D4B-85EC-BF71EE4F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C0BB-3282-6348-8CF0-FB8E7A8D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E1397-8BB1-4841-B52B-6A9DC5199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0262-88EB-244C-A432-B216860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7374-A72A-7F42-A81B-9CF37D06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8C32-9BED-844A-9A2A-E154F0C5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DBAF-F00A-BB44-9732-1F1516153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54CC6-221E-5A47-923E-2C8A84E6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A29F-5CC0-334A-8114-014C809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2047-7BCA-904F-9D04-6CCA53C5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81CB-777E-B746-96FB-035E66F2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9969-9ECC-4048-B704-16D2F3B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2DFF-EE83-5540-A81F-49F4F739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3CC2-1E79-1645-BB20-1B125A1C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2E1F-E1AC-9B4A-B14E-6DD89D3F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47C42-92FD-3D48-8079-1B99B536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AE44-5931-4248-8104-9244997D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E712-E5BF-434C-A398-20E47281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D71C-1902-014B-8158-CE1A463D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0DCA-F7DB-E84B-9D68-A9652537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B268-58F1-B74B-9438-2C64EEA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AB65-2C3C-154B-9A20-ABEDE23A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392-929C-6543-A034-E1AD63A17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6715-5649-A64A-832C-1B3EE040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0726-1E59-4A4B-A3F3-5914FF91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70D1-F0F8-C345-A36A-9F92EFA7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1F30D-3ED2-B045-8B86-B5E72C6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ABEA-4D00-8F47-9006-EA88F294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3465-45ED-414D-8B04-790CDE2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EF03C-6A11-184C-B370-7DE402C7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2C80D-EE35-8C4B-93C9-9D234757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7FC11-69D4-D547-9410-597273E5C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5ADD9-3A64-224B-81E0-A8920A40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189E-735D-8F4B-9E27-31061EEB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142F4-25A5-EF40-80B7-21136054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9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0EC4-A9E6-8B4F-B659-5127D018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7A411-B7B9-744E-A5A3-B9F66703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59B45-1C96-9143-8089-1809CD34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C9C3C-B2F2-A247-BBDF-F0739318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6FDE2-D9C1-B446-82AB-5AE9BF58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E7CE8-8873-FE44-9FE8-1AD31150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7A42B-1897-3B42-9D4D-9A40211F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AD06-7554-F942-8ECD-8B3701F5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E21C-2D3E-794D-9EA7-4CBA89D5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A868A-33E5-9848-B39C-47132EE95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58D1-4C8C-3B4D-A6D9-9429047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415D-3249-2848-AF2B-008DBF4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3F55-5341-1D4A-B137-31C79BA3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EBE-EF09-EF45-901B-B445CC75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49C6C-424F-0241-8BB9-3F292388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F7CC1-4431-E84B-92ED-4EE5A2ED8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A050-4B43-5B4D-BA64-DCD9C733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FB0F-3C70-8940-9606-11145675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B137-E922-5243-B3FF-830936B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EDAC5-8164-AF4B-9515-03CD91E7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A4FB-C0FD-594E-A793-4831371F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39B5-91A9-064D-B96A-3406A8813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BAD9-D6F2-BA4A-BEA9-64DEE850403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72AD-6BE9-4846-86FB-003C1480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3900-3E12-D549-8299-047176089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ACD7-EF55-D24E-B00A-B8F62EC6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6B68-5A8D-A942-9AA4-0D7904182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Data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946E5-1A1A-1C4B-B365-B4FDFA874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51F57B6-24FC-EB43-95FE-E66D6FB5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092200"/>
            <a:ext cx="88900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s of data quality checks.">
            <a:extLst>
              <a:ext uri="{FF2B5EF4-FFF2-40B4-BE49-F238E27FC236}">
                <a16:creationId xmlns:a16="http://schemas.microsoft.com/office/drawing/2014/main" id="{24283B6F-9728-AF4C-852D-3F547723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2BFF98C-E0EA-B14E-9E3E-B5693037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546100"/>
            <a:ext cx="88900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5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Vector Data Quality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Data Quality</dc:title>
  <dc:creator>Punit Gupta</dc:creator>
  <cp:lastModifiedBy>Punit Gupta</cp:lastModifiedBy>
  <cp:revision>4</cp:revision>
  <dcterms:created xsi:type="dcterms:W3CDTF">2023-05-30T05:42:54Z</dcterms:created>
  <dcterms:modified xsi:type="dcterms:W3CDTF">2023-05-30T09:56:50Z</dcterms:modified>
</cp:coreProperties>
</file>