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6b34f37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6b34f37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6b34f37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6b34f37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b34f37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b34f37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6b34f37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6b34f37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b34f37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6b34f37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6b34f37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6b34f37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b34f37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b34f37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ip and port number for upload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b34f37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b34f37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b34f37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b34f37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b34f37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b34f37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0YFdJ4ilEDYGUuhLD3YNX3bIghJiCuYz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KvlGdIspCGAvjmYqmJaKQA0X5zn8XRYCxC85RVAs4SM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vpn.net/community-downloads/" TargetMode="External"/><Relationship Id="rId4" Type="http://schemas.openxmlformats.org/officeDocument/2006/relationships/hyperlink" Target="https://cyberduck.io/download/" TargetMode="External"/><Relationship Id="rId5" Type="http://schemas.openxmlformats.org/officeDocument/2006/relationships/hyperlink" Target="https://www.postman.com/downloads/postman-agen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VkwEwVmTj1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OHiJQgei7g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F2ENkHjr9u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EB Garamond"/>
                <a:ea typeface="EB Garamond"/>
                <a:cs typeface="EB Garamond"/>
                <a:sym typeface="EB Garamond"/>
              </a:rPr>
              <a:t>CAMEO Data Warehouse Testing</a:t>
            </a:r>
            <a:endParaRPr sz="4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48500" y="2797175"/>
            <a:ext cx="584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EB Garamond"/>
                <a:ea typeface="EB Garamond"/>
                <a:cs typeface="EB Garamond"/>
                <a:sym typeface="EB Garamond"/>
              </a:rPr>
              <a:t>Release 1 - 8/2/2023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Material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Share drive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with configuration files, API  documentation, dataset list, example commands,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feedback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sheet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VPN credentials and AWS Access ID will be sent by email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To-do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Consider adding new questions to the feedback sheet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 up your machine for the testing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Test the object store and API. Try to explore around with different parameters, queries, etc. Note: Before you start and after you complete your testing, please drop a message to the Google group chat to let people know you are on the system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Provide your feedback in the feedback sheet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DW Release 1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0" y="51700"/>
            <a:ext cx="6788999" cy="50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Purpose of the testing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Get to know the platform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Provide input for the next development iteration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Have you had experience with any </a:t>
            </a:r>
            <a:r>
              <a:rPr lang="en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similar systems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 the </a:t>
            </a:r>
            <a:r>
              <a:rPr lang="en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query parameters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currently provided satisfy your data access need?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 the </a:t>
            </a:r>
            <a:r>
              <a:rPr lang="en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query responses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contain all information you normally need?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 you have comment on the </a:t>
            </a:r>
            <a:r>
              <a:rPr lang="en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 types of queries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provided by the DW?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Anything else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in the DW that meet/fail your expectations?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Have you encountered any bugs/unexpected behaviours?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</a:t>
            </a: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Bring your own questions/comments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Not yet for performance testing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Setup - Windows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</a:t>
            </a: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OpenVPN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version 2.5.2 - connect to Dell's VPN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</a:t>
            </a: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Cyberduck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latest version - GUI application to access AWS S3 stores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</a:t>
            </a: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Postman Agent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latest version - GUI app to send HTTP requests to test the API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Setup - Windows - OpenVPN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Click here for video instruction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You need: OVPN conf file on the share drive, username and password emailed to you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Install OVPN software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Import the OVPN configuration file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Connect and provide username and password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Once complete with yout testing, disconnect from Dell's VPN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Note: After connecting to the VPN, your access to the internet will go through Dell's server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Note: There is an issue with connecting to Dell's VPN through UCD Wireless and Eduroam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Setup - Windows - Cyberduck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Click here for video instruction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Install Cyberduck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 protocol as HTTP (not HTTPS)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 storage class as Reduced Redundancy Storage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Server IP: 10.11.2.101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Port: 30878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Access Key ID: will be provided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Secret Access Key: any string (won't be checked)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With this done, you should be able to access the buckets in the object store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Setup - Windows - Postman Agent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for video instruction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End points: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10.11.1.6:8000/cameo/search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10.11.1.6:8000/cameo/metadata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10.11.1.6:8000/cameo/data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 other configuration needed (Namita to check?)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With this done, you should be able to send API requests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Test the object store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UCD can read from bucket: </a:t>
            </a:r>
            <a:r>
              <a:rPr i="1"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repository</a:t>
            </a:r>
            <a:endParaRPr i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UCD can read, write, create, update, delete, etc, on bucket: </a:t>
            </a:r>
            <a:r>
              <a:rPr i="1"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ucd</a:t>
            </a:r>
            <a:endParaRPr i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UCD should not be able to see the contents of, or do anything else with other partner buckets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Please inform me if you have some unintended privileges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Test the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Rerun the queries provided in the API Documentation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some queries by yourself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Document your experience, compare the API with other you have used before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