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6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BDC41-5AEB-4DF0-B6CA-1779CB7A61D4}" v="14" dt="2025-10-05T18:36:42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nit2006-rah.github.io/Digital-portfolio-Punit/" TargetMode="External"/><Relationship Id="rId2" Type="http://schemas.openxmlformats.org/officeDocument/2006/relationships/hyperlink" Target="https://github.com/punit2006-rah/Digital-portfolio-Pun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778000"/>
            <a:ext cx="9144000" cy="102141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8533" y="3606799"/>
            <a:ext cx="7052734" cy="2239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Title: Interactive Digital Portfolio Website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Subtitle By:  Punit Rahadway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Details: Diploma in CSE | 3rd Year | 2025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8125409" flipV="1">
            <a:off x="8204829" y="2861515"/>
            <a:ext cx="359854" cy="23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CC637-1E70-F040-0628-7C6E9ED98EEE}"/>
              </a:ext>
            </a:extLst>
          </p:cNvPr>
          <p:cNvSpPr/>
          <p:nvPr/>
        </p:nvSpPr>
        <p:spPr>
          <a:xfrm>
            <a:off x="6483722" y="1973461"/>
            <a:ext cx="5266568" cy="3591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rgbClr val="7030A0"/>
                </a:solidFill>
              </a:rPr>
              <a:t>  Detailed Version (for explanation)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the future, I can integrate a backend system (using Firebase or Node.js) to make the contact form fully functional.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blog section can be added to regularly publish updates and share knowledge.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To improve usability, I can include a dark/light mode toggle for 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Additionally, an AI-powered chatbot can be integrated to guide visitors and answer FAQs about me and my work.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6C9CE-6819-0402-6579-CC866D4B56C7}"/>
              </a:ext>
            </a:extLst>
          </p:cNvPr>
          <p:cNvSpPr/>
          <p:nvPr/>
        </p:nvSpPr>
        <p:spPr>
          <a:xfrm>
            <a:off x="662953" y="1973461"/>
            <a:ext cx="5228800" cy="35916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u="sng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u="sng" dirty="0">
                <a:solidFill>
                  <a:srgbClr val="7030A0"/>
                </a:solidFill>
                <a:latin typeface="Arial" panose="020B0604020202020204" pitchFamily="34" charset="0"/>
              </a:rPr>
              <a:t>Brief Version (for PPT)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1" u="sng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 backend (Firebase/Node.js) for live contact form.</a:t>
            </a:r>
            <a:endParaRPr lang="en-US" altLang="en-US" b="1" i="1" u="sng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Blog section to share articles.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Dark/Light mode toggle.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AI chatbot for guided interaction.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74366"/>
            <a:ext cx="11201505" cy="37286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A traditional resume is only </a:t>
            </a: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text-based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, which often looks boring and fails to impress employers.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Recruiters find it </a:t>
            </a: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difficult to understand skills, projects, and achievements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in a plain format.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Many students like me face the </a:t>
            </a:r>
            <a:r>
              <a:rPr lang="en-US" alt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challenge of presenting technical knowledge in a creative way</a:t>
            </a:r>
            <a:r>
              <a:rPr lang="en-US" altLang="en-US" sz="20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Therefore, there is a </a:t>
            </a: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need for an interactive portfolio website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that acts as a </a:t>
            </a: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modern alternative to resumes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 and highlights skills, projects, and certificates effectively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1459" y="1332056"/>
            <a:ext cx="9773542" cy="44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u="sng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Frontend Technologies: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HTML5 → Website structure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CSS3 → Styling, responsive design, animations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JavaScript → Interactivity &amp; dynamic effects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i="1" u="sng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Additional Tools: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FontAwesome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(icons)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Google Fonts (typography)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GitHub Pages (deployment)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051" y="1503865"/>
            <a:ext cx="11271174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1. 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Requirement Gathering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First, I planned what sections should be included (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Hero, About, Skills, Projects, Certificates, Contact, Footer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2. 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UI/UX Design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I designed a responsive layout with a modern, minimalist look.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Development with HTML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Basic structure of the website created using HTML.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Styling with CSS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External CSS applied for colors, fonts, alignment, and responsiveness.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. JavaScript for Interactivity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Added animations, hover effects, and smooth navigation.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6. 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Testing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Checked the website on different devices (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mobile, tablet, desktop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) for responsiveness.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7. </a:t>
            </a:r>
            <a:r>
              <a:rPr lang="en-US" altLang="en-US" sz="2000" b="1" i="1" u="sng" dirty="0">
                <a:solidFill>
                  <a:schemeClr val="tx1"/>
                </a:solidFill>
                <a:latin typeface="Arial" panose="020B0604020202020204" pitchFamily="34" charset="0"/>
              </a:rPr>
              <a:t>Deployment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→ Uploaded the project on 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GitHub Pages / Netlify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 so that it is live and accessible anywhere.</a:t>
            </a:r>
            <a:endParaRPr kumimoji="0" lang="en-US" altLang="en-US" sz="200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155" y="61731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26" name="Content Placeholder 2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A6BCC19-2F97-776B-E18F-F1BC9E4B1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732072"/>
            <a:ext cx="5103171" cy="4673600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06273E-A0D2-0A62-BE6F-E5BAEF71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34" y="1732072"/>
            <a:ext cx="4387698" cy="4669941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192DD6-A23A-58AC-8415-D11EB7D55B75}"/>
              </a:ext>
            </a:extLst>
          </p:cNvPr>
          <p:cNvSpPr/>
          <p:nvPr/>
        </p:nvSpPr>
        <p:spPr>
          <a:xfrm>
            <a:off x="2152389" y="1047857"/>
            <a:ext cx="1960776" cy="6635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i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27E794-B2F3-B384-12AC-F597AD290047}"/>
              </a:ext>
            </a:extLst>
          </p:cNvPr>
          <p:cNvSpPr/>
          <p:nvPr/>
        </p:nvSpPr>
        <p:spPr>
          <a:xfrm>
            <a:off x="8678335" y="1047856"/>
            <a:ext cx="1841496" cy="6635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0BE9-FA3B-7695-8237-C50B042A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17502"/>
            <a:ext cx="11029616" cy="530296"/>
          </a:xfrm>
        </p:spPr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5" name="Content Placeholder 4" descr="A person in a grey suit&#10;&#10;AI-generated content may be incorrect.">
            <a:extLst>
              <a:ext uri="{FF2B5EF4-FFF2-40B4-BE49-F238E27FC236}">
                <a16:creationId xmlns:a16="http://schemas.microsoft.com/office/drawing/2014/main" id="{3F9B41C3-85BF-74D9-9EBB-8185255FB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862" y="1301750"/>
            <a:ext cx="8498275" cy="4673600"/>
          </a:xfrm>
        </p:spPr>
      </p:pic>
    </p:spTree>
    <p:extLst>
      <p:ext uri="{BB962C8B-B14F-4D97-AF65-F5344CB8AC3E}">
        <p14:creationId xmlns:p14="http://schemas.microsoft.com/office/powerpoint/2010/main" val="160783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b="1" dirty="0">
                <a:hlinkClick r:id="rId2"/>
              </a:rPr>
              <a:t>https://github.com/punit2006-rah/Digital-portfolio-Punit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IN" sz="2800" b="1" u="sng" dirty="0">
                <a:hlinkClick r:id="rId3"/>
              </a:rPr>
              <a:t>https://punit2006-rah.github.io/Digital-portfolio-Punit/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1273" y="35971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D426F4-7508-A04B-C227-2B43D8EF204F}"/>
              </a:ext>
            </a:extLst>
          </p:cNvPr>
          <p:cNvSpPr/>
          <p:nvPr/>
        </p:nvSpPr>
        <p:spPr>
          <a:xfrm>
            <a:off x="967818" y="1490254"/>
            <a:ext cx="10256363" cy="4213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 portfolio website is a modern and creative replacement for a traditional resume.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It helps in presenting skills, projects, and achievements in an engaging way.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This portfolio highlights my knowledge in HTML, CSS, and JavaScript.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It supports personal branding and increases chances of getting better career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577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OUTPUT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punit Rahadway</cp:lastModifiedBy>
  <cp:revision>51</cp:revision>
  <dcterms:created xsi:type="dcterms:W3CDTF">2021-05-26T16:50:10Z</dcterms:created>
  <dcterms:modified xsi:type="dcterms:W3CDTF">2025-10-05T18:37:48Z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