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e7213e-3929-469a-b797-6e5ba4ab429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b142a72-26d9-4fc3-b8a8-28f10783ff1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394c5f6-c734-4544-8fec-70e650fb349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6405d87-4839-48de-b90f-cca510327ae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288d240-bcf7-4bef-9b8e-d67e26e190a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6b68958-81b7-410f-bed2-b2ff0c6dc76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4d06c59-b580-445b-b506-b525f3a293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9382464-93c3-4b85-ba99-c46f52939bd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d333e09-6cad-4fc8-bf5f-13a7c08091e0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0f9eec7-a44f-45b7-a86b-77eca165aae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dcb5641-248e-4b38-be41-f7d2bc70f9a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a7034b2-ba6a-4bbb-9a7a-e4857b57d11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2024-11-07T18:56:28.966Z</dcterms:created>
  <dcterms:modified xsi:type="dcterms:W3CDTF">2024-11-07T18:56:28.966Z</dcterms:modified>
</cp:coreProperties>
</file>