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6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275573096"/>
        <c:axId val="275572704"/>
      </c:lineChart>
      <c:catAx>
        <c:axId val="275573096"/>
        <c:scaling>
          <c:orientation val="minMax"/>
        </c:scaling>
        <c:delete val="0"/>
        <c:axPos val="b"/>
        <c:numFmt formatCode="General" sourceLinked="0"/>
        <c:majorTickMark val="out"/>
        <c:minorTickMark val="none"/>
        <c:tickLblPos val="nextTo"/>
        <c:crossAx val="275572704"/>
        <c:crosses val="autoZero"/>
        <c:auto val="1"/>
        <c:lblAlgn val="ctr"/>
        <c:lblOffset val="100"/>
        <c:noMultiLvlLbl val="0"/>
      </c:catAx>
      <c:valAx>
        <c:axId val="275572704"/>
        <c:scaling>
          <c:orientation val="minMax"/>
        </c:scaling>
        <c:delete val="0"/>
        <c:axPos val="l"/>
        <c:majorGridlines/>
        <c:numFmt formatCode="General" sourceLinked="1"/>
        <c:majorTickMark val="out"/>
        <c:minorTickMark val="none"/>
        <c:tickLblPos val="nextTo"/>
        <c:crossAx val="27557309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xmlns:c16r2="http://schemas.microsoft.com/office/drawing/2015/06/char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xmlns:c16r2="http://schemas.microsoft.com/office/drawing/2015/06/char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xmlns:c16r2="http://schemas.microsoft.com/office/drawing/2015/06/char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xmlns:c16r2="http://schemas.microsoft.com/office/drawing/2015/06/char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275573488"/>
        <c:axId val="275569568"/>
      </c:barChart>
      <c:catAx>
        <c:axId val="275573488"/>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75569568"/>
        <c:crosses val="autoZero"/>
        <c:auto val="1"/>
        <c:lblAlgn val="ctr"/>
        <c:lblOffset val="100"/>
        <c:noMultiLvlLbl val="0"/>
      </c:catAx>
      <c:valAx>
        <c:axId val="275569568"/>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75573488"/>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extLst>
      <p:ext uri="{BB962C8B-B14F-4D97-AF65-F5344CB8AC3E}">
        <p14:creationId xmlns:p14="http://schemas.microsoft.com/office/powerpoint/2010/main" val="305643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extLst>
      <p:ext uri="{BB962C8B-B14F-4D97-AF65-F5344CB8AC3E}">
        <p14:creationId xmlns:p14="http://schemas.microsoft.com/office/powerpoint/2010/main" val="174959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34147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02290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803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93939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085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0106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236664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0089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46522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7120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82306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7785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04886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16150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30034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48602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67531431"/>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a:t>
            </a:r>
            <a:r>
              <a:rPr lang="en-US" sz="2200" dirty="0" smtClean="0">
                <a:solidFill>
                  <a:schemeClr val="tx1"/>
                </a:solidFill>
                <a:latin typeface="Cambria Math" pitchFamily="18" charset="0"/>
                <a:ea typeface="Cambria Math" pitchFamily="18" charset="0"/>
              </a:rPr>
              <a:t>PUNITHA.K </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REGISTER NO: 3122</a:t>
            </a:r>
            <a:r>
              <a:rPr lang="en-IN" sz="2200" dirty="0" smtClean="0">
                <a:solidFill>
                  <a:schemeClr val="tx1"/>
                </a:solidFill>
                <a:latin typeface="Cambria Math" pitchFamily="18" charset="0"/>
                <a:ea typeface="Cambria Math" pitchFamily="18" charset="0"/>
              </a:rPr>
              <a:t>11119</a:t>
            </a:r>
            <a:r>
              <a:rPr lang="en-US" sz="2200" dirty="0" smtClean="0">
                <a:solidFill>
                  <a:schemeClr val="tx1"/>
                </a:solidFill>
                <a:latin typeface="Cambria Math" pitchFamily="18" charset="0"/>
                <a:ea typeface="Cambria Math" pitchFamily="18" charset="0"/>
              </a:rPr>
              <a:t>[asunm142331221</a:t>
            </a:r>
            <a:r>
              <a:rPr lang="en-IN" sz="2200" dirty="0" smtClean="0">
                <a:solidFill>
                  <a:schemeClr val="tx1"/>
                </a:solidFill>
                <a:latin typeface="Cambria Math" pitchFamily="18" charset="0"/>
                <a:ea typeface="Cambria Math" pitchFamily="18" charset="0"/>
              </a:rPr>
              <a:t>1119</a:t>
            </a:r>
            <a:r>
              <a:rPr lang="en-US" sz="2200" dirty="0" smtClean="0">
                <a:solidFill>
                  <a:schemeClr val="tx1"/>
                </a:solidFill>
                <a:latin typeface="Cambria Math" pitchFamily="18" charset="0"/>
                <a:ea typeface="Cambria Math" pitchFamily="18" charset="0"/>
              </a:rPr>
              <a:t>]</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r>
              <a:rPr lang="en-US" sz="3600" b="1" dirty="0">
                <a:latin typeface="Trebuchet MS"/>
                <a:cs typeface="Trebuchet MS"/>
              </a:rPr>
              <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10000"/>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r>
              <a:rPr lang="en-US" sz="2800" spc="-20" dirty="0">
                <a:latin typeface="Times New Roman" pitchFamily="18" charset="0"/>
                <a:cs typeface="Times New Roman" pitchFamily="18" charset="0"/>
              </a:rPr>
              <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417</TotalTime>
  <Words>581</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宋体</vt:lpstr>
      <vt:lpstr>Arial</vt:lpstr>
      <vt:lpstr>Calibri</vt:lpstr>
      <vt:lpstr>Cambria Math</vt:lpstr>
      <vt:lpstr>Droid Sans</vt:lpstr>
      <vt:lpstr>Gill Sans MT</vt:lpstr>
      <vt:lpstr>Lucida Sans</vt:lpstr>
      <vt:lpstr>Microsoft Himalaya</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HP</cp:lastModifiedBy>
  <cp:revision>44</cp:revision>
  <dcterms:created xsi:type="dcterms:W3CDTF">2024-09-08T07:06:59Z</dcterms:created>
  <dcterms:modified xsi:type="dcterms:W3CDTF">2024-09-30T03:48:37Z</dcterms:modified>
</cp:coreProperties>
</file>