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PUNITHA.H</a:t>
            </a:r>
          </a:p>
          <a:p>
            <a:r>
              <a:rPr lang="en-US" sz="2400" dirty="0"/>
              <a:t>REGISTER NO:12202262/asunm1353122202262</a:t>
            </a:r>
          </a:p>
          <a:p>
            <a:r>
              <a:rPr lang="en-US" sz="2400" dirty="0"/>
              <a:t>DEPARTMENT:</a:t>
            </a:r>
            <a:r>
              <a:rPr lang="en-US" sz="2400"/>
              <a:t>BCOM (CS)</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596</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Piramila H</cp:lastModifiedBy>
  <cp:revision>16</cp:revision>
  <dcterms:created xsi:type="dcterms:W3CDTF">2024-03-29T15:07:22Z</dcterms:created>
  <dcterms:modified xsi:type="dcterms:W3CDTF">2024-09-07T13:07:50Z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