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>
                <a:solidFill>
                  <a:srgbClr val="FFFFFF"/>
                </a:solidFill>
                <a:latin typeface="Arial"/>
                <a:cs typeface="Arial"/>
              </a:rPr>
              <a:t>PUNITHAVATHI T(2021303029)</a:t>
            </a:r>
            <a:endParaRPr lang="en-US" sz="2000" b="1" spc="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AC Tech</a:t>
            </a:r>
          </a:p>
          <a:p>
            <a:pPr marL="2760980" algn="ctr"/>
            <a:r>
              <a:rPr lang="en-US" sz="2000" b="1" spc="-30" dirty="0">
                <a:solidFill>
                  <a:srgbClr val="FFFFFF"/>
                </a:solidFill>
                <a:latin typeface="Arial"/>
                <a:cs typeface="Arial"/>
              </a:rPr>
              <a:t>CHEMICAL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18</TotalTime>
  <Words>1431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thiruvengadam b</dc:creator>
  <cp:lastModifiedBy>thiruvengadam b</cp:lastModifiedBy>
  <cp:revision>826</cp:revision>
  <dcterms:created xsi:type="dcterms:W3CDTF">2024-04-01T16:53:49Z</dcterms:created>
  <dcterms:modified xsi:type="dcterms:W3CDTF">2024-04-30T16:34:52Z</dcterms:modified>
</cp:coreProperties>
</file>