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460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M</a:t>
            </a:r>
            <a:r>
              <a:rPr altLang="en-GB" dirty="0" sz="2400" lang="en-US"/>
              <a:t>.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i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u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7</a:t>
            </a:r>
            <a:r>
              <a:rPr altLang="en-GB" dirty="0" sz="2400" lang="en-US"/>
              <a:t>&amp;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v</a:t>
            </a:r>
            <a:r>
              <a:rPr altLang="en-GB" dirty="0" sz="2400" lang="en-US"/>
              <a:t>u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u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2</a:t>
            </a:r>
            <a:r>
              <a:rPr altLang="en-GB" dirty="0" sz="2400" lang="en-US"/>
              <a:t> </a:t>
            </a:r>
            <a:r>
              <a:rPr altLang="en-GB" dirty="0" sz="2400" lang="en-US"/>
              <a:t>y</a:t>
            </a:r>
            <a:r>
              <a:rPr altLang="en-GB" dirty="0" sz="2400" lang="en-US"/>
              <a:t>e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ter </a:t>
            </a:r>
            <a:r>
              <a:rPr altLang="en-GB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</a:t>
            </a:r>
            <a:r>
              <a:rPr altLang="en-GB" dirty="0" sz="2400" lang="en-US"/>
              <a:t>Y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h</a:t>
            </a:r>
            <a:r>
              <a:rPr altLang="en-GB" dirty="0" sz="2400" lang="en-US"/>
              <a:t>e</a:t>
            </a:r>
            <a:r>
              <a:rPr altLang="en-GB" dirty="0" sz="2400" lang="en-US"/>
              <a:t>z</a:t>
            </a:r>
            <a:r>
              <a:rPr altLang="en-GB" dirty="0" sz="2400" lang="en-US"/>
              <a:t>h</a:t>
            </a:r>
            <a:r>
              <a:rPr altLang="en-GB" dirty="0" sz="2400" lang="en-US"/>
              <a:t>iyan </a:t>
            </a:r>
            <a:r>
              <a:rPr altLang="en-GB" dirty="0" sz="2400" lang="en-US"/>
              <a:t>arts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sciences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r>
              <a:rPr altLang="en-GB" dirty="0" sz="2400" lang="en-US"/>
              <a:t>&amp;</a:t>
            </a:r>
            <a:r>
              <a:rPr altLang="en-GB" dirty="0" sz="2400" lang="en-US"/>
              <a:t> 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r</a:t>
            </a:r>
            <a:r>
              <a:rPr altLang="en-GB" dirty="0" sz="2400" lang="en-US"/>
              <a:t>u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luvar </a:t>
            </a:r>
            <a:r>
              <a:rPr altLang="en-GB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0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altLang="en-GB" dirty="0" sz="4250" lang="en-US" spc="15"/>
            </a:br>
            <a:r>
              <a:rPr altLang="en-GB" dirty="0" sz="4250" lang="en-US" spc="15"/>
              <a:t>T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k </a:t>
            </a:r>
            <a:r>
              <a:rPr altLang="en-GB" dirty="0" sz="4250" lang="en-US" spc="15"/>
              <a:t>c</a:t>
            </a:r>
            <a:r>
              <a:rPr altLang="en-GB" dirty="0" sz="4250" lang="en-US" spc="15"/>
              <a:t>o</a:t>
            </a:r>
            <a:r>
              <a:rPr altLang="en-GB" dirty="0" sz="4250" lang="en-US" spc="15"/>
              <a:t>m</a:t>
            </a:r>
            <a:r>
              <a:rPr altLang="en-GB" dirty="0" sz="4250" lang="en-US" spc="15"/>
              <a:t>p</a:t>
            </a:r>
            <a:r>
              <a:rPr altLang="en-GB" dirty="0" sz="4250" lang="en-US" spc="15"/>
              <a:t>l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i</a:t>
            </a:r>
            <a:r>
              <a:rPr altLang="en-GB" dirty="0" sz="4250" lang="en-US" spc="15"/>
              <a:t>o</a:t>
            </a:r>
            <a:r>
              <a:rPr altLang="en-GB" dirty="0" sz="4250" lang="en-US" spc="15"/>
              <a:t>n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: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c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eenshot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o</a:t>
            </a:r>
            <a:r>
              <a:rPr altLang="en-GB" dirty="0" sz="4250" lang="en-US" spc="15"/>
              <a:t>f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the</a:t>
            </a:r>
            <a:r>
              <a:rPr altLang="en-GB" dirty="0" sz="4250" lang="en-US" spc="15"/>
              <a:t> t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sk</a:t>
            </a:r>
            <a:r>
              <a:rPr altLang="en-GB" dirty="0" sz="4250" lang="en-US" spc="15"/>
              <a:t> c</a:t>
            </a:r>
            <a:r>
              <a:rPr altLang="en-GB" dirty="0" sz="4250" lang="en-US" spc="15"/>
              <a:t>o</a:t>
            </a:r>
            <a:r>
              <a:rPr altLang="en-GB" dirty="0" sz="4250" lang="en-US" spc="15"/>
              <a:t>mpletion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Rate</a:t>
            </a:r>
            <a:r>
              <a:rPr altLang="en-GB" dirty="0" sz="4250" lang="en-US" spc="15"/>
              <a:t> s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i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ics</a:t>
            </a:r>
            <a:r>
              <a:rPr altLang="en-GB" dirty="0" sz="4250" lang="en-US" spc="15"/>
              <a:t> w</a:t>
            </a:r>
            <a:r>
              <a:rPr altLang="en-GB" dirty="0" sz="4250" lang="en-US" spc="15"/>
              <a:t>h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u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c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n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v</a:t>
            </a:r>
            <a:r>
              <a:rPr altLang="en-GB" dirty="0" sz="4250" lang="en-US" spc="15"/>
              <a:t>i</a:t>
            </a:r>
            <a:r>
              <a:rPr altLang="en-GB" dirty="0" sz="4250" lang="en-US" spc="15"/>
              <a:t>ew</a:t>
            </a:r>
            <a:r>
              <a:rPr altLang="en-GB" dirty="0" sz="4250" lang="en-US" spc="15"/>
              <a:t> t</a:t>
            </a:r>
            <a:r>
              <a:rPr altLang="en-GB" dirty="0" sz="4250" lang="en-US" spc="15"/>
              <a:t>h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i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p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o</a:t>
            </a:r>
            <a:r>
              <a:rPr altLang="en-GB" dirty="0" sz="4250" lang="en-US" spc="15"/>
              <a:t>g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 </a:t>
            </a:r>
            <a:br>
              <a:rPr altLang="en-GB" dirty="0" sz="4250" lang="en-US" spc="15"/>
            </a:br>
            <a:r>
              <a:rPr altLang="en-GB" dirty="0" sz="4250" lang="en-US" spc="15"/>
              <a:t>T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k</a:t>
            </a:r>
            <a:r>
              <a:rPr altLang="en-GB" dirty="0" sz="4250" lang="en-US" spc="15"/>
              <a:t> d</a:t>
            </a:r>
            <a:r>
              <a:rPr altLang="en-GB" dirty="0" sz="4250" lang="en-US" spc="15"/>
              <a:t>i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ribution</a:t>
            </a:r>
            <a:r>
              <a:rPr altLang="en-GB" dirty="0" sz="4250" lang="en-US" spc="15"/>
              <a:t>: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screenshot</a:t>
            </a:r>
            <a:r>
              <a:rPr altLang="en-GB" dirty="0" sz="4250" lang="en-US" spc="15"/>
              <a:t> o</a:t>
            </a:r>
            <a:r>
              <a:rPr altLang="en-GB" dirty="0" sz="4250" lang="en-US" spc="15"/>
              <a:t>f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the</a:t>
            </a:r>
            <a:r>
              <a:rPr altLang="en-GB" dirty="0" sz="4250" lang="en-US" spc="15"/>
              <a:t> t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sk</a:t>
            </a:r>
            <a:r>
              <a:rPr altLang="en-GB" dirty="0" sz="4250" lang="en-US" spc="15"/>
              <a:t> d</a:t>
            </a:r>
            <a:r>
              <a:rPr altLang="en-GB" dirty="0" sz="4250" lang="en-US" spc="15"/>
              <a:t>i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tribution</a:t>
            </a:r>
            <a:r>
              <a:rPr altLang="en-GB" dirty="0" sz="4250" lang="en-US" spc="15"/>
              <a:t> s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i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tics</a:t>
            </a:r>
            <a:r>
              <a:rPr altLang="en-GB" dirty="0" sz="4250" lang="en-US" spc="15"/>
              <a:t> w</a:t>
            </a:r>
            <a:r>
              <a:rPr altLang="en-GB" dirty="0" sz="4250" lang="en-US" spc="15"/>
              <a:t>h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re</a:t>
            </a:r>
            <a:r>
              <a:rPr altLang="en-GB" dirty="0" sz="4250" lang="en-US" spc="15"/>
              <a:t> u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ers</a:t>
            </a:r>
            <a:r>
              <a:rPr altLang="en-GB" dirty="0" sz="4250" lang="en-US" spc="15"/>
              <a:t> c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n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v</a:t>
            </a:r>
            <a:r>
              <a:rPr altLang="en-GB" dirty="0" sz="4250" lang="en-US" spc="15"/>
              <a:t>iew</a:t>
            </a:r>
            <a:r>
              <a:rPr altLang="en-GB" dirty="0" sz="4250" lang="en-US" spc="15"/>
              <a:t> t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k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distribution</a:t>
            </a:r>
            <a:r>
              <a:rPr altLang="en-GB" dirty="0" sz="4250" lang="en-US" spc="15"/>
              <a:t> b</a:t>
            </a:r>
            <a:r>
              <a:rPr altLang="en-GB" dirty="0" sz="4250" lang="en-US" spc="15"/>
              <a:t>y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s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tus</a:t>
            </a:r>
            <a:r>
              <a:rPr altLang="en-GB" dirty="0" sz="4250" lang="en-US" spc="15"/>
              <a:t> p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i</a:t>
            </a:r>
            <a:r>
              <a:rPr altLang="en-GB" dirty="0" sz="4250" lang="en-US" spc="15"/>
              <a:t>o</a:t>
            </a:r>
            <a:r>
              <a:rPr altLang="en-GB" dirty="0" sz="4250" lang="en-US" spc="15"/>
              <a:t>r</a:t>
            </a:r>
            <a:r>
              <a:rPr altLang="en-GB" dirty="0" sz="4250" lang="en-US" spc="15"/>
              <a:t>ity</a:t>
            </a:r>
            <a:r>
              <a:rPr altLang="en-GB" dirty="0" sz="4250" lang="en-US" spc="15"/>
              <a:t> a</a:t>
            </a:r>
            <a:r>
              <a:rPr altLang="en-GB" dirty="0" sz="4250" lang="en-US" spc="15"/>
              <a:t>n</a:t>
            </a:r>
            <a:r>
              <a:rPr altLang="en-GB" dirty="0" sz="4250" lang="en-US" spc="15"/>
              <a:t>d</a:t>
            </a:r>
            <a:r>
              <a:rPr altLang="en-GB" dirty="0" sz="4250" lang="en-US" spc="15"/>
              <a:t> d</a:t>
            </a:r>
            <a:r>
              <a:rPr altLang="en-GB" dirty="0" sz="4250" lang="en-US" spc="15"/>
              <a:t>u</a:t>
            </a:r>
            <a:r>
              <a:rPr altLang="en-GB" dirty="0" sz="4250" lang="en-US" spc="15"/>
              <a:t>e</a:t>
            </a:r>
            <a:r>
              <a:rPr altLang="en-GB" dirty="0" sz="4250" lang="en-US" spc="15"/>
              <a:t> </a:t>
            </a:r>
            <a:r>
              <a:rPr altLang="en-GB" dirty="0" sz="4250" lang="en-US" spc="15"/>
              <a:t>d</a:t>
            </a:r>
            <a:r>
              <a:rPr altLang="en-GB" dirty="0" sz="4250" lang="en-US" spc="15"/>
              <a:t>a</a:t>
            </a:r>
            <a:r>
              <a:rPr altLang="en-GB" dirty="0" sz="4250" lang="en-US" spc="15"/>
              <a:t>t</a:t>
            </a:r>
            <a:r>
              <a:rPr altLang="en-GB" dirty="0" sz="4250" lang="en-US" spc="15"/>
              <a:t>e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9614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altLang="en-GB" dirty="0" lang="en-US"/>
            </a:br>
            <a:r>
              <a:rPr altLang="en-GB" dirty="0" lang="en-US"/>
              <a:t>U</a:t>
            </a:r>
            <a:r>
              <a:rPr altLang="en-GB" dirty="0" lang="en-US"/>
              <a:t>s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x</a:t>
            </a:r>
            <a:r>
              <a:rPr altLang="en-GB" dirty="0" lang="en-US"/>
              <a:t>perience</a:t>
            </a:r>
            <a:r>
              <a:rPr altLang="en-GB" dirty="0" lang="en-US"/>
              <a:t>: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mprove </a:t>
            </a:r>
            <a:r>
              <a:rPr altLang="en-GB" dirty="0" lang="en-US"/>
              <a:t>u</a:t>
            </a:r>
            <a:r>
              <a:rPr altLang="en-GB" dirty="0" lang="en-US"/>
              <a:t>s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experience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r</a:t>
            </a:r>
            <a:r>
              <a:rPr altLang="en-GB" dirty="0" lang="en-US"/>
              <a:t>ough </a:t>
            </a:r>
            <a:r>
              <a:rPr altLang="en-GB" dirty="0" lang="en-US"/>
              <a:t>u</a:t>
            </a:r>
            <a:r>
              <a:rPr altLang="en-GB" dirty="0" lang="en-US"/>
              <a:t>s</a:t>
            </a:r>
            <a:r>
              <a:rPr altLang="en-GB" dirty="0" lang="en-US"/>
              <a:t>er </a:t>
            </a:r>
            <a:r>
              <a:rPr altLang="en-GB" dirty="0" lang="en-US"/>
              <a:t>f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dback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d 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s</a:t>
            </a:r>
            <a:r>
              <a:rPr altLang="en-GB" dirty="0" lang="en-US"/>
              <a:t>t</a:t>
            </a:r>
            <a:r>
              <a:rPr altLang="en-GB" dirty="0" lang="en-US"/>
              <a:t>ing </a:t>
            </a:r>
            <a:br>
              <a:rPr altLang="en-GB" dirty="0" lang="en-US"/>
            </a:br>
            <a:r>
              <a:rPr altLang="en-GB" dirty="0" lang="en-US"/>
              <a:t>S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b</a:t>
            </a:r>
            <a:r>
              <a:rPr altLang="en-GB" dirty="0" lang="en-US"/>
              <a:t>ility</a:t>
            </a:r>
            <a:r>
              <a:rPr altLang="en-GB" dirty="0" lang="en-US"/>
              <a:t>:</a:t>
            </a:r>
            <a:r>
              <a:rPr altLang="en-GB" dirty="0" lang="en-US"/>
              <a:t> </a:t>
            </a:r>
            <a:r>
              <a:rPr altLang="en-GB" dirty="0" lang="en-US"/>
              <a:t>o</a:t>
            </a:r>
            <a:r>
              <a:rPr altLang="en-GB" dirty="0" lang="en-US"/>
              <a:t>p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m</a:t>
            </a:r>
            <a:r>
              <a:rPr altLang="en-GB" dirty="0" lang="en-US"/>
              <a:t>i</a:t>
            </a:r>
            <a:r>
              <a:rPr altLang="en-GB" dirty="0" lang="en-US"/>
              <a:t>z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the </a:t>
            </a:r>
            <a:r>
              <a:rPr altLang="en-GB" dirty="0" lang="en-US"/>
              <a:t>a</a:t>
            </a:r>
            <a:r>
              <a:rPr altLang="en-GB" dirty="0" lang="en-US"/>
              <a:t>p</a:t>
            </a:r>
            <a:r>
              <a:rPr altLang="en-GB" dirty="0" lang="en-US"/>
              <a:t>p</a:t>
            </a:r>
            <a:r>
              <a:rPr altLang="en-GB" dirty="0" lang="en-US"/>
              <a:t>lication </a:t>
            </a:r>
            <a:r>
              <a:rPr altLang="en-GB" dirty="0" lang="en-US"/>
              <a:t>f</a:t>
            </a:r>
            <a:r>
              <a:rPr altLang="en-GB" dirty="0" lang="en-US"/>
              <a:t>or </a:t>
            </a:r>
            <a:r>
              <a:rPr altLang="en-GB" dirty="0" lang="en-US"/>
              <a:t>s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b</a:t>
            </a:r>
            <a:r>
              <a:rPr altLang="en-GB" dirty="0" lang="en-US"/>
              <a:t>ility </a:t>
            </a:r>
            <a:r>
              <a:rPr altLang="en-GB" dirty="0" lang="en-US"/>
              <a:t>and </a:t>
            </a:r>
            <a:r>
              <a:rPr altLang="en-GB" dirty="0" lang="en-US"/>
              <a:t>performance 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800599"/>
          </a:xfrm>
        </p:spPr>
        <p:txBody>
          <a:bodyPr/>
          <a:p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U</a:t>
            </a:r>
            <a:r>
              <a:rPr altLang="en-GB" lang="en-US"/>
              <a:t>B 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K</a:t>
            </a:r>
            <a:br>
              <a:rPr altLang="en-GB" lang="en-US"/>
            </a:br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k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u</a:t>
            </a:r>
            <a:r>
              <a:rPr altLang="en-GB" lang="en-US"/>
              <a:t>b</a:t>
            </a:r>
            <a:r>
              <a:rPr altLang="en-GB" lang="en-US"/>
              <a:t>lic</a:t>
            </a:r>
            <a:r>
              <a:rPr altLang="en-GB" lang="en-US"/>
              <a:t>: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y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r 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p</a:t>
            </a:r>
            <a:r>
              <a:rPr altLang="en-GB" lang="en-US"/>
              <a:t>o</a:t>
            </a:r>
            <a:r>
              <a:rPr altLang="en-GB" lang="en-US"/>
              <a:t>s</a:t>
            </a:r>
            <a:r>
              <a:rPr altLang="en-GB" lang="en-US"/>
              <a:t>itory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public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ers </a:t>
            </a:r>
            <a:r>
              <a:rPr altLang="en-GB" lang="en-US"/>
              <a:t>c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view </a:t>
            </a:r>
            <a:r>
              <a:rPr altLang="en-GB" lang="en-US"/>
              <a:t>it </a:t>
            </a:r>
            <a:br>
              <a:rPr altLang="en-GB" lang="en-US"/>
            </a:b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c</a:t>
            </a:r>
            <a:r>
              <a:rPr altLang="en-GB" lang="en-US"/>
              <a:t>l</a:t>
            </a:r>
            <a:r>
              <a:rPr altLang="en-GB" lang="en-US"/>
              <a:t>u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D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: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te </a:t>
            </a:r>
            <a:r>
              <a:rPr altLang="en-GB" lang="en-US"/>
              <a:t>a </a:t>
            </a:r>
            <a:r>
              <a:rPr altLang="en-GB" lang="en-US"/>
              <a:t>c</a:t>
            </a:r>
            <a:r>
              <a:rPr altLang="en-GB" lang="en-US"/>
              <a:t>l</a:t>
            </a:r>
            <a:r>
              <a:rPr altLang="en-GB" lang="en-US"/>
              <a:t>ear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 </a:t>
            </a:r>
            <a:r>
              <a:rPr altLang="en-GB" lang="en-US"/>
              <a:t>c</a:t>
            </a:r>
            <a:r>
              <a:rPr altLang="en-GB" lang="en-US"/>
              <a:t>o</a:t>
            </a:r>
            <a:r>
              <a:rPr altLang="en-GB" lang="en-US"/>
              <a:t>ncise 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d</a:t>
            </a:r>
            <a:r>
              <a:rPr altLang="en-GB" lang="en-US"/>
              <a:t>m</a:t>
            </a:r>
            <a:r>
              <a:rPr altLang="en-GB" lang="en-US"/>
              <a:t>e </a:t>
            </a:r>
            <a:r>
              <a:rPr altLang="en-GB" lang="en-US"/>
              <a:t>f</a:t>
            </a:r>
            <a:r>
              <a:rPr altLang="en-GB" lang="en-US"/>
              <a:t>i</a:t>
            </a:r>
            <a:r>
              <a:rPr altLang="en-GB" lang="en-US"/>
              <a:t>l</a:t>
            </a:r>
            <a:r>
              <a:rPr altLang="en-GB" lang="en-US"/>
              <a:t>e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t </a:t>
            </a:r>
            <a:r>
              <a:rPr altLang="en-GB" lang="en-US"/>
              <a:t>e</a:t>
            </a:r>
            <a:r>
              <a:rPr altLang="en-GB" lang="en-US"/>
              <a:t>x</a:t>
            </a:r>
            <a:r>
              <a:rPr altLang="en-GB" lang="en-US"/>
              <a:t>p</a:t>
            </a:r>
            <a:r>
              <a:rPr altLang="en-GB" lang="en-US"/>
              <a:t>l</a:t>
            </a:r>
            <a:r>
              <a:rPr altLang="en-GB" lang="en-US"/>
              <a:t>ains </a:t>
            </a:r>
            <a:r>
              <a:rPr altLang="en-GB" lang="en-US"/>
              <a:t>the </a:t>
            </a:r>
            <a:r>
              <a:rPr altLang="en-GB" lang="en-US"/>
              <a:t>p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j</a:t>
            </a:r>
            <a:r>
              <a:rPr altLang="en-GB" lang="en-US"/>
              <a:t>ect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 </a:t>
            </a:r>
            <a:r>
              <a:rPr altLang="en-GB" lang="en-US"/>
              <a:t>h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 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1434842" y="609218"/>
            <a:ext cx="13626842" cy="680161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75853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altLang="en-GB" dirty="0" sz="4250" lang="en-US" spc="25"/>
            </a:br>
            <a:r>
              <a:rPr altLang="en-GB" dirty="0" sz="4250" lang="en-US" spc="25"/>
              <a:t> </a:t>
            </a:r>
            <a:r>
              <a:rPr altLang="en-GB" dirty="0" sz="4250" lang="en-US" spc="25"/>
              <a:t> </a:t>
            </a:r>
            <a:r>
              <a:rPr altLang="en-GB" dirty="0" sz="4250" lang="en-US" spc="25"/>
              <a:t> </a:t>
            </a:r>
            <a:r>
              <a:rPr altLang="en-GB" dirty="0" sz="4250" lang="en-US" spc="25"/>
              <a:t> </a:t>
            </a:r>
            <a:r>
              <a:rPr altLang="en-GB" dirty="0" sz="4250" lang="en-US" spc="25"/>
              <a:t> </a:t>
            </a:r>
            <a:r>
              <a:rPr altLang="en-GB" dirty="0" sz="4250" lang="en-US" spc="25"/>
              <a:t> </a:t>
            </a:r>
            <a:r>
              <a:rPr altLang="en-GB" dirty="0" sz="3600" lang="en-US" spc="25"/>
              <a:t>S</a:t>
            </a:r>
            <a:r>
              <a:rPr altLang="en-GB" dirty="0" sz="3600" lang="en-US" spc="25"/>
              <a:t>O</a:t>
            </a:r>
            <a:r>
              <a:rPr altLang="en-GB" dirty="0" sz="3600" lang="en-US" spc="25"/>
              <a:t>F</a:t>
            </a:r>
            <a:r>
              <a:rPr altLang="en-GB" dirty="0" sz="3600" lang="en-US" spc="25"/>
              <a:t>T</a:t>
            </a:r>
            <a:r>
              <a:rPr altLang="en-GB" dirty="0" sz="3600" lang="en-US" spc="25"/>
              <a:t>WARE </a:t>
            </a:r>
            <a:r>
              <a:rPr altLang="en-GB" dirty="0" sz="3600" lang="en-US" spc="25"/>
              <a:t>D</a:t>
            </a:r>
            <a:r>
              <a:rPr altLang="en-GB" dirty="0" sz="3600" lang="en-US" spc="25"/>
              <a:t>E</a:t>
            </a:r>
            <a:r>
              <a:rPr altLang="en-GB" dirty="0" sz="3600" lang="en-US" spc="25"/>
              <a:t>V</a:t>
            </a:r>
            <a:r>
              <a:rPr altLang="en-GB" dirty="0" sz="3600" lang="en-US" spc="25"/>
              <a:t>E</a:t>
            </a:r>
            <a:r>
              <a:rPr altLang="en-GB" dirty="0" sz="3600" lang="en-US" spc="25"/>
              <a:t>LOPER 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76061" cy="6303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T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k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er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g</a:t>
            </a:r>
            <a:r>
              <a:rPr altLang="en-GB" dirty="0" sz="4250" lang="en-US" spc="10"/>
              <a:t>: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ement 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ing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tions </a:t>
            </a:r>
            <a:r>
              <a:rPr altLang="en-GB" dirty="0" sz="4250" lang="en-US" spc="10"/>
              <a:t>to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ow 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ers </a:t>
            </a:r>
            <a:r>
              <a:rPr altLang="en-GB" dirty="0" sz="4250" lang="en-US" spc="10"/>
              <a:t>to </a:t>
            </a:r>
            <a:r>
              <a:rPr altLang="en-GB" dirty="0" sz="4250" lang="en-US" spc="10"/>
              <a:t>v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w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k</a:t>
            </a:r>
            <a:r>
              <a:rPr altLang="en-GB" dirty="0" sz="4250" lang="en-US" spc="10"/>
              <a:t>s </a:t>
            </a:r>
            <a:r>
              <a:rPr altLang="en-GB" dirty="0" sz="4250" lang="en-US" spc="10"/>
              <a:t>b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s 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le </a:t>
            </a:r>
            <a:br>
              <a:rPr altLang="en-GB" dirty="0" sz="4250" lang="en-US" spc="10"/>
            </a:br>
            <a:r>
              <a:rPr altLang="en-GB" dirty="0" sz="4250" lang="en-US" spc="10"/>
              <a:t>D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rage</a:t>
            </a:r>
            <a:r>
              <a:rPr altLang="en-GB" dirty="0" sz="4250" lang="en-US" spc="10"/>
              <a:t>: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b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storage 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olution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to 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e 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k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formation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107776" cy="4906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r>
              <a:rPr altLang="en-GB" dirty="0" sz="4250" lang="en-US" spc="-20"/>
              <a:t>T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k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M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nage</a:t>
            </a:r>
            <a:r>
              <a:rPr altLang="en-GB" dirty="0" sz="4250" lang="en-US" spc="-20"/>
              <a:t>m</a:t>
            </a:r>
            <a:r>
              <a:rPr altLang="en-GB" dirty="0" sz="4250" lang="en-US" spc="-20"/>
              <a:t>ent</a:t>
            </a:r>
            <a:r>
              <a:rPr altLang="en-GB" dirty="0" sz="4250" lang="en-US" spc="-20"/>
              <a:t>: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u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s 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eate 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u</a:t>
            </a:r>
            <a:r>
              <a:rPr altLang="en-GB" dirty="0" sz="4250" lang="en-US" spc="-20"/>
              <a:t>p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ate 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d 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lete 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k</a:t>
            </a:r>
            <a:r>
              <a:rPr altLang="en-GB" dirty="0" sz="4250" lang="en-US" spc="-20"/>
              <a:t>s</a:t>
            </a:r>
            <a:br>
              <a:rPr altLang="en-GB" dirty="0" sz="4250" lang="en-US" spc="-20"/>
            </a:br>
            <a:r>
              <a:rPr altLang="en-GB" dirty="0" sz="4250" lang="en-US" spc="-20"/>
              <a:t>T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k </a:t>
            </a:r>
            <a:r>
              <a:rPr altLang="en-GB" dirty="0" sz="4250" lang="en-US" spc="-20"/>
              <a:t>f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ering</a:t>
            </a:r>
            <a:r>
              <a:rPr altLang="en-GB" dirty="0" sz="4250" lang="en-US" spc="-20"/>
              <a:t>: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u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s </a:t>
            </a:r>
            <a:r>
              <a:rPr altLang="en-GB" dirty="0" sz="4250" lang="en-US" spc="-20"/>
              <a:t>can </a:t>
            </a:r>
            <a:r>
              <a:rPr altLang="en-GB" dirty="0" sz="4250" lang="en-US" spc="-20"/>
              <a:t>f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er 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k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by </a:t>
            </a:r>
            <a:r>
              <a:rPr altLang="en-GB" dirty="0" sz="4250" lang="en-US" spc="-20"/>
              <a:t>status </a:t>
            </a:r>
            <a:r>
              <a:rPr altLang="en-GB" dirty="0" sz="4250" lang="en-US" spc="-20"/>
              <a:t>due </a:t>
            </a:r>
            <a:r>
              <a:rPr altLang="en-GB" dirty="0" sz="4250" lang="en-US" spc="-20"/>
              <a:t>date </a:t>
            </a:r>
            <a:r>
              <a:rPr altLang="en-GB" dirty="0" sz="4250" lang="en-US" spc="-20"/>
              <a:t>or </a:t>
            </a:r>
            <a:r>
              <a:rPr altLang="en-GB" dirty="0" sz="4250" lang="en-US" spc="-20"/>
              <a:t>title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1" y="891793"/>
            <a:ext cx="7263793" cy="3839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s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nized</a:t>
            </a:r>
            <a:r>
              <a:rPr altLang="en-GB" dirty="0" sz="3200" lang="en-US" spc="5"/>
              <a:t>: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u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s </a:t>
            </a:r>
            <a:r>
              <a:rPr altLang="en-GB" dirty="0" sz="3200" lang="en-US" spc="5"/>
              <a:t>want </a:t>
            </a:r>
            <a:r>
              <a:rPr altLang="en-GB" dirty="0" sz="3200" lang="en-US" spc="5"/>
              <a:t>to 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nized </a:t>
            </a:r>
            <a:r>
              <a:rPr altLang="en-GB" dirty="0" sz="3200" lang="en-US" spc="5"/>
              <a:t>and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of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ir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ks </a:t>
            </a:r>
            <a:r>
              <a:rPr altLang="en-GB" dirty="0" sz="3200" lang="en-US" spc="5"/>
              <a:t>and 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ines </a:t>
            </a:r>
            <a:br>
              <a:rPr altLang="en-GB" dirty="0" sz="3200" lang="en-US" spc="5"/>
            </a:b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u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e 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ess</a:t>
            </a:r>
            <a:r>
              <a:rPr altLang="en-GB" dirty="0" sz="3200" lang="en-US" spc="5"/>
              <a:t>:</a:t>
            </a:r>
            <a:r>
              <a:rPr altLang="en-GB" dirty="0" sz="3200" lang="en-US" spc="5"/>
              <a:t> user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want </a:t>
            </a:r>
            <a:r>
              <a:rPr altLang="en-GB" dirty="0" sz="3200" lang="en-US" spc="5"/>
              <a:t>to 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uce 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ess </a:t>
            </a:r>
            <a:r>
              <a:rPr altLang="en-GB" dirty="0" sz="3200" lang="en-US" spc="5"/>
              <a:t>and 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re 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trol </a:t>
            </a:r>
            <a:r>
              <a:rPr altLang="en-GB" dirty="0" sz="3200" lang="en-US" spc="5"/>
              <a:t>of </a:t>
            </a:r>
            <a:r>
              <a:rPr altLang="en-GB" dirty="0" sz="3200" lang="en-US" spc="5"/>
              <a:t>their </a:t>
            </a:r>
            <a:r>
              <a:rPr altLang="en-GB" dirty="0" sz="3200" lang="en-US" spc="5"/>
              <a:t>w</a:t>
            </a:r>
            <a:r>
              <a:rPr altLang="en-GB" dirty="0" sz="3200" lang="en-US" spc="5"/>
              <a:t>ork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sonal 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fe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0" flipV="1">
            <a:off x="-1364381" y="495307"/>
            <a:ext cx="1038866" cy="7663036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1347787" y="203377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061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altLang="en-GB" dirty="0" sz="3600" lang="en-US" spc="10"/>
            </a:br>
            <a:r>
              <a:rPr altLang="en-GB" dirty="0" sz="3600" lang="en-US" spc="10"/>
              <a:t>U</a:t>
            </a:r>
            <a:r>
              <a:rPr altLang="en-GB" dirty="0" sz="3600" lang="en-US" spc="10"/>
              <a:t>n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t 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e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ing</a:t>
            </a:r>
            <a:r>
              <a:rPr altLang="en-GB" dirty="0" sz="3600" lang="en-US" spc="10"/>
              <a:t>: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j</a:t>
            </a:r>
            <a:r>
              <a:rPr altLang="en-GB" dirty="0" sz="3600" lang="en-US" spc="10"/>
              <a:t>e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p</a:t>
            </a:r>
            <a:r>
              <a:rPr altLang="en-GB" dirty="0" sz="3600" lang="en-US" spc="10"/>
              <a:t>y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e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o</a:t>
            </a:r>
            <a:r>
              <a:rPr altLang="en-GB" dirty="0" sz="3600" lang="en-US" spc="10"/>
              <a:t>r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J</a:t>
            </a:r>
            <a:r>
              <a:rPr altLang="en-GB" dirty="0" sz="3600" lang="en-US" spc="10"/>
              <a:t>u</a:t>
            </a:r>
            <a:r>
              <a:rPr altLang="en-GB" dirty="0" sz="3600" lang="en-US" spc="10"/>
              <a:t>n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f</a:t>
            </a:r>
            <a:r>
              <a:rPr altLang="en-GB" dirty="0" sz="3600" lang="en-US" spc="10"/>
              <a:t>or 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e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ing 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n</a:t>
            </a:r>
            <a:r>
              <a:rPr altLang="en-GB" dirty="0" sz="3600" lang="en-US" spc="10"/>
              <a:t>d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v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dual </a:t>
            </a:r>
            <a:r>
              <a:rPr altLang="en-GB" dirty="0" sz="3600" lang="en-US" spc="10"/>
              <a:t>c</a:t>
            </a:r>
            <a:r>
              <a:rPr altLang="en-GB" dirty="0" sz="3600" lang="en-US" spc="10"/>
              <a:t>o</a:t>
            </a:r>
            <a:r>
              <a:rPr altLang="en-GB" dirty="0" sz="3600" lang="en-US" spc="10"/>
              <a:t>m</a:t>
            </a:r>
            <a:r>
              <a:rPr altLang="en-GB" dirty="0" sz="3600" lang="en-US" spc="10"/>
              <a:t>ments </a:t>
            </a:r>
            <a:br>
              <a:rPr altLang="en-GB" dirty="0" sz="3600" lang="en-US" spc="10"/>
            </a:br>
            <a:r>
              <a:rPr altLang="en-GB" dirty="0" sz="3600" lang="en-US" spc="10"/>
              <a:t>I</a:t>
            </a:r>
            <a:r>
              <a:rPr altLang="en-GB" dirty="0" sz="3600" lang="en-US" spc="10"/>
              <a:t>n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e</a:t>
            </a:r>
            <a:r>
              <a:rPr altLang="en-GB" dirty="0" sz="3600" lang="en-US" spc="10"/>
              <a:t>g</a:t>
            </a:r>
            <a:r>
              <a:rPr altLang="en-GB" dirty="0" sz="3600" lang="en-US" spc="10"/>
              <a:t>ration 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e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ting</a:t>
            </a:r>
            <a:r>
              <a:rPr altLang="en-GB" dirty="0" sz="3600" lang="en-US" spc="10"/>
              <a:t>: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e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ing </a:t>
            </a:r>
            <a:r>
              <a:rPr altLang="en-GB" dirty="0" sz="3600" lang="en-US" spc="10"/>
              <a:t>h</a:t>
            </a:r>
            <a:r>
              <a:rPr altLang="en-GB" dirty="0" sz="3600" lang="en-US" spc="10"/>
              <a:t>o</a:t>
            </a:r>
            <a:r>
              <a:rPr altLang="en-GB" dirty="0" sz="3600" lang="en-US" spc="10"/>
              <a:t>w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d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f</a:t>
            </a:r>
            <a:r>
              <a:rPr altLang="en-GB" dirty="0" sz="3600" lang="en-US" spc="10"/>
              <a:t>f</a:t>
            </a:r>
            <a:r>
              <a:rPr altLang="en-GB" dirty="0" sz="3600" lang="en-US" spc="10"/>
              <a:t>erent </a:t>
            </a:r>
            <a:r>
              <a:rPr altLang="en-GB" dirty="0" sz="3600" lang="en-US" spc="10"/>
              <a:t>c</a:t>
            </a:r>
            <a:r>
              <a:rPr altLang="en-GB" dirty="0" sz="3600" lang="en-US" spc="10"/>
              <a:t>o</a:t>
            </a:r>
            <a:r>
              <a:rPr altLang="en-GB" dirty="0" sz="3600" lang="en-US" spc="10"/>
              <a:t>m</a:t>
            </a:r>
            <a:r>
              <a:rPr altLang="en-GB" dirty="0" sz="3600" lang="en-US" spc="10"/>
              <a:t>ponents </a:t>
            </a:r>
            <a:r>
              <a:rPr altLang="en-GB" dirty="0" sz="3600" lang="en-US" spc="10"/>
              <a:t>w</a:t>
            </a:r>
            <a:r>
              <a:rPr altLang="en-GB" dirty="0" sz="3600" lang="en-US" spc="10"/>
              <a:t>o</a:t>
            </a:r>
            <a:r>
              <a:rPr altLang="en-GB" dirty="0" sz="3600" lang="en-US" spc="10"/>
              <a:t>r</a:t>
            </a:r>
            <a:r>
              <a:rPr altLang="en-GB" dirty="0" sz="3600" lang="en-US" spc="10"/>
              <a:t>k 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o</a:t>
            </a:r>
            <a:r>
              <a:rPr altLang="en-GB" dirty="0" sz="3600" lang="en-US" spc="10"/>
              <a:t>g</a:t>
            </a:r>
            <a:r>
              <a:rPr altLang="en-GB" dirty="0" sz="3600" lang="en-US" spc="10"/>
              <a:t>ether 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340550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C</a:t>
            </a:r>
            <a:r>
              <a:rPr altLang="en-GB" b="1" dirty="0" sz="4000" lang="en-US" spc="15">
                <a:latin typeface="Trebuchet MS"/>
                <a:cs typeface="Trebuchet MS"/>
              </a:rPr>
              <a:t>l</a:t>
            </a:r>
            <a:r>
              <a:rPr altLang="en-GB" b="1" dirty="0" sz="4000" lang="en-US" spc="15">
                <a:latin typeface="Trebuchet MS"/>
                <a:cs typeface="Trebuchet MS"/>
              </a:rPr>
              <a:t>a</a:t>
            </a:r>
            <a:r>
              <a:rPr altLang="en-GB" b="1" dirty="0" sz="4000" lang="en-US" spc="15">
                <a:latin typeface="Trebuchet MS"/>
                <a:cs typeface="Trebuchet MS"/>
              </a:rPr>
              <a:t>r</a:t>
            </a:r>
            <a:r>
              <a:rPr altLang="en-GB" b="1" dirty="0" sz="4000" lang="en-US" spc="15">
                <a:latin typeface="Trebuchet MS"/>
                <a:cs typeface="Trebuchet MS"/>
              </a:rPr>
              <a:t>ity</a:t>
            </a:r>
            <a:r>
              <a:rPr altLang="en-GB" b="1" dirty="0" sz="4000" lang="en-US" spc="15">
                <a:latin typeface="Trebuchet MS"/>
                <a:cs typeface="Trebuchet MS"/>
              </a:rPr>
              <a:t>: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t</a:t>
            </a:r>
            <a:r>
              <a:rPr altLang="en-GB" b="1" dirty="0" sz="4000" lang="en-US" spc="15">
                <a:latin typeface="Trebuchet MS"/>
                <a:cs typeface="Trebuchet MS"/>
              </a:rPr>
              <a:t>h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p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r</a:t>
            </a:r>
            <a:r>
              <a:rPr altLang="en-GB" b="1" dirty="0" sz="4000" lang="en-US" spc="15">
                <a:latin typeface="Trebuchet MS"/>
                <a:cs typeface="Trebuchet MS"/>
              </a:rPr>
              <a:t>t</a:t>
            </a:r>
            <a:r>
              <a:rPr altLang="en-GB" b="1" dirty="0" sz="4000" lang="en-US" spc="15">
                <a:latin typeface="Trebuchet MS"/>
                <a:cs typeface="Trebuchet MS"/>
              </a:rPr>
              <a:t>f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l</a:t>
            </a:r>
            <a:r>
              <a:rPr altLang="en-GB" b="1" dirty="0" sz="4000" lang="en-US" spc="15">
                <a:latin typeface="Trebuchet MS"/>
                <a:cs typeface="Trebuchet MS"/>
              </a:rPr>
              <a:t>i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h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uld </a:t>
            </a:r>
            <a:r>
              <a:rPr altLang="en-GB" b="1" dirty="0" sz="4000" lang="en-US" spc="15">
                <a:latin typeface="Trebuchet MS"/>
                <a:cs typeface="Trebuchet MS"/>
              </a:rPr>
              <a:t>b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a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y </a:t>
            </a:r>
            <a:r>
              <a:rPr altLang="en-GB" b="1" dirty="0" sz="4000" lang="en-US" spc="15">
                <a:latin typeface="Trebuchet MS"/>
                <a:cs typeface="Trebuchet MS"/>
              </a:rPr>
              <a:t>to </a:t>
            </a:r>
            <a:r>
              <a:rPr altLang="en-GB" b="1" dirty="0" sz="4000" lang="en-US" spc="15">
                <a:latin typeface="Trebuchet MS"/>
                <a:cs typeface="Trebuchet MS"/>
              </a:rPr>
              <a:t>navigate </a:t>
            </a:r>
            <a:r>
              <a:rPr altLang="en-GB" b="1" dirty="0" sz="4000" lang="en-US" spc="15">
                <a:latin typeface="Trebuchet MS"/>
                <a:cs typeface="Trebuchet MS"/>
              </a:rPr>
              <a:t>a</a:t>
            </a:r>
            <a:r>
              <a:rPr altLang="en-GB" b="1" dirty="0" sz="4000" lang="en-US" spc="15">
                <a:latin typeface="Trebuchet MS"/>
                <a:cs typeface="Trebuchet MS"/>
              </a:rPr>
              <a:t>n</a:t>
            </a:r>
            <a:r>
              <a:rPr altLang="en-GB" b="1" dirty="0" sz="4000" lang="en-US" spc="15">
                <a:latin typeface="Trebuchet MS"/>
                <a:cs typeface="Trebuchet MS"/>
              </a:rPr>
              <a:t>d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u</a:t>
            </a:r>
            <a:r>
              <a:rPr altLang="en-GB" b="1" dirty="0" sz="4000" lang="en-US" spc="15">
                <a:latin typeface="Trebuchet MS"/>
                <a:cs typeface="Trebuchet MS"/>
              </a:rPr>
              <a:t>n</a:t>
            </a:r>
            <a:r>
              <a:rPr altLang="en-GB" b="1" dirty="0" sz="4000" lang="en-US" spc="15">
                <a:latin typeface="Trebuchet MS"/>
                <a:cs typeface="Trebuchet MS"/>
              </a:rPr>
              <a:t>d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r</a:t>
            </a:r>
            <a:r>
              <a:rPr altLang="en-GB" b="1" dirty="0" sz="4000" lang="en-US" spc="15">
                <a:latin typeface="Trebuchet MS"/>
                <a:cs typeface="Trebuchet MS"/>
              </a:rPr>
              <a:t>stand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C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n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i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t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n</a:t>
            </a:r>
            <a:r>
              <a:rPr altLang="en-GB" b="1" dirty="0" sz="4000" lang="en-US" spc="15">
                <a:latin typeface="Trebuchet MS"/>
                <a:cs typeface="Trebuchet MS"/>
              </a:rPr>
              <a:t>cy</a:t>
            </a:r>
            <a:r>
              <a:rPr altLang="en-GB" b="1" dirty="0" sz="4000" lang="en-US" spc="15">
                <a:latin typeface="Trebuchet MS"/>
                <a:cs typeface="Trebuchet MS"/>
              </a:rPr>
              <a:t>: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t</a:t>
            </a:r>
            <a:r>
              <a:rPr altLang="en-GB" b="1" dirty="0" sz="4000" lang="en-US" spc="15">
                <a:latin typeface="Trebuchet MS"/>
                <a:cs typeface="Trebuchet MS"/>
              </a:rPr>
              <a:t>h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d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i</a:t>
            </a:r>
            <a:r>
              <a:rPr altLang="en-GB" b="1" dirty="0" sz="4000" lang="en-US" spc="15">
                <a:latin typeface="Trebuchet MS"/>
                <a:cs typeface="Trebuchet MS"/>
              </a:rPr>
              <a:t>g</a:t>
            </a:r>
            <a:r>
              <a:rPr altLang="en-GB" b="1" dirty="0" sz="4000" lang="en-US" spc="15">
                <a:latin typeface="Trebuchet MS"/>
                <a:cs typeface="Trebuchet MS"/>
              </a:rPr>
              <a:t>n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h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u</a:t>
            </a:r>
            <a:r>
              <a:rPr altLang="en-GB" b="1" dirty="0" sz="4000" lang="en-US" spc="15">
                <a:latin typeface="Trebuchet MS"/>
                <a:cs typeface="Trebuchet MS"/>
              </a:rPr>
              <a:t>l</a:t>
            </a:r>
            <a:r>
              <a:rPr altLang="en-GB" b="1" dirty="0" sz="4000" lang="en-US" spc="15">
                <a:latin typeface="Trebuchet MS"/>
                <a:cs typeface="Trebuchet MS"/>
              </a:rPr>
              <a:t>d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be </a:t>
            </a:r>
            <a:r>
              <a:rPr altLang="en-GB" b="1" dirty="0" sz="4000" lang="en-US" spc="15">
                <a:latin typeface="Trebuchet MS"/>
                <a:cs typeface="Trebuchet MS"/>
              </a:rPr>
              <a:t>c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n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i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tent </a:t>
            </a:r>
            <a:r>
              <a:rPr altLang="en-GB" b="1" dirty="0" sz="4000" lang="en-US" spc="15">
                <a:latin typeface="Trebuchet MS"/>
                <a:cs typeface="Trebuchet MS"/>
              </a:rPr>
              <a:t>t</a:t>
            </a:r>
            <a:r>
              <a:rPr altLang="en-GB" b="1" dirty="0" sz="4000" lang="en-US" spc="15">
                <a:latin typeface="Trebuchet MS"/>
                <a:cs typeface="Trebuchet MS"/>
              </a:rPr>
              <a:t>h</a:t>
            </a:r>
            <a:r>
              <a:rPr altLang="en-GB" b="1" dirty="0" sz="4000" lang="en-US" spc="15">
                <a:latin typeface="Trebuchet MS"/>
                <a:cs typeface="Trebuchet MS"/>
              </a:rPr>
              <a:t>r</a:t>
            </a:r>
            <a:r>
              <a:rPr altLang="en-GB" b="1" dirty="0" sz="4000" lang="en-US" spc="15">
                <a:latin typeface="Trebuchet MS"/>
                <a:cs typeface="Trebuchet MS"/>
              </a:rPr>
              <a:t>oughout </a:t>
            </a:r>
            <a:r>
              <a:rPr altLang="en-GB" b="1" dirty="0" sz="4000" lang="en-US" spc="15">
                <a:latin typeface="Trebuchet MS"/>
                <a:cs typeface="Trebuchet MS"/>
              </a:rPr>
              <a:t>the </a:t>
            </a:r>
            <a:r>
              <a:rPr altLang="en-GB" b="1" dirty="0" sz="4000" lang="en-US" spc="15">
                <a:latin typeface="Trebuchet MS"/>
                <a:cs typeface="Trebuchet MS"/>
              </a:rPr>
              <a:t>p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r</a:t>
            </a:r>
            <a:r>
              <a:rPr altLang="en-GB" b="1" dirty="0" sz="4000" lang="en-US" spc="15">
                <a:latin typeface="Trebuchet MS"/>
                <a:cs typeface="Trebuchet MS"/>
              </a:rPr>
              <a:t>t</a:t>
            </a:r>
            <a:r>
              <a:rPr altLang="en-GB" b="1" dirty="0" sz="4000" lang="en-US" spc="15">
                <a:latin typeface="Trebuchet MS"/>
                <a:cs typeface="Trebuchet MS"/>
              </a:rPr>
              <a:t>f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l</a:t>
            </a:r>
            <a:r>
              <a:rPr altLang="en-GB" b="1" dirty="0" sz="4000" lang="en-US" spc="15">
                <a:latin typeface="Trebuchet MS"/>
                <a:cs typeface="Trebuchet MS"/>
              </a:rPr>
              <a:t>i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000499"/>
          </a:xfrm>
        </p:spPr>
        <p:txBody>
          <a:bodyPr/>
          <a:p>
            <a:r>
              <a:rPr dirty="0" lang="en-IN"/>
              <a:t>FEATURES AND FUNCTIONALITY</a:t>
            </a:r>
            <a:br>
              <a:rPr altLang="en-GB" dirty="0" lang="en-US"/>
            </a:br>
            <a:r>
              <a:rPr altLang="en-GB" dirty="0" lang="en-US"/>
              <a:t>A</a:t>
            </a:r>
            <a:r>
              <a:rPr altLang="en-GB" dirty="0" lang="en-US"/>
              <a:t>u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ntication</a:t>
            </a:r>
            <a:r>
              <a:rPr altLang="en-GB" dirty="0" lang="en-US"/>
              <a:t>:</a:t>
            </a:r>
            <a:r>
              <a:rPr altLang="en-GB" dirty="0" lang="en-US"/>
              <a:t> secure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g</a:t>
            </a:r>
            <a:r>
              <a:rPr altLang="en-GB" dirty="0" lang="en-US"/>
              <a:t>i</a:t>
            </a:r>
            <a:r>
              <a:rPr altLang="en-GB" dirty="0" lang="en-US"/>
              <a:t>n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d </a:t>
            </a:r>
            <a:r>
              <a:rPr altLang="en-GB" dirty="0" lang="en-US"/>
              <a:t>r</a:t>
            </a:r>
            <a:r>
              <a:rPr altLang="en-GB" dirty="0" lang="en-US"/>
              <a:t>e</a:t>
            </a:r>
            <a:r>
              <a:rPr altLang="en-GB" dirty="0" lang="en-US"/>
              <a:t>g</a:t>
            </a:r>
            <a:r>
              <a:rPr altLang="en-GB" dirty="0" lang="en-US"/>
              <a:t>i</a:t>
            </a:r>
            <a:r>
              <a:rPr altLang="en-GB" dirty="0" lang="en-US"/>
              <a:t>stration </a:t>
            </a:r>
            <a:r>
              <a:rPr altLang="en-GB" dirty="0" lang="en-US"/>
              <a:t>p</a:t>
            </a:r>
            <a:r>
              <a:rPr altLang="en-GB" dirty="0" lang="en-US"/>
              <a:t>r</a:t>
            </a:r>
            <a:r>
              <a:rPr altLang="en-GB" dirty="0" lang="en-US"/>
              <a:t>ocess </a:t>
            </a:r>
            <a:br>
              <a:rPr altLang="en-GB" dirty="0" lang="en-US"/>
            </a:br>
            <a:r>
              <a:rPr altLang="en-GB" dirty="0" lang="en-US"/>
              <a:t>A</a:t>
            </a:r>
            <a:r>
              <a:rPr altLang="en-GB" dirty="0" lang="en-US"/>
              <a:t>u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i</a:t>
            </a:r>
            <a:r>
              <a:rPr altLang="en-GB" dirty="0" lang="en-US"/>
              <a:t>z</a:t>
            </a:r>
            <a:r>
              <a:rPr altLang="en-GB" dirty="0" lang="en-US"/>
              <a:t>ation</a:t>
            </a:r>
            <a:r>
              <a:rPr altLang="en-GB" dirty="0" lang="en-US"/>
              <a:t>:</a:t>
            </a:r>
            <a:r>
              <a:rPr altLang="en-GB" dirty="0" lang="en-US"/>
              <a:t> users 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n 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l</a:t>
            </a:r>
            <a:r>
              <a:rPr altLang="en-GB" dirty="0" lang="en-US"/>
              <a:t>y </a:t>
            </a:r>
            <a:r>
              <a:rPr altLang="en-GB" dirty="0" lang="en-US"/>
              <a:t>a</a:t>
            </a:r>
            <a:r>
              <a:rPr altLang="en-GB" dirty="0" lang="en-US"/>
              <a:t>c</a:t>
            </a:r>
            <a:r>
              <a:rPr altLang="en-GB" dirty="0" lang="en-US"/>
              <a:t>c</a:t>
            </a:r>
            <a:r>
              <a:rPr altLang="en-GB" dirty="0" lang="en-US"/>
              <a:t>ess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eir </a:t>
            </a:r>
            <a:r>
              <a:rPr altLang="en-GB" dirty="0" lang="en-US"/>
              <a:t>o</a:t>
            </a:r>
            <a:r>
              <a:rPr altLang="en-GB" dirty="0" lang="en-US"/>
              <a:t>wn 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s</a:t>
            </a:r>
            <a:r>
              <a:rPr altLang="en-GB" dirty="0" lang="en-US"/>
              <a:t>k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d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2025-08-28T06:02:22Z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886d50e78d0c41d2ae4b7c68a21dafed</vt:lpwstr>
  </property>
</Properties>
</file>