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Commercial farmers and agri-based SMEs lack timely and tailored financial access due to fragmented data on weather, soil, market trends, and credit risk.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AgriFinFlow: An AI-powered platform that predicts lending potential using satellite/drone data, market index, soil condition, and credit score, connecting farmers and SMEs to optimal supply chain finance</a:t>
            </a:r>
            <a:r>
              <a:rPr lang="en-US"/>
              <a:t> and providing predictive lending</a:t>
            </a:r>
            <a: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Persona &amp;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Target User: Commercial Farmer</a:t>
            </a:r>
          </a:p>
          <a:p>
            <a:r>
              <a:t>Journey: Input Purchase → Cultivation → Data Analysis → Risk Score → Lending Match → Market Delivery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Functional flow with GCP integration:</a:t>
            </a:r>
          </a:p>
          <a:p>
            <a:r>
              <a:t>1. Ingest data (APIs, drone, satellite)</a:t>
            </a:r>
          </a:p>
          <a:p>
            <a:r>
              <a:t>2. Process with Dataflow &amp; BigQuery</a:t>
            </a:r>
          </a:p>
          <a:p>
            <a:r>
              <a:t>3. AI models on Vertex AI</a:t>
            </a:r>
          </a:p>
          <a:p>
            <a:r>
              <a:rPr lang="en-US"/>
              <a:t>4. Agentic AI</a:t>
            </a:r>
          </a:p>
          <a:p>
            <a:r>
              <a:rPr lang="en-US"/>
              <a:t>5</a:t>
            </a:r>
            <a:r>
              <a:t>. API exposure</a:t>
            </a:r>
          </a:p>
          <a:p>
            <a:r>
              <a:rPr lang="en-US"/>
              <a:t>6</a:t>
            </a:r>
            <a:r>
              <a:t>. UI </a:t>
            </a:r>
            <a:r>
              <a:rPr lang="en-US"/>
              <a:t>- React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AI/ML-based Risk Score</a:t>
            </a:r>
          </a:p>
          <a:p>
            <a:r>
              <a:t>- Forecast Weather &amp; Soil</a:t>
            </a:r>
          </a:p>
          <a:p>
            <a:r>
              <a:t>- Market Index Tracking</a:t>
            </a:r>
          </a:p>
          <a:p>
            <a:r>
              <a:t>- Credit Score Integration</a:t>
            </a:r>
          </a:p>
          <a:p>
            <a:r>
              <a:t>- Lending Matchmaking</a:t>
            </a:r>
          </a:p>
          <a:p>
            <a:r>
              <a:t>- SME Financing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GCP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Ingestion: Pub/Sub, Cloud Storage</a:t>
            </a:r>
          </a:p>
          <a:p>
            <a:r>
              <a:t>- Processing: Dataflow, BigQuery</a:t>
            </a:r>
          </a:p>
          <a:p>
            <a:r>
              <a:t>- ML &amp; Forecasting: Vertex AI, AutoML</a:t>
            </a:r>
          </a:p>
          <a:p>
            <a:r>
              <a:t>- Integration: Apigee, Cloud Functions</a:t>
            </a:r>
          </a:p>
          <a:p>
            <a:r>
              <a:t>- UI: Firebase, App Engine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Differentiators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Unified risk profiling from multiple data types</a:t>
            </a:r>
          </a:p>
          <a:p>
            <a:r>
              <a:t>- Real-time decision support</a:t>
            </a:r>
          </a:p>
          <a:p>
            <a:r>
              <a:t>- Integration of SMEs and farmers in one platform</a:t>
            </a:r>
          </a:p>
          <a:p>
            <a:r>
              <a:t>- Scalable and cloud-native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- 40% faster credit access</a:t>
            </a:r>
          </a:p>
          <a:p>
            <a:r>
              <a:t>- 25% reduced crop risk</a:t>
            </a:r>
          </a:p>
          <a:p>
            <a:r>
              <a:t>- 2x improvement in SME financial support turnaround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Expand to multiple </a:t>
            </a:r>
            <a:r>
              <a:rPr lang="en-US"/>
              <a:t>SME business</a:t>
            </a:r>
          </a:p>
          <a:p>
            <a:r>
              <a:t>- Partner with co-ops and FPOs</a:t>
            </a:r>
          </a:p>
          <a:p>
            <a:r>
              <a:t>- Integrate agri-insurance</a:t>
            </a:r>
          </a:p>
          <a:p>
            <a:r>
              <a:t>- Include blockchain for produce traceability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1544</Words>
  <Application>WPS Presentation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Problem Statement</vt:lpstr>
      <vt:lpstr>Solution Overview</vt:lpstr>
      <vt:lpstr>User Persona &amp; Journey</vt:lpstr>
      <vt:lpstr>System Architecture</vt:lpstr>
      <vt:lpstr>Key Features</vt:lpstr>
      <vt:lpstr>GCP Tech Stack</vt:lpstr>
      <vt:lpstr>Differentiators</vt:lpstr>
      <vt:lpstr>Impact Metrics</vt:lpstr>
      <vt:lpstr>Future 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charl</cp:lastModifiedBy>
  <cp:revision>3</cp:revision>
  <dcterms:created xsi:type="dcterms:W3CDTF">2013-01-27T09:14:00Z</dcterms:created>
  <dcterms:modified xsi:type="dcterms:W3CDTF">2025-07-23T03:45:44Z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3D305EEFF4C44143A527A6997E457E35_12</vt:lpwstr>
  </property>
  <property fmtid="{D5CDD505-2E9C-101B-9397-08002B2CF9AE}" pid="3" name="KSOProductBuildVer">
    <vt:lpwstr>2057-12.2.0.21936</vt:lpwstr>
  </property>
</Properties>
</file>