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73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54540-38F1-487C-B2EE-D1520174C4C4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9739B-EEF0-43B7-BE88-EC87871912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2034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739B-EEF0-43B7-BE88-EC878719120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BA58-4D64-417D-9CAF-1BA0BBE67AA9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F028-906F-4FB8-BB44-8A5A370005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BA58-4D64-417D-9CAF-1BA0BBE67AA9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F028-906F-4FB8-BB44-8A5A370005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BA58-4D64-417D-9CAF-1BA0BBE67AA9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F028-906F-4FB8-BB44-8A5A370005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BA58-4D64-417D-9CAF-1BA0BBE67AA9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F028-906F-4FB8-BB44-8A5A370005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BA58-4D64-417D-9CAF-1BA0BBE67AA9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F028-906F-4FB8-BB44-8A5A370005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BA58-4D64-417D-9CAF-1BA0BBE67AA9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F028-906F-4FB8-BB44-8A5A370005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BA58-4D64-417D-9CAF-1BA0BBE67AA9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F028-906F-4FB8-BB44-8A5A370005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BA58-4D64-417D-9CAF-1BA0BBE67AA9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F028-906F-4FB8-BB44-8A5A370005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BA58-4D64-417D-9CAF-1BA0BBE67AA9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F028-906F-4FB8-BB44-8A5A370005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BA58-4D64-417D-9CAF-1BA0BBE67AA9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F028-906F-4FB8-BB44-8A5A370005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BA58-4D64-417D-9CAF-1BA0BBE67AA9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F028-906F-4FB8-BB44-8A5A370005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6BA58-4D64-417D-9CAF-1BA0BBE67AA9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9F028-906F-4FB8-BB44-8A5A370005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152400" y="535548"/>
            <a:ext cx="8799103" cy="5791418"/>
            <a:chOff x="76199" y="381000"/>
            <a:chExt cx="8799103" cy="5791418"/>
          </a:xfrm>
        </p:grpSpPr>
        <p:sp>
          <p:nvSpPr>
            <p:cNvPr id="15" name="Rectangle 14"/>
            <p:cNvSpPr/>
            <p:nvPr/>
          </p:nvSpPr>
          <p:spPr>
            <a:xfrm>
              <a:off x="744211" y="2957222"/>
              <a:ext cx="756647" cy="1966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/>
                <a:t>INVENTORY</a:t>
              </a:r>
              <a:endParaRPr lang="en-US" sz="900" b="1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260254" y="2678626"/>
              <a:ext cx="545190" cy="2457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b="1" u="sng" dirty="0" smtClean="0"/>
                <a:t>Icode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457200" y="2427596"/>
              <a:ext cx="598541" cy="2457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b="1" dirty="0" smtClean="0"/>
                <a:t>Iname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1139237" y="2427596"/>
              <a:ext cx="548214" cy="2457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b="1" dirty="0" smtClean="0"/>
                <a:t>qty</a:t>
              </a:r>
              <a:endParaRPr lang="en-US" sz="700" b="1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862676" y="2671159"/>
              <a:ext cx="91974" cy="2904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4" name="Straight Connector 33"/>
            <p:cNvCxnSpPr>
              <a:stCxn id="25" idx="5"/>
            </p:cNvCxnSpPr>
            <p:nvPr/>
          </p:nvCxnSpPr>
          <p:spPr>
            <a:xfrm>
              <a:off x="725603" y="2888394"/>
              <a:ext cx="69986" cy="688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3817089" y="2957218"/>
              <a:ext cx="722473" cy="1966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/>
                <a:t>STOCK</a:t>
              </a:r>
              <a:endParaRPr lang="en-US" sz="900" b="1" dirty="0"/>
            </a:p>
          </p:txBody>
        </p:sp>
        <p:cxnSp>
          <p:nvCxnSpPr>
            <p:cNvPr id="36" name="Straight Connector 35"/>
            <p:cNvCxnSpPr>
              <a:stCxn id="45" idx="4"/>
              <a:endCxn id="35" idx="0"/>
            </p:cNvCxnSpPr>
            <p:nvPr/>
          </p:nvCxnSpPr>
          <p:spPr>
            <a:xfrm flipH="1">
              <a:off x="4178326" y="2557387"/>
              <a:ext cx="325107" cy="3998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4450920" y="2673354"/>
              <a:ext cx="545190" cy="2457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b="1" dirty="0" smtClean="0"/>
                <a:t>Qty</a:t>
              </a:r>
              <a:endParaRPr lang="en-US" sz="700" b="1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3585239" y="2417211"/>
              <a:ext cx="545190" cy="2457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b="1" u="sng" dirty="0" smtClean="0"/>
                <a:t>Icode</a:t>
              </a:r>
              <a:endParaRPr lang="en-US" sz="700" b="1" u="sng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4199612" y="2311629"/>
              <a:ext cx="607641" cy="2457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b="1" dirty="0" smtClean="0"/>
                <a:t>Iname</a:t>
              </a:r>
              <a:endParaRPr lang="en-US" sz="700" b="1" dirty="0"/>
            </a:p>
          </p:txBody>
        </p:sp>
        <p:sp>
          <p:nvSpPr>
            <p:cNvPr id="78" name="Diamond 77"/>
            <p:cNvSpPr/>
            <p:nvPr/>
          </p:nvSpPr>
          <p:spPr>
            <a:xfrm>
              <a:off x="4116688" y="1556738"/>
              <a:ext cx="1266381" cy="589818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/>
                <a:t>RECIEVES</a:t>
              </a:r>
              <a:endParaRPr lang="en-US" sz="900" b="1" dirty="0"/>
            </a:p>
          </p:txBody>
        </p:sp>
        <p:cxnSp>
          <p:nvCxnSpPr>
            <p:cNvPr id="79" name="Straight Connector 78"/>
            <p:cNvCxnSpPr>
              <a:stCxn id="111" idx="3"/>
              <a:endCxn id="78" idx="1"/>
            </p:cNvCxnSpPr>
            <p:nvPr/>
          </p:nvCxnSpPr>
          <p:spPr>
            <a:xfrm flipV="1">
              <a:off x="3187298" y="1851647"/>
              <a:ext cx="929390" cy="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80" name="Straight Connector 79"/>
            <p:cNvCxnSpPr>
              <a:stCxn id="127" idx="2"/>
              <a:endCxn id="78" idx="0"/>
            </p:cNvCxnSpPr>
            <p:nvPr/>
          </p:nvCxnSpPr>
          <p:spPr>
            <a:xfrm>
              <a:off x="4748077" y="1304499"/>
              <a:ext cx="1801" cy="252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1229245" y="2662969"/>
              <a:ext cx="99654" cy="2942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>
              <a:off x="4441627" y="2876619"/>
              <a:ext cx="62786" cy="805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3950093" y="2662969"/>
              <a:ext cx="92577" cy="3017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111" name="Rectangle 110"/>
            <p:cNvSpPr/>
            <p:nvPr/>
          </p:nvSpPr>
          <p:spPr>
            <a:xfrm>
              <a:off x="2464825" y="1753345"/>
              <a:ext cx="722473" cy="1966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/>
                <a:t>EMPLOYEE</a:t>
              </a:r>
              <a:endParaRPr lang="en-US" sz="900" b="1" dirty="0"/>
            </a:p>
          </p:txBody>
        </p:sp>
        <p:cxnSp>
          <p:nvCxnSpPr>
            <p:cNvPr id="112" name="Straight Connector 111"/>
            <p:cNvCxnSpPr>
              <a:stCxn id="119" idx="4"/>
              <a:endCxn id="111" idx="0"/>
            </p:cNvCxnSpPr>
            <p:nvPr/>
          </p:nvCxnSpPr>
          <p:spPr>
            <a:xfrm>
              <a:off x="2539545" y="1460439"/>
              <a:ext cx="286517" cy="29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114" name="Oval 113"/>
            <p:cNvSpPr/>
            <p:nvPr/>
          </p:nvSpPr>
          <p:spPr>
            <a:xfrm>
              <a:off x="3098656" y="1469481"/>
              <a:ext cx="558943" cy="2457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b="1" u="sng" dirty="0" smtClean="0"/>
                <a:t>Email</a:t>
              </a:r>
              <a:endParaRPr lang="en-US" sz="700" b="1" u="sng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2879554" y="1213337"/>
              <a:ext cx="588833" cy="2457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b="1" u="sng" dirty="0" smtClean="0"/>
                <a:t>Ph.No</a:t>
              </a:r>
              <a:endParaRPr lang="en-US" sz="700" b="1" u="sng" dirty="0"/>
            </a:p>
          </p:txBody>
        </p:sp>
        <p:cxnSp>
          <p:nvCxnSpPr>
            <p:cNvPr id="117" name="Straight Connector 116"/>
            <p:cNvCxnSpPr/>
            <p:nvPr/>
          </p:nvCxnSpPr>
          <p:spPr>
            <a:xfrm flipH="1">
              <a:off x="2951170" y="1451629"/>
              <a:ext cx="92577" cy="3017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2266950" y="1214681"/>
              <a:ext cx="545190" cy="2457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b="1" dirty="0" smtClean="0"/>
                <a:t>Eadd</a:t>
              </a:r>
              <a:endParaRPr lang="en-US" sz="700" b="1" dirty="0"/>
            </a:p>
          </p:txBody>
        </p:sp>
        <p:cxnSp>
          <p:nvCxnSpPr>
            <p:cNvPr id="120" name="Straight Connector 119"/>
            <p:cNvCxnSpPr/>
            <p:nvPr/>
          </p:nvCxnSpPr>
          <p:spPr>
            <a:xfrm flipH="1">
              <a:off x="3089364" y="1672744"/>
              <a:ext cx="62786" cy="805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127" name="Rectangle 126"/>
            <p:cNvSpPr/>
            <p:nvPr/>
          </p:nvSpPr>
          <p:spPr>
            <a:xfrm>
              <a:off x="4386841" y="1107892"/>
              <a:ext cx="722473" cy="1966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/>
                <a:t>SALARY</a:t>
              </a:r>
              <a:endParaRPr lang="en-US" sz="900" b="1" dirty="0"/>
            </a:p>
          </p:txBody>
        </p:sp>
        <p:cxnSp>
          <p:nvCxnSpPr>
            <p:cNvPr id="128" name="Straight Connector 127"/>
            <p:cNvCxnSpPr/>
            <p:nvPr/>
          </p:nvCxnSpPr>
          <p:spPr>
            <a:xfrm>
              <a:off x="4534514" y="626758"/>
              <a:ext cx="161200" cy="4740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129" name="Oval 128"/>
            <p:cNvSpPr/>
            <p:nvPr/>
          </p:nvSpPr>
          <p:spPr>
            <a:xfrm>
              <a:off x="3772933" y="903059"/>
              <a:ext cx="545190" cy="2457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b="1" dirty="0" smtClean="0"/>
                <a:t>Eid</a:t>
              </a:r>
              <a:endParaRPr lang="en-US" sz="700" b="1" dirty="0"/>
            </a:p>
          </p:txBody>
        </p:sp>
        <p:sp>
          <p:nvSpPr>
            <p:cNvPr id="130" name="Oval 129"/>
            <p:cNvSpPr/>
            <p:nvPr/>
          </p:nvSpPr>
          <p:spPr>
            <a:xfrm>
              <a:off x="5057440" y="613486"/>
              <a:ext cx="545190" cy="2457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b="1" dirty="0" smtClean="0"/>
                <a:t>PF</a:t>
              </a:r>
              <a:endParaRPr lang="en-US" sz="700" b="1" dirty="0"/>
            </a:p>
          </p:txBody>
        </p:sp>
        <p:sp>
          <p:nvSpPr>
            <p:cNvPr id="131" name="Oval 130"/>
            <p:cNvSpPr/>
            <p:nvPr/>
          </p:nvSpPr>
          <p:spPr>
            <a:xfrm>
              <a:off x="3817089" y="626758"/>
              <a:ext cx="625167" cy="2457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b="1" dirty="0" smtClean="0"/>
                <a:t>Ename</a:t>
              </a:r>
              <a:endParaRPr lang="en-US" sz="700" b="1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4746546" y="381000"/>
              <a:ext cx="545190" cy="2457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b="1" dirty="0" smtClean="0"/>
                <a:t>HRA</a:t>
              </a:r>
              <a:endParaRPr lang="en-US" sz="700" b="1" dirty="0"/>
            </a:p>
          </p:txBody>
        </p:sp>
        <p:cxnSp>
          <p:nvCxnSpPr>
            <p:cNvPr id="134" name="Straight Connector 133"/>
            <p:cNvCxnSpPr>
              <a:stCxn id="129" idx="5"/>
              <a:endCxn id="127" idx="1"/>
            </p:cNvCxnSpPr>
            <p:nvPr/>
          </p:nvCxnSpPr>
          <p:spPr>
            <a:xfrm>
              <a:off x="4238282" y="1112827"/>
              <a:ext cx="148559" cy="933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135" name="Oval 134"/>
            <p:cNvSpPr/>
            <p:nvPr/>
          </p:nvSpPr>
          <p:spPr>
            <a:xfrm>
              <a:off x="4166070" y="381000"/>
              <a:ext cx="545190" cy="2457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b="1" dirty="0" smtClean="0"/>
                <a:t>DA</a:t>
              </a:r>
              <a:endParaRPr lang="en-US" sz="700" b="1" dirty="0"/>
            </a:p>
          </p:txBody>
        </p:sp>
        <p:cxnSp>
          <p:nvCxnSpPr>
            <p:cNvPr id="137" name="Straight Connector 136"/>
            <p:cNvCxnSpPr>
              <a:stCxn id="131" idx="5"/>
            </p:cNvCxnSpPr>
            <p:nvPr/>
          </p:nvCxnSpPr>
          <p:spPr>
            <a:xfrm>
              <a:off x="4350702" y="836526"/>
              <a:ext cx="215523" cy="2713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139" name="Oval 138"/>
            <p:cNvSpPr/>
            <p:nvPr/>
          </p:nvSpPr>
          <p:spPr>
            <a:xfrm>
              <a:off x="5188167" y="888402"/>
              <a:ext cx="604502" cy="2457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b="1" dirty="0" smtClean="0"/>
                <a:t>NetSal</a:t>
              </a:r>
              <a:endParaRPr lang="en-US" sz="700" b="1" dirty="0"/>
            </a:p>
          </p:txBody>
        </p:sp>
        <p:cxnSp>
          <p:nvCxnSpPr>
            <p:cNvPr id="154" name="Straight Connector 153"/>
            <p:cNvCxnSpPr>
              <a:stCxn id="139" idx="3"/>
              <a:endCxn id="127" idx="3"/>
            </p:cNvCxnSpPr>
            <p:nvPr/>
          </p:nvCxnSpPr>
          <p:spPr>
            <a:xfrm flipH="1">
              <a:off x="5109314" y="1098170"/>
              <a:ext cx="167380" cy="108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59" name="Straight Connector 158"/>
            <p:cNvCxnSpPr>
              <a:stCxn id="130" idx="3"/>
            </p:cNvCxnSpPr>
            <p:nvPr/>
          </p:nvCxnSpPr>
          <p:spPr>
            <a:xfrm flipH="1">
              <a:off x="4934145" y="823254"/>
              <a:ext cx="203136" cy="2846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H="1">
              <a:off x="4807254" y="627815"/>
              <a:ext cx="161200" cy="4740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166" name="Oval 165"/>
            <p:cNvSpPr/>
            <p:nvPr/>
          </p:nvSpPr>
          <p:spPr>
            <a:xfrm>
              <a:off x="2658254" y="776638"/>
              <a:ext cx="545190" cy="2457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b="1" dirty="0" smtClean="0"/>
                <a:t>LL</a:t>
              </a:r>
              <a:endParaRPr lang="en-US" sz="700" b="1" dirty="0"/>
            </a:p>
          </p:txBody>
        </p:sp>
        <p:sp>
          <p:nvSpPr>
            <p:cNvPr id="167" name="Oval 166"/>
            <p:cNvSpPr/>
            <p:nvPr/>
          </p:nvSpPr>
          <p:spPr>
            <a:xfrm>
              <a:off x="3250603" y="761012"/>
              <a:ext cx="545190" cy="2457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b="1" dirty="0" smtClean="0"/>
                <a:t>Mob</a:t>
              </a:r>
              <a:endParaRPr lang="en-US" sz="700" b="1" dirty="0"/>
            </a:p>
          </p:txBody>
        </p:sp>
        <p:cxnSp>
          <p:nvCxnSpPr>
            <p:cNvPr id="168" name="Straight Connector 167"/>
            <p:cNvCxnSpPr>
              <a:stCxn id="167" idx="4"/>
              <a:endCxn id="116" idx="7"/>
            </p:cNvCxnSpPr>
            <p:nvPr/>
          </p:nvCxnSpPr>
          <p:spPr>
            <a:xfrm flipH="1">
              <a:off x="3382154" y="1006770"/>
              <a:ext cx="141044" cy="2425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69" name="Straight Connector 168"/>
            <p:cNvCxnSpPr>
              <a:stCxn id="166" idx="4"/>
              <a:endCxn id="116" idx="0"/>
            </p:cNvCxnSpPr>
            <p:nvPr/>
          </p:nvCxnSpPr>
          <p:spPr>
            <a:xfrm>
              <a:off x="2930849" y="1022396"/>
              <a:ext cx="243122" cy="1909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184" name="Diamond 183"/>
            <p:cNvSpPr/>
            <p:nvPr/>
          </p:nvSpPr>
          <p:spPr>
            <a:xfrm>
              <a:off x="404789" y="3387293"/>
              <a:ext cx="1391331" cy="589818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/>
                <a:t>CONTAINS</a:t>
              </a:r>
              <a:endParaRPr lang="en-US" sz="900" b="1" dirty="0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556824" y="4448005"/>
              <a:ext cx="1082155" cy="1966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/>
                <a:t>PURCHASE ORDER</a:t>
              </a:r>
              <a:endParaRPr lang="en-US" sz="900" b="1" dirty="0"/>
            </a:p>
          </p:txBody>
        </p:sp>
        <p:cxnSp>
          <p:nvCxnSpPr>
            <p:cNvPr id="186" name="Straight Connector 185"/>
            <p:cNvCxnSpPr>
              <a:endCxn id="184" idx="0"/>
            </p:cNvCxnSpPr>
            <p:nvPr/>
          </p:nvCxnSpPr>
          <p:spPr>
            <a:xfrm>
              <a:off x="1097902" y="3160844"/>
              <a:ext cx="2551" cy="2264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87" name="Straight Connector 186"/>
            <p:cNvCxnSpPr>
              <a:stCxn id="184" idx="2"/>
              <a:endCxn id="185" idx="0"/>
            </p:cNvCxnSpPr>
            <p:nvPr/>
          </p:nvCxnSpPr>
          <p:spPr>
            <a:xfrm flipH="1">
              <a:off x="1097902" y="3977112"/>
              <a:ext cx="2551" cy="4708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188" name="Oval 187"/>
            <p:cNvSpPr/>
            <p:nvPr/>
          </p:nvSpPr>
          <p:spPr>
            <a:xfrm>
              <a:off x="156140" y="4164001"/>
              <a:ext cx="545190" cy="2457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b="1" u="sng" dirty="0" smtClean="0"/>
                <a:t>pno</a:t>
              </a:r>
              <a:endParaRPr lang="en-US" sz="700" b="1" u="sng" dirty="0"/>
            </a:p>
          </p:txBody>
        </p:sp>
        <p:sp>
          <p:nvSpPr>
            <p:cNvPr id="189" name="Oval 188"/>
            <p:cNvSpPr/>
            <p:nvPr/>
          </p:nvSpPr>
          <p:spPr>
            <a:xfrm>
              <a:off x="1510330" y="4177678"/>
              <a:ext cx="630706" cy="2457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b="1" dirty="0" smtClean="0"/>
                <a:t>Total_value</a:t>
              </a:r>
              <a:endParaRPr lang="en-US" sz="700" b="1" dirty="0"/>
            </a:p>
          </p:txBody>
        </p:sp>
        <p:sp>
          <p:nvSpPr>
            <p:cNvPr id="190" name="Oval 189"/>
            <p:cNvSpPr/>
            <p:nvPr/>
          </p:nvSpPr>
          <p:spPr>
            <a:xfrm>
              <a:off x="428736" y="3938422"/>
              <a:ext cx="639436" cy="2457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b="1" dirty="0" smtClean="0"/>
                <a:t>P_date</a:t>
              </a:r>
              <a:endParaRPr lang="en-US" sz="700" b="1" dirty="0"/>
            </a:p>
          </p:txBody>
        </p:sp>
        <p:sp>
          <p:nvSpPr>
            <p:cNvPr id="191" name="Oval 190"/>
            <p:cNvSpPr/>
            <p:nvPr/>
          </p:nvSpPr>
          <p:spPr>
            <a:xfrm>
              <a:off x="1123702" y="3934652"/>
              <a:ext cx="781297" cy="2457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b="1" dirty="0" smtClean="0"/>
                <a:t>Due_date</a:t>
              </a:r>
              <a:endParaRPr lang="en-US" sz="700" b="1" dirty="0"/>
            </a:p>
          </p:txBody>
        </p:sp>
        <p:cxnSp>
          <p:nvCxnSpPr>
            <p:cNvPr id="192" name="Straight Connector 191"/>
            <p:cNvCxnSpPr>
              <a:stCxn id="190" idx="4"/>
            </p:cNvCxnSpPr>
            <p:nvPr/>
          </p:nvCxnSpPr>
          <p:spPr>
            <a:xfrm>
              <a:off x="748454" y="4184179"/>
              <a:ext cx="193751" cy="2651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93" name="Straight Connector 192"/>
            <p:cNvCxnSpPr>
              <a:stCxn id="189" idx="3"/>
            </p:cNvCxnSpPr>
            <p:nvPr/>
          </p:nvCxnSpPr>
          <p:spPr>
            <a:xfrm flipH="1">
              <a:off x="1487131" y="4387446"/>
              <a:ext cx="115564" cy="646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94" name="Straight Connector 193"/>
            <p:cNvCxnSpPr>
              <a:stCxn id="188" idx="5"/>
            </p:cNvCxnSpPr>
            <p:nvPr/>
          </p:nvCxnSpPr>
          <p:spPr>
            <a:xfrm>
              <a:off x="621489" y="4373769"/>
              <a:ext cx="91595" cy="731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95" name="Straight Connector 194"/>
            <p:cNvCxnSpPr>
              <a:stCxn id="191" idx="4"/>
            </p:cNvCxnSpPr>
            <p:nvPr/>
          </p:nvCxnSpPr>
          <p:spPr>
            <a:xfrm flipH="1">
              <a:off x="1229245" y="4180410"/>
              <a:ext cx="285106" cy="2689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196" name="Rectangle 195"/>
            <p:cNvSpPr/>
            <p:nvPr/>
          </p:nvSpPr>
          <p:spPr>
            <a:xfrm>
              <a:off x="4120784" y="4440537"/>
              <a:ext cx="722473" cy="1966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/>
                <a:t>SUPPLIER</a:t>
              </a:r>
              <a:endParaRPr lang="en-US" sz="900" b="1" dirty="0"/>
            </a:p>
          </p:txBody>
        </p:sp>
        <p:sp>
          <p:nvSpPr>
            <p:cNvPr id="198" name="Oval 197"/>
            <p:cNvSpPr/>
            <p:nvPr/>
          </p:nvSpPr>
          <p:spPr>
            <a:xfrm>
              <a:off x="4754615" y="4156674"/>
              <a:ext cx="545190" cy="2457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b="1" u="sng" dirty="0" smtClean="0"/>
                <a:t>PhNo</a:t>
              </a:r>
              <a:endParaRPr lang="en-US" sz="700" b="1" u="sng" dirty="0"/>
            </a:p>
          </p:txBody>
        </p:sp>
        <p:sp>
          <p:nvSpPr>
            <p:cNvPr id="199" name="Oval 198"/>
            <p:cNvSpPr/>
            <p:nvPr/>
          </p:nvSpPr>
          <p:spPr>
            <a:xfrm>
              <a:off x="3921356" y="3893655"/>
              <a:ext cx="545190" cy="2457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b="1" dirty="0" smtClean="0"/>
                <a:t>Sname</a:t>
              </a:r>
              <a:endParaRPr lang="en-US" sz="700" b="1" dirty="0"/>
            </a:p>
          </p:txBody>
        </p:sp>
        <p:sp>
          <p:nvSpPr>
            <p:cNvPr id="200" name="Oval 199"/>
            <p:cNvSpPr/>
            <p:nvPr/>
          </p:nvSpPr>
          <p:spPr>
            <a:xfrm>
              <a:off x="4494887" y="3893065"/>
              <a:ext cx="545190" cy="2457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b="1" dirty="0" smtClean="0"/>
                <a:t>Sadd</a:t>
              </a:r>
              <a:endParaRPr lang="en-US" sz="700" b="1" dirty="0"/>
            </a:p>
          </p:txBody>
        </p:sp>
        <p:cxnSp>
          <p:nvCxnSpPr>
            <p:cNvPr id="201" name="Straight Connector 200"/>
            <p:cNvCxnSpPr/>
            <p:nvPr/>
          </p:nvCxnSpPr>
          <p:spPr>
            <a:xfrm flipH="1">
              <a:off x="4563413" y="4133231"/>
              <a:ext cx="85575" cy="3073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203" name="Diamond 202"/>
            <p:cNvSpPr/>
            <p:nvPr/>
          </p:nvSpPr>
          <p:spPr>
            <a:xfrm>
              <a:off x="1909126" y="4243931"/>
              <a:ext cx="1284793" cy="589818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/>
                <a:t>RECIEVES</a:t>
              </a:r>
              <a:endParaRPr lang="en-US" sz="900" b="1" dirty="0"/>
            </a:p>
          </p:txBody>
        </p:sp>
        <p:cxnSp>
          <p:nvCxnSpPr>
            <p:cNvPr id="204" name="Straight Connector 203"/>
            <p:cNvCxnSpPr>
              <a:stCxn id="185" idx="3"/>
              <a:endCxn id="203" idx="1"/>
            </p:cNvCxnSpPr>
            <p:nvPr/>
          </p:nvCxnSpPr>
          <p:spPr>
            <a:xfrm flipV="1">
              <a:off x="1638979" y="4538841"/>
              <a:ext cx="270147" cy="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05" name="Straight Connector 204"/>
            <p:cNvCxnSpPr>
              <a:stCxn id="203" idx="3"/>
              <a:endCxn id="196" idx="1"/>
            </p:cNvCxnSpPr>
            <p:nvPr/>
          </p:nvCxnSpPr>
          <p:spPr>
            <a:xfrm>
              <a:off x="3193919" y="4538840"/>
              <a:ext cx="926865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flipH="1">
              <a:off x="4745322" y="4359938"/>
              <a:ext cx="62786" cy="805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4300077" y="4138823"/>
              <a:ext cx="92577" cy="3091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230" name="Diamond 229"/>
            <p:cNvSpPr/>
            <p:nvPr/>
          </p:nvSpPr>
          <p:spPr>
            <a:xfrm>
              <a:off x="698498" y="5235204"/>
              <a:ext cx="794611" cy="589818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/>
                <a:t>IS</a:t>
              </a:r>
            </a:p>
            <a:p>
              <a:pPr algn="ctr"/>
              <a:r>
                <a:rPr lang="en-US" sz="900" b="1" dirty="0" smtClean="0"/>
                <a:t>FOR</a:t>
              </a:r>
              <a:endParaRPr lang="en-US" sz="900" b="1" dirty="0"/>
            </a:p>
          </p:txBody>
        </p:sp>
        <p:cxnSp>
          <p:nvCxnSpPr>
            <p:cNvPr id="231" name="Straight Connector 230"/>
            <p:cNvCxnSpPr>
              <a:stCxn id="185" idx="2"/>
              <a:endCxn id="230" idx="0"/>
            </p:cNvCxnSpPr>
            <p:nvPr/>
          </p:nvCxnSpPr>
          <p:spPr>
            <a:xfrm flipH="1">
              <a:off x="1095804" y="4644612"/>
              <a:ext cx="2098" cy="5905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244" name="Rectangle 243"/>
            <p:cNvSpPr/>
            <p:nvPr/>
          </p:nvSpPr>
          <p:spPr>
            <a:xfrm>
              <a:off x="2098583" y="5431809"/>
              <a:ext cx="764866" cy="1966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/>
                <a:t>PURCHASES</a:t>
              </a:r>
              <a:endParaRPr lang="en-US" sz="900" b="1" dirty="0"/>
            </a:p>
          </p:txBody>
        </p:sp>
        <p:sp>
          <p:nvSpPr>
            <p:cNvPr id="245" name="Oval 244"/>
            <p:cNvSpPr/>
            <p:nvPr/>
          </p:nvSpPr>
          <p:spPr>
            <a:xfrm>
              <a:off x="1675135" y="5145751"/>
              <a:ext cx="545190" cy="2457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 smtClean="0"/>
                <a:t>pno</a:t>
              </a:r>
              <a:endParaRPr lang="en-US" sz="700" b="1" dirty="0"/>
            </a:p>
          </p:txBody>
        </p:sp>
        <p:sp>
          <p:nvSpPr>
            <p:cNvPr id="246" name="Oval 245"/>
            <p:cNvSpPr/>
            <p:nvPr/>
          </p:nvSpPr>
          <p:spPr>
            <a:xfrm>
              <a:off x="2765512" y="5147946"/>
              <a:ext cx="663488" cy="2457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b="1" dirty="0" smtClean="0"/>
                <a:t>BillAmt</a:t>
              </a:r>
              <a:endParaRPr lang="en-US" sz="700" b="1" dirty="0"/>
            </a:p>
          </p:txBody>
        </p:sp>
        <p:sp>
          <p:nvSpPr>
            <p:cNvPr id="247" name="Oval 246"/>
            <p:cNvSpPr/>
            <p:nvPr/>
          </p:nvSpPr>
          <p:spPr>
            <a:xfrm>
              <a:off x="1825683" y="4884927"/>
              <a:ext cx="651762" cy="2457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 smtClean="0"/>
                <a:t>R_date</a:t>
              </a:r>
              <a:endParaRPr lang="en-US" sz="700" b="1" dirty="0"/>
            </a:p>
          </p:txBody>
        </p:sp>
        <p:sp>
          <p:nvSpPr>
            <p:cNvPr id="248" name="Oval 247"/>
            <p:cNvSpPr/>
            <p:nvPr/>
          </p:nvSpPr>
          <p:spPr>
            <a:xfrm>
              <a:off x="2505786" y="4884337"/>
              <a:ext cx="817196" cy="2457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 smtClean="0"/>
                <a:t>S_invoice_no</a:t>
              </a:r>
              <a:endParaRPr lang="en-US" sz="700" b="1" dirty="0"/>
            </a:p>
          </p:txBody>
        </p:sp>
        <p:cxnSp>
          <p:nvCxnSpPr>
            <p:cNvPr id="249" name="Straight Connector 248"/>
            <p:cNvCxnSpPr/>
            <p:nvPr/>
          </p:nvCxnSpPr>
          <p:spPr>
            <a:xfrm flipH="1">
              <a:off x="2574312" y="5124504"/>
              <a:ext cx="85575" cy="3073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2141036" y="5351212"/>
              <a:ext cx="62786" cy="805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51" name="Straight Connector 250"/>
            <p:cNvCxnSpPr>
              <a:stCxn id="230" idx="3"/>
              <a:endCxn id="244" idx="1"/>
            </p:cNvCxnSpPr>
            <p:nvPr/>
          </p:nvCxnSpPr>
          <p:spPr>
            <a:xfrm>
              <a:off x="1493108" y="5530114"/>
              <a:ext cx="6054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flipH="1">
              <a:off x="2756220" y="5351211"/>
              <a:ext cx="62786" cy="805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310976" y="5130096"/>
              <a:ext cx="92577" cy="3091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257" name="Diamond 256"/>
            <p:cNvSpPr/>
            <p:nvPr/>
          </p:nvSpPr>
          <p:spPr>
            <a:xfrm>
              <a:off x="3405981" y="5235204"/>
              <a:ext cx="1337542" cy="589818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/>
                <a:t>UPDATES</a:t>
              </a:r>
              <a:endParaRPr lang="en-US" sz="900" b="1" dirty="0"/>
            </a:p>
          </p:txBody>
        </p:sp>
        <p:cxnSp>
          <p:nvCxnSpPr>
            <p:cNvPr id="258" name="Straight Connector 257"/>
            <p:cNvCxnSpPr>
              <a:stCxn id="244" idx="3"/>
              <a:endCxn id="257" idx="1"/>
            </p:cNvCxnSpPr>
            <p:nvPr/>
          </p:nvCxnSpPr>
          <p:spPr>
            <a:xfrm>
              <a:off x="2863449" y="5530114"/>
              <a:ext cx="542532" cy="23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4076747" y="5814173"/>
              <a:ext cx="0" cy="2008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5400000">
              <a:off x="2075911" y="4015275"/>
              <a:ext cx="0" cy="39994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109" name="Diamond 108"/>
            <p:cNvSpPr/>
            <p:nvPr/>
          </p:nvSpPr>
          <p:spPr>
            <a:xfrm>
              <a:off x="5740920" y="931430"/>
              <a:ext cx="1371600" cy="548640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/>
                <a:t>REQUESTS</a:t>
              </a:r>
              <a:endParaRPr lang="en-US" sz="900" b="1" dirty="0"/>
            </a:p>
          </p:txBody>
        </p:sp>
        <p:cxnSp>
          <p:nvCxnSpPr>
            <p:cNvPr id="110" name="Straight Connector 109"/>
            <p:cNvCxnSpPr>
              <a:stCxn id="127" idx="3"/>
              <a:endCxn id="109" idx="1"/>
            </p:cNvCxnSpPr>
            <p:nvPr/>
          </p:nvCxnSpPr>
          <p:spPr>
            <a:xfrm flipV="1">
              <a:off x="5109314" y="1205750"/>
              <a:ext cx="631606" cy="4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123" name="Rectangle 122"/>
            <p:cNvSpPr/>
            <p:nvPr/>
          </p:nvSpPr>
          <p:spPr>
            <a:xfrm>
              <a:off x="5988629" y="2046578"/>
              <a:ext cx="864740" cy="1966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/>
                <a:t>ATTENDANCE</a:t>
              </a:r>
              <a:endParaRPr lang="en-US" sz="900" b="1" dirty="0"/>
            </a:p>
          </p:txBody>
        </p:sp>
        <p:cxnSp>
          <p:nvCxnSpPr>
            <p:cNvPr id="141" name="Straight Connector 140"/>
            <p:cNvCxnSpPr>
              <a:stCxn id="109" idx="2"/>
            </p:cNvCxnSpPr>
            <p:nvPr/>
          </p:nvCxnSpPr>
          <p:spPr>
            <a:xfrm flipH="1">
              <a:off x="6416499" y="1480070"/>
              <a:ext cx="10221" cy="5617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142" name="Oval 141"/>
            <p:cNvSpPr/>
            <p:nvPr/>
          </p:nvSpPr>
          <p:spPr>
            <a:xfrm>
              <a:off x="5560766" y="1763598"/>
              <a:ext cx="545190" cy="2457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b="1" u="sng" dirty="0" err="1" smtClean="0"/>
                <a:t>eid</a:t>
              </a:r>
              <a:endParaRPr lang="en-US" sz="700" b="1" u="sng" dirty="0" smtClean="0"/>
            </a:p>
          </p:txBody>
        </p:sp>
        <p:sp>
          <p:nvSpPr>
            <p:cNvPr id="143" name="Oval 142"/>
            <p:cNvSpPr/>
            <p:nvPr/>
          </p:nvSpPr>
          <p:spPr>
            <a:xfrm>
              <a:off x="6770296" y="1776252"/>
              <a:ext cx="685800" cy="2369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 smtClean="0"/>
                <a:t>Work_C</a:t>
              </a:r>
              <a:endParaRPr lang="en-US" sz="700" b="1" dirty="0" smtClean="0"/>
            </a:p>
          </p:txBody>
        </p:sp>
        <p:sp>
          <p:nvSpPr>
            <p:cNvPr id="144" name="Oval 143"/>
            <p:cNvSpPr/>
            <p:nvPr/>
          </p:nvSpPr>
          <p:spPr>
            <a:xfrm>
              <a:off x="5689598" y="1491385"/>
              <a:ext cx="685800" cy="2457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 smtClean="0"/>
                <a:t>Work_A</a:t>
              </a:r>
              <a:endParaRPr lang="en-US" sz="700" b="1" dirty="0" smtClean="0"/>
            </a:p>
          </p:txBody>
        </p:sp>
        <p:sp>
          <p:nvSpPr>
            <p:cNvPr id="145" name="Oval 144"/>
            <p:cNvSpPr/>
            <p:nvPr/>
          </p:nvSpPr>
          <p:spPr>
            <a:xfrm>
              <a:off x="6474014" y="1512568"/>
              <a:ext cx="685800" cy="2457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 smtClean="0"/>
                <a:t>Work_B</a:t>
              </a:r>
              <a:endParaRPr lang="en-US" sz="700" b="1" dirty="0" smtClean="0"/>
            </a:p>
          </p:txBody>
        </p:sp>
        <p:cxnSp>
          <p:nvCxnSpPr>
            <p:cNvPr id="146" name="Straight Connector 145"/>
            <p:cNvCxnSpPr/>
            <p:nvPr/>
          </p:nvCxnSpPr>
          <p:spPr>
            <a:xfrm rot="16200000" flipH="1">
              <a:off x="6069786" y="1834982"/>
              <a:ext cx="333115" cy="900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47" name="Straight Connector 146"/>
            <p:cNvCxnSpPr>
              <a:stCxn id="143" idx="3"/>
            </p:cNvCxnSpPr>
            <p:nvPr/>
          </p:nvCxnSpPr>
          <p:spPr>
            <a:xfrm flipH="1">
              <a:off x="6733527" y="1978532"/>
              <a:ext cx="137202" cy="680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48" name="Straight Connector 147"/>
            <p:cNvCxnSpPr>
              <a:stCxn id="142" idx="5"/>
            </p:cNvCxnSpPr>
            <p:nvPr/>
          </p:nvCxnSpPr>
          <p:spPr>
            <a:xfrm>
              <a:off x="6026115" y="1973366"/>
              <a:ext cx="69986" cy="688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H="1">
              <a:off x="6564023" y="1747942"/>
              <a:ext cx="99654" cy="2942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161" name="Diamond 160"/>
            <p:cNvSpPr/>
            <p:nvPr/>
          </p:nvSpPr>
          <p:spPr>
            <a:xfrm>
              <a:off x="5753257" y="2761460"/>
              <a:ext cx="810693" cy="589818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/>
                <a:t>IS FOR</a:t>
              </a:r>
              <a:endParaRPr lang="en-US" sz="900" b="1" dirty="0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5725115" y="3927293"/>
              <a:ext cx="864740" cy="1966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/>
                <a:t>SALES ORDER</a:t>
              </a:r>
              <a:endParaRPr lang="en-US" sz="900" b="1" dirty="0"/>
            </a:p>
          </p:txBody>
        </p:sp>
        <p:cxnSp>
          <p:nvCxnSpPr>
            <p:cNvPr id="163" name="Straight Connector 162"/>
            <p:cNvCxnSpPr>
              <a:stCxn id="161" idx="2"/>
              <a:endCxn id="162" idx="0"/>
            </p:cNvCxnSpPr>
            <p:nvPr/>
          </p:nvCxnSpPr>
          <p:spPr>
            <a:xfrm rot="5400000">
              <a:off x="5870038" y="3638726"/>
              <a:ext cx="576014" cy="11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71" name="Straight Connector 170"/>
            <p:cNvCxnSpPr>
              <a:stCxn id="35" idx="3"/>
              <a:endCxn id="161" idx="1"/>
            </p:cNvCxnSpPr>
            <p:nvPr/>
          </p:nvCxnSpPr>
          <p:spPr>
            <a:xfrm>
              <a:off x="4539562" y="3055522"/>
              <a:ext cx="1213695" cy="8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rot="16200000" flipH="1">
              <a:off x="5969653" y="4306100"/>
              <a:ext cx="365527" cy="11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173" name="Rectangle 172"/>
            <p:cNvSpPr/>
            <p:nvPr/>
          </p:nvSpPr>
          <p:spPr>
            <a:xfrm>
              <a:off x="5792669" y="5634515"/>
              <a:ext cx="731520" cy="1966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/>
                <a:t>CUSTOMER</a:t>
              </a:r>
              <a:endParaRPr lang="en-US" sz="900" b="1" dirty="0"/>
            </a:p>
          </p:txBody>
        </p:sp>
        <p:sp>
          <p:nvSpPr>
            <p:cNvPr id="177" name="Diamond 176"/>
            <p:cNvSpPr/>
            <p:nvPr/>
          </p:nvSpPr>
          <p:spPr>
            <a:xfrm>
              <a:off x="5612516" y="4489427"/>
              <a:ext cx="1080925" cy="589818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/>
                <a:t>PLACES</a:t>
              </a:r>
              <a:endParaRPr lang="en-US" sz="900" b="1" dirty="0"/>
            </a:p>
          </p:txBody>
        </p:sp>
        <p:cxnSp>
          <p:nvCxnSpPr>
            <p:cNvPr id="180" name="Straight Connector 179"/>
            <p:cNvCxnSpPr>
              <a:stCxn id="177" idx="2"/>
              <a:endCxn id="173" idx="0"/>
            </p:cNvCxnSpPr>
            <p:nvPr/>
          </p:nvCxnSpPr>
          <p:spPr>
            <a:xfrm>
              <a:off x="6152979" y="5079245"/>
              <a:ext cx="5450" cy="5552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212" name="Diamond 211"/>
            <p:cNvSpPr/>
            <p:nvPr/>
          </p:nvSpPr>
          <p:spPr>
            <a:xfrm>
              <a:off x="7307155" y="3732979"/>
              <a:ext cx="810693" cy="589818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/>
                <a:t>IS FOR</a:t>
              </a:r>
              <a:endParaRPr lang="en-US" sz="900" b="1" dirty="0"/>
            </a:p>
          </p:txBody>
        </p:sp>
        <p:cxnSp>
          <p:nvCxnSpPr>
            <p:cNvPr id="213" name="Straight Connector 212"/>
            <p:cNvCxnSpPr>
              <a:stCxn id="162" idx="3"/>
              <a:endCxn id="212" idx="1"/>
            </p:cNvCxnSpPr>
            <p:nvPr/>
          </p:nvCxnSpPr>
          <p:spPr>
            <a:xfrm>
              <a:off x="6589854" y="4025597"/>
              <a:ext cx="717299" cy="22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217" name="Rectangle 216"/>
            <p:cNvSpPr/>
            <p:nvPr/>
          </p:nvSpPr>
          <p:spPr>
            <a:xfrm>
              <a:off x="7357809" y="3029752"/>
              <a:ext cx="722473" cy="1966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/>
                <a:t>SALES BILL</a:t>
              </a:r>
              <a:endParaRPr lang="en-US" sz="900" b="1" dirty="0"/>
            </a:p>
          </p:txBody>
        </p:sp>
        <p:cxnSp>
          <p:nvCxnSpPr>
            <p:cNvPr id="218" name="Straight Connector 217"/>
            <p:cNvCxnSpPr/>
            <p:nvPr/>
          </p:nvCxnSpPr>
          <p:spPr>
            <a:xfrm rot="16200000" flipH="1">
              <a:off x="7468747" y="3489620"/>
              <a:ext cx="499668" cy="9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260" name="Oval 259"/>
            <p:cNvSpPr/>
            <p:nvPr/>
          </p:nvSpPr>
          <p:spPr>
            <a:xfrm>
              <a:off x="8061486" y="2754453"/>
              <a:ext cx="813816" cy="2369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 smtClean="0"/>
                <a:t>Total_amt</a:t>
              </a:r>
              <a:endParaRPr lang="en-US" sz="700" b="1" dirty="0" smtClean="0"/>
            </a:p>
          </p:txBody>
        </p:sp>
        <p:sp>
          <p:nvSpPr>
            <p:cNvPr id="261" name="Oval 260"/>
            <p:cNvSpPr/>
            <p:nvPr/>
          </p:nvSpPr>
          <p:spPr>
            <a:xfrm>
              <a:off x="7032111" y="2469587"/>
              <a:ext cx="635267" cy="2457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b="1" dirty="0" smtClean="0"/>
                <a:t>qty</a:t>
              </a:r>
            </a:p>
          </p:txBody>
        </p:sp>
        <p:sp>
          <p:nvSpPr>
            <p:cNvPr id="262" name="Oval 261"/>
            <p:cNvSpPr/>
            <p:nvPr/>
          </p:nvSpPr>
          <p:spPr>
            <a:xfrm>
              <a:off x="7765205" y="2490770"/>
              <a:ext cx="646631" cy="2457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 smtClean="0"/>
                <a:t>sdate</a:t>
              </a:r>
              <a:endParaRPr lang="en-US" sz="700" b="1" dirty="0" smtClean="0"/>
            </a:p>
          </p:txBody>
        </p:sp>
        <p:cxnSp>
          <p:nvCxnSpPr>
            <p:cNvPr id="263" name="Straight Connector 262"/>
            <p:cNvCxnSpPr/>
            <p:nvPr/>
          </p:nvCxnSpPr>
          <p:spPr>
            <a:xfrm rot="16200000" flipH="1">
              <a:off x="7360977" y="2813183"/>
              <a:ext cx="333115" cy="900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66" name="Straight Connector 265"/>
            <p:cNvCxnSpPr>
              <a:stCxn id="260" idx="3"/>
            </p:cNvCxnSpPr>
            <p:nvPr/>
          </p:nvCxnSpPr>
          <p:spPr>
            <a:xfrm flipH="1">
              <a:off x="8024742" y="2956733"/>
              <a:ext cx="155925" cy="680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flipH="1">
              <a:off x="7855213" y="2726143"/>
              <a:ext cx="99654" cy="2942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276" name="Oval 275"/>
            <p:cNvSpPr/>
            <p:nvPr/>
          </p:nvSpPr>
          <p:spPr>
            <a:xfrm>
              <a:off x="5440551" y="3379040"/>
              <a:ext cx="672111" cy="2457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b="1" u="sng" dirty="0" err="1" smtClean="0"/>
                <a:t>Cust_id</a:t>
              </a:r>
              <a:endParaRPr lang="en-US" sz="700" b="1" u="sng" dirty="0" smtClean="0"/>
            </a:p>
          </p:txBody>
        </p:sp>
        <p:sp>
          <p:nvSpPr>
            <p:cNvPr id="277" name="Oval 276"/>
            <p:cNvSpPr/>
            <p:nvPr/>
          </p:nvSpPr>
          <p:spPr>
            <a:xfrm>
              <a:off x="6210489" y="3400224"/>
              <a:ext cx="868680" cy="2457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 smtClean="0"/>
                <a:t>Order_date</a:t>
              </a:r>
              <a:endParaRPr lang="en-US" sz="700" b="1" dirty="0" smtClean="0"/>
            </a:p>
          </p:txBody>
        </p:sp>
        <p:cxnSp>
          <p:nvCxnSpPr>
            <p:cNvPr id="278" name="Straight Connector 277"/>
            <p:cNvCxnSpPr/>
            <p:nvPr/>
          </p:nvCxnSpPr>
          <p:spPr>
            <a:xfrm rot="16200000" flipH="1">
              <a:off x="5806262" y="3722638"/>
              <a:ext cx="333115" cy="900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flipH="1">
              <a:off x="6300499" y="3635597"/>
              <a:ext cx="99654" cy="2942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280" name="Oval 279"/>
            <p:cNvSpPr/>
            <p:nvPr/>
          </p:nvSpPr>
          <p:spPr>
            <a:xfrm>
              <a:off x="5207165" y="5344595"/>
              <a:ext cx="619260" cy="2457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b="1" u="sng" dirty="0" smtClean="0"/>
                <a:t>E-mail</a:t>
              </a:r>
            </a:p>
          </p:txBody>
        </p:sp>
        <p:sp>
          <p:nvSpPr>
            <p:cNvPr id="282" name="Oval 281"/>
            <p:cNvSpPr/>
            <p:nvPr/>
          </p:nvSpPr>
          <p:spPr>
            <a:xfrm>
              <a:off x="5330035" y="5072382"/>
              <a:ext cx="766619" cy="2457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 smtClean="0"/>
                <a:t>Cust_add</a:t>
              </a:r>
              <a:endParaRPr lang="en-US" sz="700" b="1" dirty="0" smtClean="0"/>
            </a:p>
          </p:txBody>
        </p:sp>
        <p:sp>
          <p:nvSpPr>
            <p:cNvPr id="283" name="Oval 282"/>
            <p:cNvSpPr/>
            <p:nvPr/>
          </p:nvSpPr>
          <p:spPr>
            <a:xfrm>
              <a:off x="6194482" y="5093565"/>
              <a:ext cx="884687" cy="2457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 smtClean="0"/>
                <a:t>Cust_name</a:t>
              </a:r>
              <a:endParaRPr lang="en-US" sz="700" b="1" dirty="0" smtClean="0"/>
            </a:p>
          </p:txBody>
        </p:sp>
        <p:cxnSp>
          <p:nvCxnSpPr>
            <p:cNvPr id="284" name="Straight Connector 283"/>
            <p:cNvCxnSpPr/>
            <p:nvPr/>
          </p:nvCxnSpPr>
          <p:spPr>
            <a:xfrm rot="16200000" flipH="1">
              <a:off x="5790254" y="5415978"/>
              <a:ext cx="333115" cy="900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86" name="Straight Connector 285"/>
            <p:cNvCxnSpPr>
              <a:stCxn id="280" idx="5"/>
            </p:cNvCxnSpPr>
            <p:nvPr/>
          </p:nvCxnSpPr>
          <p:spPr>
            <a:xfrm>
              <a:off x="5735736" y="5554363"/>
              <a:ext cx="80833" cy="688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 flipH="1">
              <a:off x="6284489" y="5328938"/>
              <a:ext cx="99654" cy="2942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292" name="TextBox 291"/>
            <p:cNvSpPr txBox="1"/>
            <p:nvPr/>
          </p:nvSpPr>
          <p:spPr>
            <a:xfrm>
              <a:off x="7494750" y="3268002"/>
              <a:ext cx="270231" cy="3812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1</a:t>
              </a:r>
              <a:endParaRPr lang="en-US" sz="1100" b="1" dirty="0"/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6841691" y="3777553"/>
              <a:ext cx="270231" cy="3812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n</a:t>
              </a:r>
              <a:endParaRPr lang="en-US" sz="1100" b="1" dirty="0"/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5218424" y="2740572"/>
              <a:ext cx="270231" cy="3812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m</a:t>
              </a:r>
              <a:endParaRPr lang="en-US" sz="1100" b="1" dirty="0"/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5927780" y="3510901"/>
              <a:ext cx="270231" cy="3812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n</a:t>
              </a:r>
              <a:endParaRPr lang="en-US" sz="1100" b="1" dirty="0"/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5916528" y="4121607"/>
              <a:ext cx="270231" cy="3812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n</a:t>
              </a:r>
              <a:endParaRPr lang="en-US" sz="1100" b="1" dirty="0"/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5953528" y="5308747"/>
              <a:ext cx="270231" cy="3812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1</a:t>
              </a:r>
              <a:endParaRPr lang="en-US" sz="1100" b="1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3828082" y="1593985"/>
              <a:ext cx="270231" cy="3812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1</a:t>
              </a:r>
              <a:endParaRPr lang="en-US" sz="1100" b="1" dirty="0"/>
            </a:p>
          </p:txBody>
        </p:sp>
        <p:sp>
          <p:nvSpPr>
            <p:cNvPr id="174" name="Diamond 173"/>
            <p:cNvSpPr/>
            <p:nvPr/>
          </p:nvSpPr>
          <p:spPr>
            <a:xfrm>
              <a:off x="567659" y="1694958"/>
              <a:ext cx="1053569" cy="589818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/>
                <a:t>ASKS</a:t>
              </a:r>
            </a:p>
            <a:p>
              <a:pPr algn="ctr"/>
              <a:r>
                <a:rPr lang="en-US" sz="900" b="1" dirty="0" smtClean="0"/>
                <a:t>FOR</a:t>
              </a:r>
              <a:endParaRPr lang="en-US" sz="900" b="1" dirty="0"/>
            </a:p>
          </p:txBody>
        </p:sp>
        <p:cxnSp>
          <p:nvCxnSpPr>
            <p:cNvPr id="175" name="Straight Connector 174"/>
            <p:cNvCxnSpPr/>
            <p:nvPr/>
          </p:nvCxnSpPr>
          <p:spPr>
            <a:xfrm rot="5400000">
              <a:off x="761329" y="2620277"/>
              <a:ext cx="6662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H="1">
              <a:off x="1102440" y="1167523"/>
              <a:ext cx="7943" cy="5329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183" name="Rectangle 182"/>
            <p:cNvSpPr/>
            <p:nvPr/>
          </p:nvSpPr>
          <p:spPr>
            <a:xfrm>
              <a:off x="621539" y="961663"/>
              <a:ext cx="972832" cy="1966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/>
                <a:t>CONSUMPTION</a:t>
              </a:r>
              <a:endParaRPr lang="en-US" sz="900" b="1" dirty="0"/>
            </a:p>
          </p:txBody>
        </p:sp>
        <p:cxnSp>
          <p:nvCxnSpPr>
            <p:cNvPr id="214" name="Straight Connector 213"/>
            <p:cNvCxnSpPr/>
            <p:nvPr/>
          </p:nvCxnSpPr>
          <p:spPr>
            <a:xfrm flipV="1">
              <a:off x="83824" y="3052867"/>
              <a:ext cx="0" cy="29621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88566" y="3052866"/>
              <a:ext cx="6485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288" name="Oval 287"/>
            <p:cNvSpPr/>
            <p:nvPr/>
          </p:nvSpPr>
          <p:spPr>
            <a:xfrm>
              <a:off x="195414" y="452424"/>
              <a:ext cx="545190" cy="2457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 smtClean="0"/>
                <a:t>emp</a:t>
              </a:r>
              <a:endParaRPr lang="en-US" sz="700" b="1" dirty="0" smtClean="0"/>
            </a:p>
          </p:txBody>
        </p:sp>
        <p:sp>
          <p:nvSpPr>
            <p:cNvPr id="289" name="Oval 288"/>
            <p:cNvSpPr/>
            <p:nvPr/>
          </p:nvSpPr>
          <p:spPr>
            <a:xfrm>
              <a:off x="800388" y="429573"/>
              <a:ext cx="646631" cy="2457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b="1" dirty="0" smtClean="0"/>
                <a:t>date</a:t>
              </a:r>
              <a:endParaRPr lang="en-US" sz="700" b="1" dirty="0"/>
            </a:p>
          </p:txBody>
        </p:sp>
        <p:cxnSp>
          <p:nvCxnSpPr>
            <p:cNvPr id="294" name="Straight Connector 293"/>
            <p:cNvCxnSpPr/>
            <p:nvPr/>
          </p:nvCxnSpPr>
          <p:spPr>
            <a:xfrm flipH="1">
              <a:off x="1111111" y="666207"/>
              <a:ext cx="0" cy="2942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4513620" y="1241549"/>
              <a:ext cx="270231" cy="313837"/>
            </a:xfrm>
            <a:prstGeom prst="rect">
              <a:avLst/>
            </a:prstGeom>
            <a:noFill/>
            <a:ln w="19050"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n</a:t>
              </a:r>
              <a:endParaRPr lang="en-US" sz="1100" b="1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5380612" y="1193224"/>
              <a:ext cx="270231" cy="3812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1</a:t>
              </a:r>
              <a:endParaRPr lang="en-US" sz="1100" b="1" dirty="0"/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2993568" y="5484961"/>
              <a:ext cx="270231" cy="313837"/>
            </a:xfrm>
            <a:prstGeom prst="rect">
              <a:avLst/>
            </a:prstGeom>
            <a:noFill/>
            <a:ln w="19050"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m</a:t>
              </a:r>
              <a:endParaRPr lang="en-US" sz="1100" b="1" dirty="0"/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1867605" y="5791200"/>
              <a:ext cx="270231" cy="3812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n</a:t>
              </a:r>
              <a:endParaRPr lang="en-US" sz="1100" b="1" dirty="0"/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1642413" y="5482960"/>
              <a:ext cx="270231" cy="3812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n</a:t>
              </a:r>
              <a:endParaRPr lang="en-US" sz="1100" b="1" dirty="0"/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797940" y="4808662"/>
              <a:ext cx="270231" cy="3812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m</a:t>
              </a:r>
              <a:endParaRPr lang="en-US" sz="1100" b="1" dirty="0"/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1653672" y="4514184"/>
              <a:ext cx="270231" cy="3812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1</a:t>
              </a:r>
              <a:endParaRPr lang="en-US" sz="1100" b="1" dirty="0"/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3579069" y="4489427"/>
              <a:ext cx="270231" cy="3812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n</a:t>
              </a:r>
              <a:endParaRPr lang="en-US" sz="1100" b="1" dirty="0"/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820459" y="1241549"/>
              <a:ext cx="270231" cy="3812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m</a:t>
              </a:r>
              <a:endParaRPr lang="en-US" sz="1100" b="1" dirty="0"/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891255" y="2649283"/>
              <a:ext cx="270231" cy="3812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n</a:t>
              </a:r>
              <a:endParaRPr lang="en-US" sz="1100" b="1" dirty="0"/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6191305" y="1706456"/>
              <a:ext cx="270231" cy="313837"/>
            </a:xfrm>
            <a:prstGeom prst="rect">
              <a:avLst/>
            </a:prstGeom>
            <a:noFill/>
            <a:ln w="19050"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1</a:t>
              </a:r>
              <a:endParaRPr lang="en-US" sz="1100" b="1" dirty="0"/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833338" y="4150306"/>
              <a:ext cx="270231" cy="3812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m</a:t>
              </a:r>
              <a:endParaRPr lang="en-US" sz="1100" b="1" dirty="0"/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865497" y="3107211"/>
              <a:ext cx="270231" cy="3812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n</a:t>
              </a:r>
              <a:endParaRPr lang="en-US" sz="1100" b="1" dirty="0"/>
            </a:p>
          </p:txBody>
        </p:sp>
        <p:sp>
          <p:nvSpPr>
            <p:cNvPr id="224" name="Oval 223"/>
            <p:cNvSpPr/>
            <p:nvPr/>
          </p:nvSpPr>
          <p:spPr>
            <a:xfrm>
              <a:off x="1504470" y="451956"/>
              <a:ext cx="519799" cy="2457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b="1" dirty="0" smtClean="0"/>
                <a:t>qty</a:t>
              </a:r>
              <a:endParaRPr lang="en-US" sz="700" b="1" dirty="0"/>
            </a:p>
          </p:txBody>
        </p:sp>
        <p:cxnSp>
          <p:nvCxnSpPr>
            <p:cNvPr id="239" name="Straight Connector 238"/>
            <p:cNvCxnSpPr/>
            <p:nvPr/>
          </p:nvCxnSpPr>
          <p:spPr>
            <a:xfrm rot="10800000" flipV="1">
              <a:off x="1374914" y="681616"/>
              <a:ext cx="270833" cy="2788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0800000" flipH="1" flipV="1">
              <a:off x="563226" y="683345"/>
              <a:ext cx="270833" cy="2788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242" name="Oval 241"/>
            <p:cNvSpPr/>
            <p:nvPr/>
          </p:nvSpPr>
          <p:spPr>
            <a:xfrm>
              <a:off x="4876800" y="3621872"/>
              <a:ext cx="881386" cy="2457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 smtClean="0"/>
                <a:t>Total_value</a:t>
              </a:r>
              <a:endParaRPr lang="en-US" sz="700" b="1" dirty="0" smtClean="0"/>
            </a:p>
          </p:txBody>
        </p:sp>
        <p:cxnSp>
          <p:nvCxnSpPr>
            <p:cNvPr id="243" name="Straight Connector 242"/>
            <p:cNvCxnSpPr/>
            <p:nvPr/>
          </p:nvCxnSpPr>
          <p:spPr>
            <a:xfrm rot="16200000" flipH="1">
              <a:off x="5719456" y="3814653"/>
              <a:ext cx="109695" cy="974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202" name="Rectangle 201"/>
            <p:cNvSpPr/>
            <p:nvPr/>
          </p:nvSpPr>
          <p:spPr>
            <a:xfrm>
              <a:off x="1973539" y="2320699"/>
              <a:ext cx="722473" cy="1966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/>
                <a:t>CATEGORY</a:t>
              </a:r>
              <a:endParaRPr lang="en-US" sz="900" b="1" dirty="0"/>
            </a:p>
          </p:txBody>
        </p:sp>
        <p:sp>
          <p:nvSpPr>
            <p:cNvPr id="208" name="Diamond 207"/>
            <p:cNvSpPr/>
            <p:nvPr/>
          </p:nvSpPr>
          <p:spPr>
            <a:xfrm>
              <a:off x="1913809" y="2759549"/>
              <a:ext cx="845586" cy="589818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/>
                <a:t>GETS</a:t>
              </a:r>
              <a:endParaRPr lang="en-US" sz="900" b="1" dirty="0"/>
            </a:p>
          </p:txBody>
        </p:sp>
        <p:cxnSp>
          <p:nvCxnSpPr>
            <p:cNvPr id="209" name="Straight Connector 208"/>
            <p:cNvCxnSpPr>
              <a:stCxn id="208" idx="0"/>
              <a:endCxn id="202" idx="2"/>
            </p:cNvCxnSpPr>
            <p:nvPr/>
          </p:nvCxnSpPr>
          <p:spPr>
            <a:xfrm flipH="1" flipV="1">
              <a:off x="2334776" y="2517306"/>
              <a:ext cx="1826" cy="2422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16" name="Straight Connector 215"/>
            <p:cNvCxnSpPr>
              <a:stCxn id="15" idx="3"/>
              <a:endCxn id="208" idx="1"/>
            </p:cNvCxnSpPr>
            <p:nvPr/>
          </p:nvCxnSpPr>
          <p:spPr>
            <a:xfrm flipV="1">
              <a:off x="1500858" y="3054458"/>
              <a:ext cx="412951" cy="10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219" name="TextBox 218"/>
            <p:cNvSpPr txBox="1"/>
            <p:nvPr/>
          </p:nvSpPr>
          <p:spPr>
            <a:xfrm>
              <a:off x="1591700" y="2805255"/>
              <a:ext cx="270231" cy="3812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1</a:t>
              </a:r>
              <a:endParaRPr lang="en-US" sz="1100" b="1" dirty="0"/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2122724" y="2511979"/>
              <a:ext cx="270231" cy="3812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n</a:t>
              </a:r>
              <a:endParaRPr lang="en-US" sz="1100" b="1" dirty="0"/>
            </a:p>
          </p:txBody>
        </p:sp>
        <p:sp>
          <p:nvSpPr>
            <p:cNvPr id="269" name="Oval 268"/>
            <p:cNvSpPr/>
            <p:nvPr/>
          </p:nvSpPr>
          <p:spPr>
            <a:xfrm>
              <a:off x="1489066" y="2037392"/>
              <a:ext cx="545190" cy="2457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 smtClean="0"/>
                <a:t>icode</a:t>
              </a:r>
              <a:endParaRPr lang="en-US" sz="700" b="1" dirty="0"/>
            </a:p>
          </p:txBody>
        </p:sp>
        <p:cxnSp>
          <p:nvCxnSpPr>
            <p:cNvPr id="270" name="Straight Connector 269"/>
            <p:cNvCxnSpPr/>
            <p:nvPr/>
          </p:nvCxnSpPr>
          <p:spPr>
            <a:xfrm>
              <a:off x="1954968" y="2242852"/>
              <a:ext cx="62786" cy="805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271" name="Oval 270"/>
            <p:cNvSpPr/>
            <p:nvPr/>
          </p:nvSpPr>
          <p:spPr>
            <a:xfrm>
              <a:off x="2671081" y="2037392"/>
              <a:ext cx="545190" cy="2457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b="1" dirty="0" smtClean="0"/>
                <a:t>type</a:t>
              </a:r>
              <a:endParaRPr lang="en-US" sz="700" b="1" dirty="0"/>
            </a:p>
          </p:txBody>
        </p:sp>
        <p:cxnSp>
          <p:nvCxnSpPr>
            <p:cNvPr id="274" name="Straight Connector 273"/>
            <p:cNvCxnSpPr/>
            <p:nvPr/>
          </p:nvCxnSpPr>
          <p:spPr>
            <a:xfrm flipH="1">
              <a:off x="2661787" y="2240656"/>
              <a:ext cx="62786" cy="805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275" name="Oval 274"/>
            <p:cNvSpPr/>
            <p:nvPr/>
          </p:nvSpPr>
          <p:spPr>
            <a:xfrm>
              <a:off x="2064859" y="1983112"/>
              <a:ext cx="593395" cy="2457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 smtClean="0"/>
                <a:t>iname</a:t>
              </a:r>
              <a:endParaRPr lang="en-US" sz="700" b="1" dirty="0"/>
            </a:p>
          </p:txBody>
        </p:sp>
        <p:cxnSp>
          <p:nvCxnSpPr>
            <p:cNvPr id="293" name="Straight Connector 292"/>
            <p:cNvCxnSpPr/>
            <p:nvPr/>
          </p:nvCxnSpPr>
          <p:spPr>
            <a:xfrm flipH="1">
              <a:off x="2331194" y="2220207"/>
              <a:ext cx="0" cy="1096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82237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5491750</TotalTime>
  <Words>101</Words>
  <Application>Microsoft Office PowerPoint</Application>
  <PresentationFormat>On-screen Show (4:3)</PresentationFormat>
  <Paragraphs>96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MGM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bgroup22</dc:creator>
  <cp:lastModifiedBy>Punith Dell</cp:lastModifiedBy>
  <cp:revision>59</cp:revision>
  <dcterms:created xsi:type="dcterms:W3CDTF">2014-01-07T04:41:36Z</dcterms:created>
  <dcterms:modified xsi:type="dcterms:W3CDTF">2014-04-03T16:43:05Z</dcterms:modified>
</cp:coreProperties>
</file>