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05">
          <p15:clr>
            <a:srgbClr val="747775"/>
          </p15:clr>
        </p15:guide>
        <p15:guide id="2" pos="1512">
          <p15:clr>
            <a:srgbClr val="747775"/>
          </p15:clr>
        </p15:guide>
        <p15:guide id="3" orient="horz" pos="288">
          <p15:clr>
            <a:srgbClr val="747775"/>
          </p15:clr>
        </p15:guide>
        <p15:guide id="4" pos="456">
          <p15:clr>
            <a:srgbClr val="747775"/>
          </p15:clr>
        </p15:guide>
        <p15:guide id="5" orient="horz" pos="848">
          <p15:clr>
            <a:srgbClr val="747775"/>
          </p15:clr>
        </p15:guide>
        <p15:guide id="6" pos="554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pos="2805"/>
        <p:guide pos="1512"/>
        <p:guide orient="horz" pos="288"/>
        <p:guide pos="456"/>
        <p:guide orient="horz" pos="848"/>
        <p:guide pos="55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4df27b4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4df27b4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50c1d061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50c1d061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aee318f87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aee318f87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50c1d061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50c1d061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50c1d061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50c1d061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aee318f87_1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aee318f87_1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50c1d061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50c1d061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aec783c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aec783c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50c1d061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50c1d061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aee318f87_1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aee318f87_1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27982" y="910825"/>
            <a:ext cx="58782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A4C2F4"/>
                </a:solidFill>
                <a:latin typeface="Poppins"/>
                <a:ea typeface="Poppins"/>
                <a:cs typeface="Poppins"/>
                <a:sym typeface="Poppins"/>
              </a:rPr>
              <a:t>SECURATHON</a:t>
            </a:r>
            <a:endParaRPr sz="3600" b="1" dirty="0">
              <a:solidFill>
                <a:srgbClr val="A4C2F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A4C2F4"/>
                </a:solidFill>
                <a:latin typeface="Poppins"/>
                <a:ea typeface="Poppins"/>
                <a:cs typeface="Poppins"/>
                <a:sym typeface="Poppins"/>
              </a:rPr>
              <a:t>Innovate Cybersecurity</a:t>
            </a:r>
            <a:endParaRPr sz="2900" b="1" dirty="0">
              <a:solidFill>
                <a:srgbClr val="A4C2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3500" y="2882275"/>
            <a:ext cx="8217000" cy="103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A4C2F4"/>
                </a:solidFill>
                <a:latin typeface="Poppins"/>
                <a:ea typeface="Poppins"/>
                <a:cs typeface="Poppins"/>
                <a:sym typeface="Poppins"/>
              </a:rPr>
              <a:t>Team Name:</a:t>
            </a:r>
            <a:r>
              <a:rPr lang="en" sz="19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IN" sz="19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Aura of Intelligence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N Punith Kumar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Rahul A Gowda</a:t>
            </a:r>
            <a:endParaRPr sz="18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4950" y="2204522"/>
            <a:ext cx="91821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PHISHY: AI-Based Phishing Detection Web Extension</a:t>
            </a:r>
            <a:endParaRPr sz="25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284075" y="554725"/>
            <a:ext cx="8338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A4C2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Google Shape;105;p21">
            <a:extLst>
              <a:ext uri="{FF2B5EF4-FFF2-40B4-BE49-F238E27FC236}">
                <a16:creationId xmlns:a16="http://schemas.microsoft.com/office/drawing/2014/main" id="{DB4B8ACF-D942-D064-42F2-AE9AA6864917}"/>
              </a:ext>
            </a:extLst>
          </p:cNvPr>
          <p:cNvSpPr txBox="1"/>
          <p:nvPr/>
        </p:nvSpPr>
        <p:spPr>
          <a:xfrm>
            <a:off x="284075" y="554725"/>
            <a:ext cx="8338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A4C2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Google Shape;107;p21">
            <a:extLst>
              <a:ext uri="{FF2B5EF4-FFF2-40B4-BE49-F238E27FC236}">
                <a16:creationId xmlns:a16="http://schemas.microsoft.com/office/drawing/2014/main" id="{AA30BA0E-6D89-2E3E-8200-CCC421F5C563}"/>
              </a:ext>
            </a:extLst>
          </p:cNvPr>
          <p:cNvSpPr txBox="1"/>
          <p:nvPr/>
        </p:nvSpPr>
        <p:spPr>
          <a:xfrm>
            <a:off x="2815175" y="1958424"/>
            <a:ext cx="32766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IN" sz="40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sz="40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580227" y="641879"/>
            <a:ext cx="3983546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A4C2F4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Problem Statement</a:t>
            </a:r>
            <a:endParaRPr sz="2900" b="1" dirty="0">
              <a:solidFill>
                <a:srgbClr val="A4C2F4"/>
              </a:solidFill>
              <a:highlight>
                <a:schemeClr val="dk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34150" y="1450047"/>
            <a:ext cx="8075700" cy="305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Phishing Threats</a:t>
            </a: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en-US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Phishing attacks trick users into sharing sensitive information, leading to financial loss and identity theft.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endParaRPr lang="en-US" sz="18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Vulnerable Groups</a:t>
            </a: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en-US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Older adults, new employees, and students are at higher risk due to lower digital literacy.</a:t>
            </a:r>
          </a:p>
          <a:p>
            <a:pPr marL="1143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endParaRPr lang="en-US" sz="18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AI Solution</a:t>
            </a: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en-US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"</a:t>
            </a:r>
            <a:r>
              <a:rPr lang="en-US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PHISHY</a:t>
            </a: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" project aims to create an AI-based web extension to detect and prevent phishing, enhancing cybersecurity for users.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02600" y="457200"/>
            <a:ext cx="833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A4C2F4"/>
                </a:solidFill>
                <a:latin typeface="Poppins"/>
                <a:ea typeface="Poppins"/>
                <a:cs typeface="Poppins"/>
                <a:sym typeface="Poppins"/>
              </a:rPr>
              <a:t>Why opt for this issue?</a:t>
            </a:r>
            <a:endParaRPr sz="2900" b="1" dirty="0">
              <a:solidFill>
                <a:srgbClr val="A4C2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656700" y="1561051"/>
            <a:ext cx="80847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Rising phishing threats with evolving tactics targeting vulnerable groups. Traditional methods are no longer sufficient.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endParaRPr lang="en-US" sz="18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Effects</a:t>
            </a: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: Financial loss, data breaches, and reputation damage for individuals and businesses.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endParaRPr lang="en-US" sz="18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Importance Today</a:t>
            </a: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: Urgent need to combat growing phishing risks as digital services expand.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469800" y="328050"/>
            <a:ext cx="833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A4C2F4"/>
                </a:solidFill>
                <a:latin typeface="Poppins"/>
                <a:ea typeface="Poppins"/>
                <a:cs typeface="Poppins"/>
                <a:sym typeface="Poppins"/>
              </a:rPr>
              <a:t>Proposed solution</a:t>
            </a:r>
            <a:endParaRPr sz="2900" b="1" dirty="0">
              <a:solidFill>
                <a:srgbClr val="A4C2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723900" y="1346700"/>
            <a:ext cx="80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596850" y="865375"/>
            <a:ext cx="80847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AI-Powered Real-Time Protection: The extension intercepts and scans URLs in real-time to detect phishing attacks.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endParaRPr lang="en-US" sz="18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143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1800" b="1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SOLUTION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Immediate Threat Detection: Real-time scanning prevents access to malicious sites, addressing phishing threats effectively.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Phishing Behavior Analysis: AI analyzes website content for phishing indicators, offering deeper protection beyond URL checks.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File Safety Checks: Users can upload suspicious files for AI-driven malware detection.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Continuous AI Improvement: The AI learns and adapts, improving detection accuracy as phishing techniques evolve.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469800" y="136926"/>
            <a:ext cx="833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A4C2F4"/>
                </a:solidFill>
                <a:latin typeface="Poppins"/>
                <a:ea typeface="Poppins"/>
                <a:cs typeface="Poppins"/>
                <a:sym typeface="Poppins"/>
              </a:rPr>
              <a:t>Solution Workflow</a:t>
            </a:r>
            <a:endParaRPr sz="2900" b="1" dirty="0">
              <a:solidFill>
                <a:srgbClr val="A4C2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723900" y="1346700"/>
            <a:ext cx="80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D9D7BC73-92EF-CEC3-4BCD-5F81C182F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29" y="692442"/>
            <a:ext cx="4314942" cy="43141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402600" y="114300"/>
            <a:ext cx="833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A4C2F4"/>
                </a:solidFill>
                <a:latin typeface="Poppins"/>
                <a:ea typeface="Poppins"/>
                <a:cs typeface="Poppins"/>
                <a:sym typeface="Poppins"/>
              </a:rPr>
              <a:t>Novelty of the solution</a:t>
            </a:r>
            <a:endParaRPr sz="2900" b="1" dirty="0">
              <a:solidFill>
                <a:srgbClr val="A4C2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529800" y="729000"/>
            <a:ext cx="80844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Real-Time URL &amp; Content Analysis</a:t>
            </a: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: PHISHY dynamically scans URLs and evaluates website content using AI, offering deeper analysis compared to traditional blacklist-based systems.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endParaRPr lang="en-US" sz="18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File Upload for Malware Detection</a:t>
            </a: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: Users can upload suspicious files for AI-powered malware analysis—an uncommon feature in similar solutions.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endParaRPr lang="en-US" sz="18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Comprehensive Threat Detection</a:t>
            </a: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: Goes beyond just URL filtering by checking both website structures and uploaded files for phishing indicators.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endParaRPr lang="en-US" sz="18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AI-Powered Adaptive Learning</a:t>
            </a: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: Continuously improves its detection accuracy, learning from new phishing methods to stay ahead of evolving attacks.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273060" y="292339"/>
            <a:ext cx="833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A4C2F4"/>
                </a:solidFill>
                <a:latin typeface="Poppins"/>
                <a:ea typeface="Poppins"/>
                <a:cs typeface="Poppins"/>
                <a:sym typeface="Poppins"/>
              </a:rPr>
              <a:t>Scope of the product</a:t>
            </a:r>
            <a:endParaRPr sz="2900" b="1" dirty="0">
              <a:solidFill>
                <a:srgbClr val="A4C2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786240" y="923539"/>
            <a:ext cx="80847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Target Audience: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General internet users (older adults, students)  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Company employees (new recruits)  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Professionals handling sensitive data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endParaRPr lang="en-US" sz="18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143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Audience Needs: 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User-Friendly Interface: Easy for all users 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Comprehensive Protection: Real-time detection for URLs, websites, and files</a:t>
            </a:r>
          </a:p>
          <a:p>
            <a:pPr marL="1143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endParaRPr lang="en-US" sz="18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143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Long-Term Use: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Continuous AI updates for sustainable protection  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Adapts to new phishing techniques over time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402600" y="457200"/>
            <a:ext cx="833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A4C2F4"/>
                </a:solidFill>
                <a:latin typeface="Poppins"/>
                <a:ea typeface="Poppins"/>
                <a:cs typeface="Poppins"/>
                <a:sym typeface="Poppins"/>
              </a:rPr>
              <a:t>Feasibility of the solution</a:t>
            </a:r>
            <a:endParaRPr sz="2900" b="1">
              <a:solidFill>
                <a:srgbClr val="A4C2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538350" y="1148580"/>
            <a:ext cx="8067300" cy="368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Simple, intuitive interface ensures ease of use for general internet users, employees, and professionals.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Char char="●"/>
            </a:pPr>
            <a:endParaRPr lang="en-US" sz="1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Available as a browser extension, it can be quickly installed across major browsers with minimal setup or technical knowledge.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Char char="●"/>
            </a:pPr>
            <a:endParaRPr lang="en-US" sz="1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Offers real-time phishing detection and malware analysis.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Char char="●"/>
            </a:pPr>
            <a:endParaRPr lang="en-US" sz="1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AI-powered learning continuously improves security, providing long-term reliability and adapting to new threats.</a:t>
            </a:r>
            <a:endParaRPr lang="en-IN" sz="1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284075" y="554725"/>
            <a:ext cx="8338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A4C2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402600" y="72231"/>
            <a:ext cx="833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A4C2F4"/>
                </a:solidFill>
                <a:latin typeface="Poppins"/>
                <a:ea typeface="Poppins"/>
                <a:cs typeface="Poppins"/>
                <a:sym typeface="Poppins"/>
              </a:rPr>
              <a:t>References from Research Papers</a:t>
            </a:r>
            <a:endParaRPr sz="2900" b="1" dirty="0">
              <a:solidFill>
                <a:srgbClr val="A4C2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657000" y="631200"/>
            <a:ext cx="8084400" cy="432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Phishing Website Detection May 2024 ,Indian Journal of Data Mining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endParaRPr lang="en-US" sz="18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Phishing Website Detection May 2024 International Journal for Research in Applied Science and Engineering Technology May 2024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endParaRPr lang="en-US" sz="18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Hybrid phishing detection using joint visual and textual identity, Volume 220, 15 June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endParaRPr lang="en-US" sz="18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Char char="●"/>
            </a:pPr>
            <a:r>
              <a:rPr lang="en-US" sz="18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Systematic Literature Review on Phishing Website Detection Techniques, Journal of King Saud University - Computer and Information Sciences 35(April) January 2023s</a:t>
            </a:r>
            <a:endParaRPr sz="18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539</Words>
  <Application>Microsoft Office PowerPoint</Application>
  <PresentationFormat>On-screen Show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Poppins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Rahul A Gowda</cp:lastModifiedBy>
  <cp:revision>9</cp:revision>
  <dcterms:modified xsi:type="dcterms:W3CDTF">2024-10-22T11:10:59Z</dcterms:modified>
</cp:coreProperties>
</file>